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3"/>
    <p:sldMasterId id="2147483673" r:id="rId4"/>
  </p:sldMasterIdLst>
  <p:notesMasterIdLst>
    <p:notesMasterId r:id="rId80"/>
  </p:notesMasterIdLst>
  <p:handoutMasterIdLst>
    <p:handoutMasterId r:id="rId81"/>
  </p:handoutMasterIdLst>
  <p:sldIdLst>
    <p:sldId id="356" r:id="rId5"/>
    <p:sldId id="379" r:id="rId6"/>
    <p:sldId id="497" r:id="rId7"/>
    <p:sldId id="385" r:id="rId8"/>
    <p:sldId id="489" r:id="rId9"/>
    <p:sldId id="490" r:id="rId10"/>
    <p:sldId id="491" r:id="rId11"/>
    <p:sldId id="492" r:id="rId12"/>
    <p:sldId id="500" r:id="rId13"/>
    <p:sldId id="493" r:id="rId14"/>
    <p:sldId id="494" r:id="rId15"/>
    <p:sldId id="502" r:id="rId16"/>
    <p:sldId id="496" r:id="rId17"/>
    <p:sldId id="390" r:id="rId18"/>
    <p:sldId id="449" r:id="rId19"/>
    <p:sldId id="450" r:id="rId20"/>
    <p:sldId id="454" r:id="rId21"/>
    <p:sldId id="413" r:id="rId22"/>
    <p:sldId id="361" r:id="rId23"/>
    <p:sldId id="393" r:id="rId24"/>
    <p:sldId id="392" r:id="rId25"/>
    <p:sldId id="394" r:id="rId26"/>
    <p:sldId id="396" r:id="rId27"/>
    <p:sldId id="404" r:id="rId28"/>
    <p:sldId id="403" r:id="rId29"/>
    <p:sldId id="405" r:id="rId30"/>
    <p:sldId id="406" r:id="rId31"/>
    <p:sldId id="407" r:id="rId32"/>
    <p:sldId id="411" r:id="rId33"/>
    <p:sldId id="409" r:id="rId34"/>
    <p:sldId id="410" r:id="rId35"/>
    <p:sldId id="415" r:id="rId36"/>
    <p:sldId id="414" r:id="rId37"/>
    <p:sldId id="451" r:id="rId38"/>
    <p:sldId id="452" r:id="rId39"/>
    <p:sldId id="453" r:id="rId40"/>
    <p:sldId id="427" r:id="rId41"/>
    <p:sldId id="419" r:id="rId42"/>
    <p:sldId id="425" r:id="rId43"/>
    <p:sldId id="426" r:id="rId44"/>
    <p:sldId id="498" r:id="rId45"/>
    <p:sldId id="420" r:id="rId46"/>
    <p:sldId id="445" r:id="rId47"/>
    <p:sldId id="428" r:id="rId48"/>
    <p:sldId id="429" r:id="rId49"/>
    <p:sldId id="440" r:id="rId50"/>
    <p:sldId id="421" r:id="rId51"/>
    <p:sldId id="433" r:id="rId52"/>
    <p:sldId id="434" r:id="rId53"/>
    <p:sldId id="435" r:id="rId54"/>
    <p:sldId id="441" r:id="rId55"/>
    <p:sldId id="442" r:id="rId56"/>
    <p:sldId id="443" r:id="rId57"/>
    <p:sldId id="484" r:id="rId58"/>
    <p:sldId id="446" r:id="rId59"/>
    <p:sldId id="470" r:id="rId60"/>
    <p:sldId id="471" r:id="rId61"/>
    <p:sldId id="473" r:id="rId62"/>
    <p:sldId id="474" r:id="rId63"/>
    <p:sldId id="477" r:id="rId64"/>
    <p:sldId id="499" r:id="rId65"/>
    <p:sldId id="501" r:id="rId66"/>
    <p:sldId id="455" r:id="rId67"/>
    <p:sldId id="456" r:id="rId68"/>
    <p:sldId id="457" r:id="rId69"/>
    <p:sldId id="416" r:id="rId70"/>
    <p:sldId id="375" r:id="rId71"/>
    <p:sldId id="462" r:id="rId72"/>
    <p:sldId id="463" r:id="rId73"/>
    <p:sldId id="464" r:id="rId74"/>
    <p:sldId id="465" r:id="rId75"/>
    <p:sldId id="466" r:id="rId76"/>
    <p:sldId id="417" r:id="rId77"/>
    <p:sldId id="458" r:id="rId78"/>
    <p:sldId id="467" r:id="rId79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06B7B3-04E7-14C7-F006-E8D6FD9317EA}" name="Michelle Sewell" initials="MS" userId="S::michelle@mammoth.tv::e8d9b915-60eb-4c10-8538-61abdf84f72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22DDFF"/>
    <a:srgbClr val="E7ECE8"/>
    <a:srgbClr val="00BBC3"/>
    <a:srgbClr val="00849E"/>
    <a:srgbClr val="0115D5"/>
    <a:srgbClr val="00589A"/>
    <a:srgbClr val="007086"/>
    <a:srgbClr val="004D5C"/>
    <a:srgbClr val="006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53E701-F814-30F3-1CF0-3579F53DF636}" v="4" dt="2024-09-27T10:33:03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4916" autoAdjust="0"/>
  </p:normalViewPr>
  <p:slideViewPr>
    <p:cSldViewPr snapToGrid="0">
      <p:cViewPr varScale="1">
        <p:scale>
          <a:sx n="82" d="100"/>
          <a:sy n="82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Geiger (Psychology)" userId="8f06b308-1267-4aba-9ebb-7f4bffdc13c4" providerId="ADAL" clId="{78BC1C7F-C9F0-4CB1-8E6E-6539BAD3B035}"/>
    <pc:docChg chg="undo redo custSel addSld delSld modSld">
      <pc:chgData name="Martin Geiger (Psychology)" userId="8f06b308-1267-4aba-9ebb-7f4bffdc13c4" providerId="ADAL" clId="{78BC1C7F-C9F0-4CB1-8E6E-6539BAD3B035}" dt="2024-06-08T16:06:44.312" v="1656" actId="20577"/>
      <pc:docMkLst>
        <pc:docMk/>
      </pc:docMkLst>
      <pc:sldChg chg="addSp delSp modSp mod">
        <pc:chgData name="Martin Geiger (Psychology)" userId="8f06b308-1267-4aba-9ebb-7f4bffdc13c4" providerId="ADAL" clId="{78BC1C7F-C9F0-4CB1-8E6E-6539BAD3B035}" dt="2024-06-08T14:56:58.748" v="1142" actId="1076"/>
        <pc:sldMkLst>
          <pc:docMk/>
          <pc:sldMk cId="2063773818" sldId="256"/>
        </pc:sldMkLst>
        <pc:spChg chg="del mod">
          <ac:chgData name="Martin Geiger (Psychology)" userId="8f06b308-1267-4aba-9ebb-7f4bffdc13c4" providerId="ADAL" clId="{78BC1C7F-C9F0-4CB1-8E6E-6539BAD3B035}" dt="2024-06-08T13:16:45.237" v="1" actId="478"/>
          <ac:spMkLst>
            <pc:docMk/>
            <pc:sldMk cId="2063773818" sldId="256"/>
            <ac:spMk id="6" creationId="{CDC33EBC-F209-63EB-7921-88D652D530A9}"/>
          </ac:spMkLst>
        </pc:spChg>
        <pc:spChg chg="mod">
          <ac:chgData name="Martin Geiger (Psychology)" userId="8f06b308-1267-4aba-9ebb-7f4bffdc13c4" providerId="ADAL" clId="{78BC1C7F-C9F0-4CB1-8E6E-6539BAD3B035}" dt="2024-06-08T13:54:40.154" v="546" actId="1076"/>
          <ac:spMkLst>
            <pc:docMk/>
            <pc:sldMk cId="2063773818" sldId="256"/>
            <ac:spMk id="7" creationId="{73A2F9D6-0203-5348-56FB-A0830D3B6D51}"/>
          </ac:spMkLst>
        </pc:spChg>
        <pc:spChg chg="del">
          <ac:chgData name="Martin Geiger (Psychology)" userId="8f06b308-1267-4aba-9ebb-7f4bffdc13c4" providerId="ADAL" clId="{78BC1C7F-C9F0-4CB1-8E6E-6539BAD3B035}" dt="2024-06-08T14:30:06.501" v="900" actId="478"/>
          <ac:spMkLst>
            <pc:docMk/>
            <pc:sldMk cId="2063773818" sldId="256"/>
            <ac:spMk id="18" creationId="{9132E241-0155-7128-70DA-BEECC4189EF3}"/>
          </ac:spMkLst>
        </pc:spChg>
        <pc:spChg chg="del">
          <ac:chgData name="Martin Geiger (Psychology)" userId="8f06b308-1267-4aba-9ebb-7f4bffdc13c4" providerId="ADAL" clId="{78BC1C7F-C9F0-4CB1-8E6E-6539BAD3B035}" dt="2024-06-08T14:30:06.501" v="900" actId="478"/>
          <ac:spMkLst>
            <pc:docMk/>
            <pc:sldMk cId="2063773818" sldId="256"/>
            <ac:spMk id="19" creationId="{8C7089A9-DB1D-D710-8802-3E06BD236AF0}"/>
          </ac:spMkLst>
        </pc:spChg>
        <pc:spChg chg="del">
          <ac:chgData name="Martin Geiger (Psychology)" userId="8f06b308-1267-4aba-9ebb-7f4bffdc13c4" providerId="ADAL" clId="{78BC1C7F-C9F0-4CB1-8E6E-6539BAD3B035}" dt="2024-06-08T14:30:06.501" v="900" actId="478"/>
          <ac:spMkLst>
            <pc:docMk/>
            <pc:sldMk cId="2063773818" sldId="256"/>
            <ac:spMk id="20" creationId="{C55B542C-E9EF-C300-7B90-A314BC583691}"/>
          </ac:spMkLst>
        </pc:spChg>
        <pc:spChg chg="del">
          <ac:chgData name="Martin Geiger (Psychology)" userId="8f06b308-1267-4aba-9ebb-7f4bffdc13c4" providerId="ADAL" clId="{78BC1C7F-C9F0-4CB1-8E6E-6539BAD3B035}" dt="2024-06-08T14:30:06.501" v="900" actId="478"/>
          <ac:spMkLst>
            <pc:docMk/>
            <pc:sldMk cId="2063773818" sldId="256"/>
            <ac:spMk id="21" creationId="{A9690069-B6DB-6242-0F9C-E3E6856D263D}"/>
          </ac:spMkLst>
        </pc:spChg>
        <pc:spChg chg="mod">
          <ac:chgData name="Martin Geiger (Psychology)" userId="8f06b308-1267-4aba-9ebb-7f4bffdc13c4" providerId="ADAL" clId="{78BC1C7F-C9F0-4CB1-8E6E-6539BAD3B035}" dt="2024-06-08T13:54:40.154" v="546" actId="1076"/>
          <ac:spMkLst>
            <pc:docMk/>
            <pc:sldMk cId="2063773818" sldId="256"/>
            <ac:spMk id="26" creationId="{5B3C477E-726D-7EB8-2C8F-EDB25CA18065}"/>
          </ac:spMkLst>
        </pc:spChg>
        <pc:spChg chg="add del mod">
          <ac:chgData name="Martin Geiger (Psychology)" userId="8f06b308-1267-4aba-9ebb-7f4bffdc13c4" providerId="ADAL" clId="{78BC1C7F-C9F0-4CB1-8E6E-6539BAD3B035}" dt="2024-06-08T14:30:27.458" v="913" actId="478"/>
          <ac:spMkLst>
            <pc:docMk/>
            <pc:sldMk cId="2063773818" sldId="256"/>
            <ac:spMk id="33" creationId="{9F516A7F-23F0-5E28-DEB5-D62F66169962}"/>
          </ac:spMkLst>
        </pc:spChg>
        <pc:spChg chg="add del mod">
          <ac:chgData name="Martin Geiger (Psychology)" userId="8f06b308-1267-4aba-9ebb-7f4bffdc13c4" providerId="ADAL" clId="{78BC1C7F-C9F0-4CB1-8E6E-6539BAD3B035}" dt="2024-06-08T14:30:28.220" v="914" actId="478"/>
          <ac:spMkLst>
            <pc:docMk/>
            <pc:sldMk cId="2063773818" sldId="256"/>
            <ac:spMk id="40" creationId="{25FAC5BD-41F7-77EE-598E-CD7451BF5D7B}"/>
          </ac:spMkLst>
        </pc:spChg>
        <pc:spChg chg="add del mod">
          <ac:chgData name="Martin Geiger (Psychology)" userId="8f06b308-1267-4aba-9ebb-7f4bffdc13c4" providerId="ADAL" clId="{78BC1C7F-C9F0-4CB1-8E6E-6539BAD3B035}" dt="2024-06-08T14:55:34.424" v="1124" actId="478"/>
          <ac:spMkLst>
            <pc:docMk/>
            <pc:sldMk cId="2063773818" sldId="256"/>
            <ac:spMk id="45" creationId="{3676CACF-EA12-5ADF-260F-16C2CC839D85}"/>
          </ac:spMkLst>
        </pc:spChg>
        <pc:spChg chg="add del mod">
          <ac:chgData name="Martin Geiger (Psychology)" userId="8f06b308-1267-4aba-9ebb-7f4bffdc13c4" providerId="ADAL" clId="{78BC1C7F-C9F0-4CB1-8E6E-6539BAD3B035}" dt="2024-06-08T14:55:34.424" v="1124" actId="478"/>
          <ac:spMkLst>
            <pc:docMk/>
            <pc:sldMk cId="2063773818" sldId="256"/>
            <ac:spMk id="46" creationId="{81F6CA81-2DAD-91DE-E2EE-C3CAB7988229}"/>
          </ac:spMkLst>
        </pc:spChg>
        <pc:spChg chg="add del mod">
          <ac:chgData name="Martin Geiger (Psychology)" userId="8f06b308-1267-4aba-9ebb-7f4bffdc13c4" providerId="ADAL" clId="{78BC1C7F-C9F0-4CB1-8E6E-6539BAD3B035}" dt="2024-06-08T14:55:34.424" v="1124" actId="478"/>
          <ac:spMkLst>
            <pc:docMk/>
            <pc:sldMk cId="2063773818" sldId="256"/>
            <ac:spMk id="47" creationId="{FBA3225B-C009-2968-5776-CD3EEC3C4CDE}"/>
          </ac:spMkLst>
        </pc:spChg>
        <pc:spChg chg="add del mod">
          <ac:chgData name="Martin Geiger (Psychology)" userId="8f06b308-1267-4aba-9ebb-7f4bffdc13c4" providerId="ADAL" clId="{78BC1C7F-C9F0-4CB1-8E6E-6539BAD3B035}" dt="2024-06-08T14:55:34.424" v="1124" actId="478"/>
          <ac:spMkLst>
            <pc:docMk/>
            <pc:sldMk cId="2063773818" sldId="256"/>
            <ac:spMk id="48" creationId="{9FE215BD-EBA3-6C8D-9498-EE3C4AD543C7}"/>
          </ac:spMkLst>
        </pc:spChg>
        <pc:spChg chg="add mod">
          <ac:chgData name="Martin Geiger (Psychology)" userId="8f06b308-1267-4aba-9ebb-7f4bffdc13c4" providerId="ADAL" clId="{78BC1C7F-C9F0-4CB1-8E6E-6539BAD3B035}" dt="2024-06-08T14:55:55.625" v="1127" actId="1076"/>
          <ac:spMkLst>
            <pc:docMk/>
            <pc:sldMk cId="2063773818" sldId="256"/>
            <ac:spMk id="63" creationId="{B07A29B1-742A-8FCE-D0B9-598B59E7DD44}"/>
          </ac:spMkLst>
        </pc:spChg>
        <pc:spChg chg="add mod">
          <ac:chgData name="Martin Geiger (Psychology)" userId="8f06b308-1267-4aba-9ebb-7f4bffdc13c4" providerId="ADAL" clId="{78BC1C7F-C9F0-4CB1-8E6E-6539BAD3B035}" dt="2024-06-08T14:55:55.625" v="1127" actId="1076"/>
          <ac:spMkLst>
            <pc:docMk/>
            <pc:sldMk cId="2063773818" sldId="256"/>
            <ac:spMk id="64" creationId="{17B0C0DE-56C4-B4EB-CEB5-10EAB8A0234B}"/>
          </ac:spMkLst>
        </pc:spChg>
        <pc:spChg chg="add mod">
          <ac:chgData name="Martin Geiger (Psychology)" userId="8f06b308-1267-4aba-9ebb-7f4bffdc13c4" providerId="ADAL" clId="{78BC1C7F-C9F0-4CB1-8E6E-6539BAD3B035}" dt="2024-06-08T14:55:55.625" v="1127" actId="1076"/>
          <ac:spMkLst>
            <pc:docMk/>
            <pc:sldMk cId="2063773818" sldId="256"/>
            <ac:spMk id="65" creationId="{8A511AB4-8308-0042-D58D-99730D6D5029}"/>
          </ac:spMkLst>
        </pc:spChg>
        <pc:spChg chg="add mod">
          <ac:chgData name="Martin Geiger (Psychology)" userId="8f06b308-1267-4aba-9ebb-7f4bffdc13c4" providerId="ADAL" clId="{78BC1C7F-C9F0-4CB1-8E6E-6539BAD3B035}" dt="2024-06-08T14:55:55.625" v="1127" actId="1076"/>
          <ac:spMkLst>
            <pc:docMk/>
            <pc:sldMk cId="2063773818" sldId="256"/>
            <ac:spMk id="66" creationId="{F37D7C73-8AE1-2678-1820-8BC41E0EC686}"/>
          </ac:spMkLst>
        </pc:spChg>
        <pc:spChg chg="add mod">
          <ac:chgData name="Martin Geiger (Psychology)" userId="8f06b308-1267-4aba-9ebb-7f4bffdc13c4" providerId="ADAL" clId="{78BC1C7F-C9F0-4CB1-8E6E-6539BAD3B035}" dt="2024-06-08T14:56:47.463" v="1139" actId="1076"/>
          <ac:spMkLst>
            <pc:docMk/>
            <pc:sldMk cId="2063773818" sldId="256"/>
            <ac:spMk id="73" creationId="{1A109982-94C2-06DB-66DA-B7351E0A7056}"/>
          </ac:spMkLst>
        </pc:spChg>
        <pc:spChg chg="add mod">
          <ac:chgData name="Martin Geiger (Psychology)" userId="8f06b308-1267-4aba-9ebb-7f4bffdc13c4" providerId="ADAL" clId="{78BC1C7F-C9F0-4CB1-8E6E-6539BAD3B035}" dt="2024-06-08T14:56:47.463" v="1139" actId="1076"/>
          <ac:spMkLst>
            <pc:docMk/>
            <pc:sldMk cId="2063773818" sldId="256"/>
            <ac:spMk id="74" creationId="{089F6400-201B-1AAA-6089-615D532B4416}"/>
          </ac:spMkLst>
        </pc:spChg>
        <pc:spChg chg="add mod">
          <ac:chgData name="Martin Geiger (Psychology)" userId="8f06b308-1267-4aba-9ebb-7f4bffdc13c4" providerId="ADAL" clId="{78BC1C7F-C9F0-4CB1-8E6E-6539BAD3B035}" dt="2024-06-08T14:56:47.463" v="1139" actId="1076"/>
          <ac:spMkLst>
            <pc:docMk/>
            <pc:sldMk cId="2063773818" sldId="256"/>
            <ac:spMk id="75" creationId="{28B0C989-D377-5826-871C-F418F0DAA32D}"/>
          </ac:spMkLst>
        </pc:spChg>
        <pc:spChg chg="add mod">
          <ac:chgData name="Martin Geiger (Psychology)" userId="8f06b308-1267-4aba-9ebb-7f4bffdc13c4" providerId="ADAL" clId="{78BC1C7F-C9F0-4CB1-8E6E-6539BAD3B035}" dt="2024-06-08T14:56:44.366" v="1138" actId="1076"/>
          <ac:spMkLst>
            <pc:docMk/>
            <pc:sldMk cId="2063773818" sldId="256"/>
            <ac:spMk id="76" creationId="{D27A4FDE-D878-BE7E-4A87-0D17BDA85E53}"/>
          </ac:spMkLst>
        </pc:spChg>
        <pc:picChg chg="mod">
          <ac:chgData name="Martin Geiger (Psychology)" userId="8f06b308-1267-4aba-9ebb-7f4bffdc13c4" providerId="ADAL" clId="{78BC1C7F-C9F0-4CB1-8E6E-6539BAD3B035}" dt="2024-06-08T13:54:40.154" v="546" actId="1076"/>
          <ac:picMkLst>
            <pc:docMk/>
            <pc:sldMk cId="2063773818" sldId="256"/>
            <ac:picMk id="5" creationId="{F029A05A-E18B-BC53-846E-490446D4E356}"/>
          </ac:picMkLst>
        </pc:picChg>
        <pc:picChg chg="mod">
          <ac:chgData name="Martin Geiger (Psychology)" userId="8f06b308-1267-4aba-9ebb-7f4bffdc13c4" providerId="ADAL" clId="{78BC1C7F-C9F0-4CB1-8E6E-6539BAD3B035}" dt="2024-06-08T13:54:40.154" v="546" actId="1076"/>
          <ac:picMkLst>
            <pc:docMk/>
            <pc:sldMk cId="2063773818" sldId="256"/>
            <ac:picMk id="14" creationId="{92119C73-5EB8-CB59-BD42-E981839C6A0E}"/>
          </ac:picMkLst>
        </pc:picChg>
        <pc:picChg chg="del">
          <ac:chgData name="Martin Geiger (Psychology)" userId="8f06b308-1267-4aba-9ebb-7f4bffdc13c4" providerId="ADAL" clId="{78BC1C7F-C9F0-4CB1-8E6E-6539BAD3B035}" dt="2024-06-08T14:30:08.130" v="902" actId="478"/>
          <ac:picMkLst>
            <pc:docMk/>
            <pc:sldMk cId="2063773818" sldId="256"/>
            <ac:picMk id="15" creationId="{85E147C7-663F-5CE2-0A00-99F8BD774129}"/>
          </ac:picMkLst>
        </pc:picChg>
        <pc:picChg chg="del">
          <ac:chgData name="Martin Geiger (Psychology)" userId="8f06b308-1267-4aba-9ebb-7f4bffdc13c4" providerId="ADAL" clId="{78BC1C7F-C9F0-4CB1-8E6E-6539BAD3B035}" dt="2024-06-08T14:30:06.501" v="900" actId="478"/>
          <ac:picMkLst>
            <pc:docMk/>
            <pc:sldMk cId="2063773818" sldId="256"/>
            <ac:picMk id="16" creationId="{D518373C-B527-CECE-6780-1611E6330114}"/>
          </ac:picMkLst>
        </pc:picChg>
        <pc:picChg chg="del">
          <ac:chgData name="Martin Geiger (Psychology)" userId="8f06b308-1267-4aba-9ebb-7f4bffdc13c4" providerId="ADAL" clId="{78BC1C7F-C9F0-4CB1-8E6E-6539BAD3B035}" dt="2024-06-08T14:30:06.501" v="900" actId="478"/>
          <ac:picMkLst>
            <pc:docMk/>
            <pc:sldMk cId="2063773818" sldId="256"/>
            <ac:picMk id="22" creationId="{DB9109B8-5D0C-EF0F-A68D-753526614CDE}"/>
          </ac:picMkLst>
        </pc:picChg>
        <pc:picChg chg="del">
          <ac:chgData name="Martin Geiger (Psychology)" userId="8f06b308-1267-4aba-9ebb-7f4bffdc13c4" providerId="ADAL" clId="{78BC1C7F-C9F0-4CB1-8E6E-6539BAD3B035}" dt="2024-06-08T14:30:06.501" v="900" actId="478"/>
          <ac:picMkLst>
            <pc:docMk/>
            <pc:sldMk cId="2063773818" sldId="256"/>
            <ac:picMk id="23" creationId="{7D3D4756-9144-3F9B-CB7F-122521295FBB}"/>
          </ac:picMkLst>
        </pc:picChg>
        <pc:picChg chg="mod">
          <ac:chgData name="Martin Geiger (Psychology)" userId="8f06b308-1267-4aba-9ebb-7f4bffdc13c4" providerId="ADAL" clId="{78BC1C7F-C9F0-4CB1-8E6E-6539BAD3B035}" dt="2024-06-08T13:54:40.154" v="546" actId="1076"/>
          <ac:picMkLst>
            <pc:docMk/>
            <pc:sldMk cId="2063773818" sldId="256"/>
            <ac:picMk id="25" creationId="{6C4C9E29-895B-0599-6CDB-D08D8488829F}"/>
          </ac:picMkLst>
        </pc:picChg>
        <pc:picChg chg="add del mod">
          <ac:chgData name="Martin Geiger (Psychology)" userId="8f06b308-1267-4aba-9ebb-7f4bffdc13c4" providerId="ADAL" clId="{78BC1C7F-C9F0-4CB1-8E6E-6539BAD3B035}" dt="2024-06-08T14:30:21.444" v="907" actId="478"/>
          <ac:picMkLst>
            <pc:docMk/>
            <pc:sldMk cId="2063773818" sldId="256"/>
            <ac:picMk id="30" creationId="{506159DF-89F9-6BCE-9F02-EA8E8DE99B77}"/>
          </ac:picMkLst>
        </pc:picChg>
        <pc:picChg chg="add del mod">
          <ac:chgData name="Martin Geiger (Psychology)" userId="8f06b308-1267-4aba-9ebb-7f4bffdc13c4" providerId="ADAL" clId="{78BC1C7F-C9F0-4CB1-8E6E-6539BAD3B035}" dt="2024-06-08T14:30:24.826" v="911" actId="478"/>
          <ac:picMkLst>
            <pc:docMk/>
            <pc:sldMk cId="2063773818" sldId="256"/>
            <ac:picMk id="31" creationId="{B2591781-A26E-C793-0DAF-3F4A8F35DE7E}"/>
          </ac:picMkLst>
        </pc:picChg>
        <pc:picChg chg="add del mod">
          <ac:chgData name="Martin Geiger (Psychology)" userId="8f06b308-1267-4aba-9ebb-7f4bffdc13c4" providerId="ADAL" clId="{78BC1C7F-C9F0-4CB1-8E6E-6539BAD3B035}" dt="2024-06-08T14:30:26.117" v="912" actId="478"/>
          <ac:picMkLst>
            <pc:docMk/>
            <pc:sldMk cId="2063773818" sldId="256"/>
            <ac:picMk id="32" creationId="{3BFA2A3F-7C20-1D60-C2FC-1A96FFFEFBB8}"/>
          </ac:picMkLst>
        </pc:picChg>
        <pc:picChg chg="add del mod">
          <ac:chgData name="Martin Geiger (Psychology)" userId="8f06b308-1267-4aba-9ebb-7f4bffdc13c4" providerId="ADAL" clId="{78BC1C7F-C9F0-4CB1-8E6E-6539BAD3B035}" dt="2024-06-08T14:30:22.534" v="909" actId="478"/>
          <ac:picMkLst>
            <pc:docMk/>
            <pc:sldMk cId="2063773818" sldId="256"/>
            <ac:picMk id="34" creationId="{23FA9633-B9D5-40AE-253B-4C0787A9CBCE}"/>
          </ac:picMkLst>
        </pc:picChg>
        <pc:picChg chg="add del mod">
          <ac:chgData name="Martin Geiger (Psychology)" userId="8f06b308-1267-4aba-9ebb-7f4bffdc13c4" providerId="ADAL" clId="{78BC1C7F-C9F0-4CB1-8E6E-6539BAD3B035}" dt="2024-06-08T14:30:22.141" v="908" actId="478"/>
          <ac:picMkLst>
            <pc:docMk/>
            <pc:sldMk cId="2063773818" sldId="256"/>
            <ac:picMk id="35" creationId="{CDC7A4A7-FF82-F19C-2764-7FA121B2CEE1}"/>
          </ac:picMkLst>
        </pc:picChg>
        <pc:picChg chg="add del mod">
          <ac:chgData name="Martin Geiger (Psychology)" userId="8f06b308-1267-4aba-9ebb-7f4bffdc13c4" providerId="ADAL" clId="{78BC1C7F-C9F0-4CB1-8E6E-6539BAD3B035}" dt="2024-06-08T14:30:26.117" v="912" actId="478"/>
          <ac:picMkLst>
            <pc:docMk/>
            <pc:sldMk cId="2063773818" sldId="256"/>
            <ac:picMk id="37" creationId="{8CF7AE1C-B834-3C2C-8931-7BEBCEFC22FA}"/>
          </ac:picMkLst>
        </pc:picChg>
        <pc:picChg chg="add mod">
          <ac:chgData name="Martin Geiger (Psychology)" userId="8f06b308-1267-4aba-9ebb-7f4bffdc13c4" providerId="ADAL" clId="{78BC1C7F-C9F0-4CB1-8E6E-6539BAD3B035}" dt="2024-06-08T14:30:11.465" v="903" actId="1076"/>
          <ac:picMkLst>
            <pc:docMk/>
            <pc:sldMk cId="2063773818" sldId="256"/>
            <ac:picMk id="38" creationId="{2AA93AB1-93E7-7EEE-318B-D209EBB4404A}"/>
          </ac:picMkLst>
        </pc:picChg>
        <pc:picChg chg="add del mod">
          <ac:chgData name="Martin Geiger (Psychology)" userId="8f06b308-1267-4aba-9ebb-7f4bffdc13c4" providerId="ADAL" clId="{78BC1C7F-C9F0-4CB1-8E6E-6539BAD3B035}" dt="2024-06-08T14:30:26.117" v="912" actId="478"/>
          <ac:picMkLst>
            <pc:docMk/>
            <pc:sldMk cId="2063773818" sldId="256"/>
            <ac:picMk id="39" creationId="{4E45DB8D-3F47-07B2-27FD-2057F4D8E7F7}"/>
          </ac:picMkLst>
        </pc:picChg>
        <pc:picChg chg="add del mod">
          <ac:chgData name="Martin Geiger (Psychology)" userId="8f06b308-1267-4aba-9ebb-7f4bffdc13c4" providerId="ADAL" clId="{78BC1C7F-C9F0-4CB1-8E6E-6539BAD3B035}" dt="2024-06-08T14:55:34.424" v="1124" actId="478"/>
          <ac:picMkLst>
            <pc:docMk/>
            <pc:sldMk cId="2063773818" sldId="256"/>
            <ac:picMk id="41" creationId="{B4196DDB-BEBF-88FE-5F37-638A09CDA938}"/>
          </ac:picMkLst>
        </pc:picChg>
        <pc:picChg chg="add del mod">
          <ac:chgData name="Martin Geiger (Psychology)" userId="8f06b308-1267-4aba-9ebb-7f4bffdc13c4" providerId="ADAL" clId="{78BC1C7F-C9F0-4CB1-8E6E-6539BAD3B035}" dt="2024-06-08T14:55:34.424" v="1124" actId="478"/>
          <ac:picMkLst>
            <pc:docMk/>
            <pc:sldMk cId="2063773818" sldId="256"/>
            <ac:picMk id="49" creationId="{9DA27782-A8B8-04D9-585D-7372AE64FB71}"/>
          </ac:picMkLst>
        </pc:picChg>
        <pc:picChg chg="add del mod">
          <ac:chgData name="Martin Geiger (Psychology)" userId="8f06b308-1267-4aba-9ebb-7f4bffdc13c4" providerId="ADAL" clId="{78BC1C7F-C9F0-4CB1-8E6E-6539BAD3B035}" dt="2024-06-08T14:55:34.424" v="1124" actId="478"/>
          <ac:picMkLst>
            <pc:docMk/>
            <pc:sldMk cId="2063773818" sldId="256"/>
            <ac:picMk id="50" creationId="{32318E4B-4A34-5B0B-4A6F-8892EF10B354}"/>
          </ac:picMkLst>
        </pc:picChg>
        <pc:picChg chg="add del mod">
          <ac:chgData name="Martin Geiger (Psychology)" userId="8f06b308-1267-4aba-9ebb-7f4bffdc13c4" providerId="ADAL" clId="{78BC1C7F-C9F0-4CB1-8E6E-6539BAD3B035}" dt="2024-06-08T14:55:34.424" v="1124" actId="478"/>
          <ac:picMkLst>
            <pc:docMk/>
            <pc:sldMk cId="2063773818" sldId="256"/>
            <ac:picMk id="51" creationId="{585DAA7E-ACBD-588A-E496-8ABFE1C2827B}"/>
          </ac:picMkLst>
        </pc:picChg>
        <pc:picChg chg="add del mod">
          <ac:chgData name="Martin Geiger (Psychology)" userId="8f06b308-1267-4aba-9ebb-7f4bffdc13c4" providerId="ADAL" clId="{78BC1C7F-C9F0-4CB1-8E6E-6539BAD3B035}" dt="2024-06-08T14:30:21.444" v="907" actId="478"/>
          <ac:picMkLst>
            <pc:docMk/>
            <pc:sldMk cId="2063773818" sldId="256"/>
            <ac:picMk id="53" creationId="{2E006DB9-B8A6-9467-BFD1-7830138F583F}"/>
          </ac:picMkLst>
        </pc:picChg>
        <pc:picChg chg="add mod">
          <ac:chgData name="Martin Geiger (Psychology)" userId="8f06b308-1267-4aba-9ebb-7f4bffdc13c4" providerId="ADAL" clId="{78BC1C7F-C9F0-4CB1-8E6E-6539BAD3B035}" dt="2024-06-08T14:55:55.625" v="1127" actId="1076"/>
          <ac:picMkLst>
            <pc:docMk/>
            <pc:sldMk cId="2063773818" sldId="256"/>
            <ac:picMk id="67" creationId="{267A3474-8287-D074-EAE2-7F967839E8C4}"/>
          </ac:picMkLst>
        </pc:picChg>
        <pc:picChg chg="add mod">
          <ac:chgData name="Martin Geiger (Psychology)" userId="8f06b308-1267-4aba-9ebb-7f4bffdc13c4" providerId="ADAL" clId="{78BC1C7F-C9F0-4CB1-8E6E-6539BAD3B035}" dt="2024-06-08T14:55:55.625" v="1127" actId="1076"/>
          <ac:picMkLst>
            <pc:docMk/>
            <pc:sldMk cId="2063773818" sldId="256"/>
            <ac:picMk id="68" creationId="{07C4D6B3-BA6C-A182-432F-DD3621240E27}"/>
          </ac:picMkLst>
        </pc:picChg>
        <pc:picChg chg="add mod">
          <ac:chgData name="Martin Geiger (Psychology)" userId="8f06b308-1267-4aba-9ebb-7f4bffdc13c4" providerId="ADAL" clId="{78BC1C7F-C9F0-4CB1-8E6E-6539BAD3B035}" dt="2024-06-08T14:55:55.625" v="1127" actId="1076"/>
          <ac:picMkLst>
            <pc:docMk/>
            <pc:sldMk cId="2063773818" sldId="256"/>
            <ac:picMk id="69" creationId="{33CDA6B8-0E9F-B6FE-A554-6F4D0409251C}"/>
          </ac:picMkLst>
        </pc:picChg>
        <pc:picChg chg="add mod">
          <ac:chgData name="Martin Geiger (Psychology)" userId="8f06b308-1267-4aba-9ebb-7f4bffdc13c4" providerId="ADAL" clId="{78BC1C7F-C9F0-4CB1-8E6E-6539BAD3B035}" dt="2024-06-08T14:56:42.978" v="1137" actId="1076"/>
          <ac:picMkLst>
            <pc:docMk/>
            <pc:sldMk cId="2063773818" sldId="256"/>
            <ac:picMk id="77" creationId="{BB13175D-ACFA-D600-DFC9-23DC35BFACEE}"/>
          </ac:picMkLst>
        </pc:picChg>
        <pc:picChg chg="add mod">
          <ac:chgData name="Martin Geiger (Psychology)" userId="8f06b308-1267-4aba-9ebb-7f4bffdc13c4" providerId="ADAL" clId="{78BC1C7F-C9F0-4CB1-8E6E-6539BAD3B035}" dt="2024-06-08T14:56:41.821" v="1136" actId="1076"/>
          <ac:picMkLst>
            <pc:docMk/>
            <pc:sldMk cId="2063773818" sldId="256"/>
            <ac:picMk id="78" creationId="{5CFE693F-7549-F864-10BA-C22511D34EB6}"/>
          </ac:picMkLst>
        </pc:picChg>
        <pc:picChg chg="add mod">
          <ac:chgData name="Martin Geiger (Psychology)" userId="8f06b308-1267-4aba-9ebb-7f4bffdc13c4" providerId="ADAL" clId="{78BC1C7F-C9F0-4CB1-8E6E-6539BAD3B035}" dt="2024-06-08T14:56:32.260" v="1132" actId="1076"/>
          <ac:picMkLst>
            <pc:docMk/>
            <pc:sldMk cId="2063773818" sldId="256"/>
            <ac:picMk id="79" creationId="{F217C1E7-B9E4-9A82-11E5-833B9BE1DD1D}"/>
          </ac:picMkLst>
        </pc:picChg>
        <pc:picChg chg="add mod">
          <ac:chgData name="Martin Geiger (Psychology)" userId="8f06b308-1267-4aba-9ebb-7f4bffdc13c4" providerId="ADAL" clId="{78BC1C7F-C9F0-4CB1-8E6E-6539BAD3B035}" dt="2024-06-08T14:56:18.028" v="1131" actId="1076"/>
          <ac:picMkLst>
            <pc:docMk/>
            <pc:sldMk cId="2063773818" sldId="256"/>
            <ac:picMk id="80" creationId="{6CF93328-FE76-3B11-D8FB-6BA0A810258A}"/>
          </ac:picMkLst>
        </pc:picChg>
        <pc:cxnChg chg="del">
          <ac:chgData name="Martin Geiger (Psychology)" userId="8f06b308-1267-4aba-9ebb-7f4bffdc13c4" providerId="ADAL" clId="{78BC1C7F-C9F0-4CB1-8E6E-6539BAD3B035}" dt="2024-06-08T14:30:06.501" v="900" actId="478"/>
          <ac:cxnSpMkLst>
            <pc:docMk/>
            <pc:sldMk cId="2063773818" sldId="256"/>
            <ac:cxnSpMk id="8" creationId="{E0AA2315-C646-1D91-4AAC-A9205ABFBDC7}"/>
          </ac:cxnSpMkLst>
        </pc:cxnChg>
        <pc:cxnChg chg="del">
          <ac:chgData name="Martin Geiger (Psychology)" userId="8f06b308-1267-4aba-9ebb-7f4bffdc13c4" providerId="ADAL" clId="{78BC1C7F-C9F0-4CB1-8E6E-6539BAD3B035}" dt="2024-06-08T14:30:06.501" v="900" actId="478"/>
          <ac:cxnSpMkLst>
            <pc:docMk/>
            <pc:sldMk cId="2063773818" sldId="256"/>
            <ac:cxnSpMk id="9" creationId="{1EDF89BE-0EA5-B401-B127-2CA06EBB3211}"/>
          </ac:cxnSpMkLst>
        </pc:cxnChg>
        <pc:cxnChg chg="del mod">
          <ac:chgData name="Martin Geiger (Psychology)" userId="8f06b308-1267-4aba-9ebb-7f4bffdc13c4" providerId="ADAL" clId="{78BC1C7F-C9F0-4CB1-8E6E-6539BAD3B035}" dt="2024-06-08T14:30:06.501" v="900" actId="478"/>
          <ac:cxnSpMkLst>
            <pc:docMk/>
            <pc:sldMk cId="2063773818" sldId="256"/>
            <ac:cxnSpMk id="10" creationId="{1C7DDCCF-4BD3-81F1-DCCA-81EAFE1B6BF7}"/>
          </ac:cxnSpMkLst>
        </pc:cxnChg>
        <pc:cxnChg chg="mod">
          <ac:chgData name="Martin Geiger (Psychology)" userId="8f06b308-1267-4aba-9ebb-7f4bffdc13c4" providerId="ADAL" clId="{78BC1C7F-C9F0-4CB1-8E6E-6539BAD3B035}" dt="2024-06-08T13:54:42.933" v="547" actId="14100"/>
          <ac:cxnSpMkLst>
            <pc:docMk/>
            <pc:sldMk cId="2063773818" sldId="256"/>
            <ac:cxnSpMk id="13" creationId="{DA299341-D3C0-2193-D6D1-CBAB67CFB99E}"/>
          </ac:cxnSpMkLst>
        </pc:cxnChg>
        <pc:cxnChg chg="del mod">
          <ac:chgData name="Martin Geiger (Psychology)" userId="8f06b308-1267-4aba-9ebb-7f4bffdc13c4" providerId="ADAL" clId="{78BC1C7F-C9F0-4CB1-8E6E-6539BAD3B035}" dt="2024-06-08T14:30:07.322" v="901" actId="478"/>
          <ac:cxnSpMkLst>
            <pc:docMk/>
            <pc:sldMk cId="2063773818" sldId="256"/>
            <ac:cxnSpMk id="17" creationId="{7E3D863C-5D3C-F72D-96BA-30CC2981ADC3}"/>
          </ac:cxnSpMkLst>
        </pc:cxnChg>
        <pc:cxnChg chg="add del mod">
          <ac:chgData name="Martin Geiger (Psychology)" userId="8f06b308-1267-4aba-9ebb-7f4bffdc13c4" providerId="ADAL" clId="{78BC1C7F-C9F0-4CB1-8E6E-6539BAD3B035}" dt="2024-06-08T14:30:23.384" v="910" actId="478"/>
          <ac:cxnSpMkLst>
            <pc:docMk/>
            <pc:sldMk cId="2063773818" sldId="256"/>
            <ac:cxnSpMk id="36" creationId="{8DAEA4BF-B689-A44D-3A52-C9F209A83A2A}"/>
          </ac:cxnSpMkLst>
        </pc:cxnChg>
        <pc:cxnChg chg="add del mod">
          <ac:chgData name="Martin Geiger (Psychology)" userId="8f06b308-1267-4aba-9ebb-7f4bffdc13c4" providerId="ADAL" clId="{78BC1C7F-C9F0-4CB1-8E6E-6539BAD3B035}" dt="2024-06-08T14:55:34.424" v="1124" actId="478"/>
          <ac:cxnSpMkLst>
            <pc:docMk/>
            <pc:sldMk cId="2063773818" sldId="256"/>
            <ac:cxnSpMk id="42" creationId="{CD2410F9-86E3-C4C1-8F1D-BC5911AC209F}"/>
          </ac:cxnSpMkLst>
        </pc:cxnChg>
        <pc:cxnChg chg="add del mod">
          <ac:chgData name="Martin Geiger (Psychology)" userId="8f06b308-1267-4aba-9ebb-7f4bffdc13c4" providerId="ADAL" clId="{78BC1C7F-C9F0-4CB1-8E6E-6539BAD3B035}" dt="2024-06-08T14:55:34.424" v="1124" actId="478"/>
          <ac:cxnSpMkLst>
            <pc:docMk/>
            <pc:sldMk cId="2063773818" sldId="256"/>
            <ac:cxnSpMk id="43" creationId="{2BD58D70-53CF-10A3-B853-83B13D4EBD7D}"/>
          </ac:cxnSpMkLst>
        </pc:cxnChg>
        <pc:cxnChg chg="add del mod">
          <ac:chgData name="Martin Geiger (Psychology)" userId="8f06b308-1267-4aba-9ebb-7f4bffdc13c4" providerId="ADAL" clId="{78BC1C7F-C9F0-4CB1-8E6E-6539BAD3B035}" dt="2024-06-08T14:55:34.424" v="1124" actId="478"/>
          <ac:cxnSpMkLst>
            <pc:docMk/>
            <pc:sldMk cId="2063773818" sldId="256"/>
            <ac:cxnSpMk id="44" creationId="{9706A229-2B04-16CB-1DC5-C0490EDA9487}"/>
          </ac:cxnSpMkLst>
        </pc:cxnChg>
        <pc:cxnChg chg="add mod">
          <ac:chgData name="Martin Geiger (Psychology)" userId="8f06b308-1267-4aba-9ebb-7f4bffdc13c4" providerId="ADAL" clId="{78BC1C7F-C9F0-4CB1-8E6E-6539BAD3B035}" dt="2024-06-08T14:56:39.537" v="1135" actId="14100"/>
          <ac:cxnSpMkLst>
            <pc:docMk/>
            <pc:sldMk cId="2063773818" sldId="256"/>
            <ac:cxnSpMk id="52" creationId="{F66AB180-95BE-A9F5-1904-C03AF0959DBB}"/>
          </ac:cxnSpMkLst>
        </pc:cxnChg>
        <pc:cxnChg chg="add mod">
          <ac:chgData name="Martin Geiger (Psychology)" userId="8f06b308-1267-4aba-9ebb-7f4bffdc13c4" providerId="ADAL" clId="{78BC1C7F-C9F0-4CB1-8E6E-6539BAD3B035}" dt="2024-06-08T14:55:55.625" v="1127" actId="1076"/>
          <ac:cxnSpMkLst>
            <pc:docMk/>
            <pc:sldMk cId="2063773818" sldId="256"/>
            <ac:cxnSpMk id="60" creationId="{0C7CD0C3-5759-52E1-72E1-6EA4D6B4C6C5}"/>
          </ac:cxnSpMkLst>
        </pc:cxnChg>
        <pc:cxnChg chg="add mod">
          <ac:chgData name="Martin Geiger (Psychology)" userId="8f06b308-1267-4aba-9ebb-7f4bffdc13c4" providerId="ADAL" clId="{78BC1C7F-C9F0-4CB1-8E6E-6539BAD3B035}" dt="2024-06-08T14:55:55.625" v="1127" actId="1076"/>
          <ac:cxnSpMkLst>
            <pc:docMk/>
            <pc:sldMk cId="2063773818" sldId="256"/>
            <ac:cxnSpMk id="61" creationId="{5031A234-4453-683D-A074-2C2A09599258}"/>
          </ac:cxnSpMkLst>
        </pc:cxnChg>
        <pc:cxnChg chg="add mod">
          <ac:chgData name="Martin Geiger (Psychology)" userId="8f06b308-1267-4aba-9ebb-7f4bffdc13c4" providerId="ADAL" clId="{78BC1C7F-C9F0-4CB1-8E6E-6539BAD3B035}" dt="2024-06-08T14:55:55.625" v="1127" actId="1076"/>
          <ac:cxnSpMkLst>
            <pc:docMk/>
            <pc:sldMk cId="2063773818" sldId="256"/>
            <ac:cxnSpMk id="62" creationId="{C7E4415B-5D85-E99E-B945-3651518B7A4D}"/>
          </ac:cxnSpMkLst>
        </pc:cxnChg>
        <pc:cxnChg chg="add mod">
          <ac:chgData name="Martin Geiger (Psychology)" userId="8f06b308-1267-4aba-9ebb-7f4bffdc13c4" providerId="ADAL" clId="{78BC1C7F-C9F0-4CB1-8E6E-6539BAD3B035}" dt="2024-06-08T14:56:58.748" v="1142" actId="1076"/>
          <ac:cxnSpMkLst>
            <pc:docMk/>
            <pc:sldMk cId="2063773818" sldId="256"/>
            <ac:cxnSpMk id="70" creationId="{65643969-CED7-2594-0F94-0608AC036904}"/>
          </ac:cxnSpMkLst>
        </pc:cxnChg>
        <pc:cxnChg chg="add mod">
          <ac:chgData name="Martin Geiger (Psychology)" userId="8f06b308-1267-4aba-9ebb-7f4bffdc13c4" providerId="ADAL" clId="{78BC1C7F-C9F0-4CB1-8E6E-6539BAD3B035}" dt="2024-06-08T14:56:58.748" v="1142" actId="1076"/>
          <ac:cxnSpMkLst>
            <pc:docMk/>
            <pc:sldMk cId="2063773818" sldId="256"/>
            <ac:cxnSpMk id="71" creationId="{06B1A3A5-91A7-91E0-DDD5-0AE5947B7149}"/>
          </ac:cxnSpMkLst>
        </pc:cxnChg>
        <pc:cxnChg chg="add mod">
          <ac:chgData name="Martin Geiger (Psychology)" userId="8f06b308-1267-4aba-9ebb-7f4bffdc13c4" providerId="ADAL" clId="{78BC1C7F-C9F0-4CB1-8E6E-6539BAD3B035}" dt="2024-06-08T14:56:47.463" v="1139" actId="1076"/>
          <ac:cxnSpMkLst>
            <pc:docMk/>
            <pc:sldMk cId="2063773818" sldId="256"/>
            <ac:cxnSpMk id="72" creationId="{711BD488-84FF-1F21-66F8-3602C777CEC3}"/>
          </ac:cxnSpMkLst>
        </pc:cxnChg>
      </pc:sldChg>
      <pc:sldChg chg="del">
        <pc:chgData name="Martin Geiger (Psychology)" userId="8f06b308-1267-4aba-9ebb-7f4bffdc13c4" providerId="ADAL" clId="{78BC1C7F-C9F0-4CB1-8E6E-6539BAD3B035}" dt="2024-06-08T13:54:02.709" v="544" actId="47"/>
        <pc:sldMkLst>
          <pc:docMk/>
          <pc:sldMk cId="1137697664" sldId="311"/>
        </pc:sldMkLst>
      </pc:sldChg>
      <pc:sldChg chg="addSp delSp modSp mod">
        <pc:chgData name="Martin Geiger (Psychology)" userId="8f06b308-1267-4aba-9ebb-7f4bffdc13c4" providerId="ADAL" clId="{78BC1C7F-C9F0-4CB1-8E6E-6539BAD3B035}" dt="2024-06-08T15:16:12.800" v="1370" actId="1036"/>
        <pc:sldMkLst>
          <pc:docMk/>
          <pc:sldMk cId="3161692316" sldId="356"/>
        </pc:sldMkLst>
        <pc:spChg chg="del">
          <ac:chgData name="Martin Geiger (Psychology)" userId="8f06b308-1267-4aba-9ebb-7f4bffdc13c4" providerId="ADAL" clId="{78BC1C7F-C9F0-4CB1-8E6E-6539BAD3B035}" dt="2024-06-08T14:29:47.015" v="895" actId="478"/>
          <ac:spMkLst>
            <pc:docMk/>
            <pc:sldMk cId="3161692316" sldId="356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29:47.015" v="895" actId="478"/>
          <ac:spMkLst>
            <pc:docMk/>
            <pc:sldMk cId="3161692316" sldId="356"/>
            <ac:spMk id="4" creationId="{B1190CF9-6066-025C-B595-F1F8048793A4}"/>
          </ac:spMkLst>
        </pc:spChg>
        <pc:spChg chg="del">
          <ac:chgData name="Martin Geiger (Psychology)" userId="8f06b308-1267-4aba-9ebb-7f4bffdc13c4" providerId="ADAL" clId="{78BC1C7F-C9F0-4CB1-8E6E-6539BAD3B035}" dt="2024-06-08T13:28:37.257" v="55" actId="478"/>
          <ac:spMkLst>
            <pc:docMk/>
            <pc:sldMk cId="3161692316" sldId="356"/>
            <ac:spMk id="13" creationId="{D029BC46-B6D7-A543-3CFB-8A5FBA8400CE}"/>
          </ac:spMkLst>
        </pc:spChg>
        <pc:spChg chg="del">
          <ac:chgData name="Martin Geiger (Psychology)" userId="8f06b308-1267-4aba-9ebb-7f4bffdc13c4" providerId="ADAL" clId="{78BC1C7F-C9F0-4CB1-8E6E-6539BAD3B035}" dt="2024-06-08T13:33:15.983" v="221" actId="478"/>
          <ac:spMkLst>
            <pc:docMk/>
            <pc:sldMk cId="3161692316" sldId="356"/>
            <ac:spMk id="14" creationId="{B24B3C00-8C42-BD93-A998-288BE5E53985}"/>
          </ac:spMkLst>
        </pc:spChg>
        <pc:spChg chg="del">
          <ac:chgData name="Martin Geiger (Psychology)" userId="8f06b308-1267-4aba-9ebb-7f4bffdc13c4" providerId="ADAL" clId="{78BC1C7F-C9F0-4CB1-8E6E-6539BAD3B035}" dt="2024-06-08T13:33:40.146" v="330" actId="478"/>
          <ac:spMkLst>
            <pc:docMk/>
            <pc:sldMk cId="3161692316" sldId="356"/>
            <ac:spMk id="15" creationId="{5FDB12EB-121D-096E-69C2-E4F6035C03B3}"/>
          </ac:spMkLst>
        </pc:spChg>
        <pc:spChg chg="del">
          <ac:chgData name="Martin Geiger (Psychology)" userId="8f06b308-1267-4aba-9ebb-7f4bffdc13c4" providerId="ADAL" clId="{78BC1C7F-C9F0-4CB1-8E6E-6539BAD3B035}" dt="2024-06-08T13:33:26.842" v="283" actId="478"/>
          <ac:spMkLst>
            <pc:docMk/>
            <pc:sldMk cId="3161692316" sldId="356"/>
            <ac:spMk id="16" creationId="{E671B27F-C87B-B16F-DC12-50BD4B4D1E4B}"/>
          </ac:spMkLst>
        </pc:spChg>
        <pc:spChg chg="add del mod">
          <ac:chgData name="Martin Geiger (Psychology)" userId="8f06b308-1267-4aba-9ebb-7f4bffdc13c4" providerId="ADAL" clId="{78BC1C7F-C9F0-4CB1-8E6E-6539BAD3B035}" dt="2024-06-08T13:32:54.587" v="165" actId="478"/>
          <ac:spMkLst>
            <pc:docMk/>
            <pc:sldMk cId="3161692316" sldId="356"/>
            <ac:spMk id="20" creationId="{9F58BEAE-5278-3E19-D533-09970EA238E8}"/>
          </ac:spMkLst>
        </pc:spChg>
        <pc:spChg chg="add mod">
          <ac:chgData name="Martin Geiger (Psychology)" userId="8f06b308-1267-4aba-9ebb-7f4bffdc13c4" providerId="ADAL" clId="{78BC1C7F-C9F0-4CB1-8E6E-6539BAD3B035}" dt="2024-06-08T13:33:00.977" v="220" actId="1036"/>
          <ac:spMkLst>
            <pc:docMk/>
            <pc:sldMk cId="3161692316" sldId="356"/>
            <ac:spMk id="32" creationId="{0494B37C-22D7-1B5D-1D74-22CAE2A1F148}"/>
          </ac:spMkLst>
        </pc:spChg>
        <pc:spChg chg="add mod">
          <ac:chgData name="Martin Geiger (Psychology)" userId="8f06b308-1267-4aba-9ebb-7f4bffdc13c4" providerId="ADAL" clId="{78BC1C7F-C9F0-4CB1-8E6E-6539BAD3B035}" dt="2024-06-08T13:33:20.966" v="282" actId="1037"/>
          <ac:spMkLst>
            <pc:docMk/>
            <pc:sldMk cId="3161692316" sldId="356"/>
            <ac:spMk id="34" creationId="{B1E5D058-B9F2-710E-49BD-6B8DAA296E93}"/>
          </ac:spMkLst>
        </pc:spChg>
        <pc:spChg chg="add del mod">
          <ac:chgData name="Martin Geiger (Psychology)" userId="8f06b308-1267-4aba-9ebb-7f4bffdc13c4" providerId="ADAL" clId="{78BC1C7F-C9F0-4CB1-8E6E-6539BAD3B035}" dt="2024-06-08T15:16:08.159" v="1327" actId="478"/>
          <ac:spMkLst>
            <pc:docMk/>
            <pc:sldMk cId="3161692316" sldId="356"/>
            <ac:spMk id="35" creationId="{6E4800E9-4D5A-2A9E-844C-38037147E5F2}"/>
          </ac:spMkLst>
        </pc:spChg>
        <pc:spChg chg="add del mod">
          <ac:chgData name="Martin Geiger (Psychology)" userId="8f06b308-1267-4aba-9ebb-7f4bffdc13c4" providerId="ADAL" clId="{78BC1C7F-C9F0-4CB1-8E6E-6539BAD3B035}" dt="2024-06-08T15:16:08.159" v="1327" actId="478"/>
          <ac:spMkLst>
            <pc:docMk/>
            <pc:sldMk cId="3161692316" sldId="356"/>
            <ac:spMk id="38" creationId="{636215F3-BEE1-DEA1-AFCC-BF80C7266705}"/>
          </ac:spMkLst>
        </pc:spChg>
        <pc:spChg chg="add mod">
          <ac:chgData name="Martin Geiger (Psychology)" userId="8f06b308-1267-4aba-9ebb-7f4bffdc13c4" providerId="ADAL" clId="{78BC1C7F-C9F0-4CB1-8E6E-6539BAD3B035}" dt="2024-06-08T13:33:44.312" v="386" actId="1038"/>
          <ac:spMkLst>
            <pc:docMk/>
            <pc:sldMk cId="3161692316" sldId="356"/>
            <ac:spMk id="40" creationId="{3DEB5B7A-0F33-8365-BB74-475A32695C02}"/>
          </ac:spMkLst>
        </pc:spChg>
        <pc:spChg chg="add del mod">
          <ac:chgData name="Martin Geiger (Psychology)" userId="8f06b308-1267-4aba-9ebb-7f4bffdc13c4" providerId="ADAL" clId="{78BC1C7F-C9F0-4CB1-8E6E-6539BAD3B035}" dt="2024-06-08T13:33:47.969" v="387" actId="478"/>
          <ac:spMkLst>
            <pc:docMk/>
            <pc:sldMk cId="3161692316" sldId="356"/>
            <ac:spMk id="41" creationId="{AED64661-F9CB-6BA6-ADF1-4227350534CD}"/>
          </ac:spMkLst>
        </pc:spChg>
        <pc:spChg chg="add del mod">
          <ac:chgData name="Martin Geiger (Psychology)" userId="8f06b308-1267-4aba-9ebb-7f4bffdc13c4" providerId="ADAL" clId="{78BC1C7F-C9F0-4CB1-8E6E-6539BAD3B035}" dt="2024-06-08T13:33:48.995" v="388" actId="478"/>
          <ac:spMkLst>
            <pc:docMk/>
            <pc:sldMk cId="3161692316" sldId="356"/>
            <ac:spMk id="42" creationId="{FEE092F7-F90E-F701-D677-740BBA3B4F74}"/>
          </ac:spMkLst>
        </pc:spChg>
        <pc:spChg chg="add del mod">
          <ac:chgData name="Martin Geiger (Psychology)" userId="8f06b308-1267-4aba-9ebb-7f4bffdc13c4" providerId="ADAL" clId="{78BC1C7F-C9F0-4CB1-8E6E-6539BAD3B035}" dt="2024-06-08T13:33:50.657" v="390" actId="478"/>
          <ac:spMkLst>
            <pc:docMk/>
            <pc:sldMk cId="3161692316" sldId="356"/>
            <ac:spMk id="44" creationId="{83BCD3A5-2125-0D1A-8322-EB3C45AC8001}"/>
          </ac:spMkLst>
        </pc:spChg>
        <pc:spChg chg="add del mod">
          <ac:chgData name="Martin Geiger (Psychology)" userId="8f06b308-1267-4aba-9ebb-7f4bffdc13c4" providerId="ADAL" clId="{78BC1C7F-C9F0-4CB1-8E6E-6539BAD3B035}" dt="2024-06-08T13:33:49.786" v="389" actId="478"/>
          <ac:spMkLst>
            <pc:docMk/>
            <pc:sldMk cId="3161692316" sldId="356"/>
            <ac:spMk id="45" creationId="{0E1DB857-B46B-8D61-FFD4-3D8803DE4927}"/>
          </ac:spMkLst>
        </pc:spChg>
        <pc:spChg chg="add del mod">
          <ac:chgData name="Martin Geiger (Psychology)" userId="8f06b308-1267-4aba-9ebb-7f4bffdc13c4" providerId="ADAL" clId="{78BC1C7F-C9F0-4CB1-8E6E-6539BAD3B035}" dt="2024-06-08T14:29:49.514" v="897" actId="478"/>
          <ac:spMkLst>
            <pc:docMk/>
            <pc:sldMk cId="3161692316" sldId="356"/>
            <ac:spMk id="47" creationId="{ED5D456D-46E8-E35E-AC0E-167B3F0ED99F}"/>
          </ac:spMkLst>
        </pc:spChg>
        <pc:spChg chg="add mod">
          <ac:chgData name="Martin Geiger (Psychology)" userId="8f06b308-1267-4aba-9ebb-7f4bffdc13c4" providerId="ADAL" clId="{78BC1C7F-C9F0-4CB1-8E6E-6539BAD3B035}" dt="2024-06-08T14:29:47.392" v="896"/>
          <ac:spMkLst>
            <pc:docMk/>
            <pc:sldMk cId="3161692316" sldId="356"/>
            <ac:spMk id="54" creationId="{C2E6BF96-B1D5-D760-D209-BDE271FF415C}"/>
          </ac:spMkLst>
        </pc:spChg>
        <pc:spChg chg="del">
          <ac:chgData name="Martin Geiger (Psychology)" userId="8f06b308-1267-4aba-9ebb-7f4bffdc13c4" providerId="ADAL" clId="{78BC1C7F-C9F0-4CB1-8E6E-6539BAD3B035}" dt="2024-06-08T14:29:47.015" v="895" actId="478"/>
          <ac:spMkLst>
            <pc:docMk/>
            <pc:sldMk cId="3161692316" sldId="356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29:47.015" v="895" actId="478"/>
          <ac:spMkLst>
            <pc:docMk/>
            <pc:sldMk cId="3161692316" sldId="356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29:47.015" v="895" actId="478"/>
          <ac:spMkLst>
            <pc:docMk/>
            <pc:sldMk cId="3161692316" sldId="356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78BC1C7F-C9F0-4CB1-8E6E-6539BAD3B035}" dt="2024-06-08T14:29:47.392" v="896"/>
          <ac:spMkLst>
            <pc:docMk/>
            <pc:sldMk cId="3161692316" sldId="356"/>
            <ac:spMk id="64" creationId="{DFB73F8C-BF93-FDBD-4BF9-ACC9007B4D33}"/>
          </ac:spMkLst>
        </pc:spChg>
        <pc:spChg chg="add mod">
          <ac:chgData name="Martin Geiger (Psychology)" userId="8f06b308-1267-4aba-9ebb-7f4bffdc13c4" providerId="ADAL" clId="{78BC1C7F-C9F0-4CB1-8E6E-6539BAD3B035}" dt="2024-06-08T14:29:47.392" v="896"/>
          <ac:spMkLst>
            <pc:docMk/>
            <pc:sldMk cId="3161692316" sldId="356"/>
            <ac:spMk id="69" creationId="{72457F53-477A-CED7-3B6E-22A1726EE370}"/>
          </ac:spMkLst>
        </pc:spChg>
        <pc:spChg chg="add mod">
          <ac:chgData name="Martin Geiger (Psychology)" userId="8f06b308-1267-4aba-9ebb-7f4bffdc13c4" providerId="ADAL" clId="{78BC1C7F-C9F0-4CB1-8E6E-6539BAD3B035}" dt="2024-06-08T14:29:47.392" v="896"/>
          <ac:spMkLst>
            <pc:docMk/>
            <pc:sldMk cId="3161692316" sldId="356"/>
            <ac:spMk id="70" creationId="{9965D651-0934-5D14-97F8-AC9810FACA0F}"/>
          </ac:spMkLst>
        </pc:spChg>
        <pc:spChg chg="add mod">
          <ac:chgData name="Martin Geiger (Psychology)" userId="8f06b308-1267-4aba-9ebb-7f4bffdc13c4" providerId="ADAL" clId="{78BC1C7F-C9F0-4CB1-8E6E-6539BAD3B035}" dt="2024-06-08T14:29:47.392" v="896"/>
          <ac:spMkLst>
            <pc:docMk/>
            <pc:sldMk cId="3161692316" sldId="356"/>
            <ac:spMk id="72" creationId="{4FF1BF36-F7DA-8322-F18C-15AB91BD3396}"/>
          </ac:spMkLst>
        </pc:spChg>
        <pc:spChg chg="del">
          <ac:chgData name="Martin Geiger (Psychology)" userId="8f06b308-1267-4aba-9ebb-7f4bffdc13c4" providerId="ADAL" clId="{78BC1C7F-C9F0-4CB1-8E6E-6539BAD3B035}" dt="2024-06-08T14:29:47.015" v="895" actId="478"/>
          <ac:spMkLst>
            <pc:docMk/>
            <pc:sldMk cId="3161692316" sldId="356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4:29:47.392" v="896"/>
          <ac:spMkLst>
            <pc:docMk/>
            <pc:sldMk cId="3161692316" sldId="356"/>
            <ac:spMk id="74" creationId="{0FECC59C-7FCF-44A9-E600-AEA95B0D0340}"/>
          </ac:spMkLst>
        </pc:spChg>
        <pc:spChg chg="add mod">
          <ac:chgData name="Martin Geiger (Psychology)" userId="8f06b308-1267-4aba-9ebb-7f4bffdc13c4" providerId="ADAL" clId="{78BC1C7F-C9F0-4CB1-8E6E-6539BAD3B035}" dt="2024-06-08T15:16:12.800" v="1370" actId="1036"/>
          <ac:spMkLst>
            <pc:docMk/>
            <pc:sldMk cId="3161692316" sldId="356"/>
            <ac:spMk id="83" creationId="{9986F88D-23FA-5309-1510-FD0406BA1DFF}"/>
          </ac:spMkLst>
        </pc:spChg>
        <pc:graphicFrameChg chg="add del mod">
          <ac:chgData name="Martin Geiger (Psychology)" userId="8f06b308-1267-4aba-9ebb-7f4bffdc13c4" providerId="ADAL" clId="{78BC1C7F-C9F0-4CB1-8E6E-6539BAD3B035}" dt="2024-06-08T13:32:54.587" v="165" actId="478"/>
          <ac:graphicFrameMkLst>
            <pc:docMk/>
            <pc:sldMk cId="3161692316" sldId="356"/>
            <ac:graphicFrameMk id="19" creationId="{F70B0521-D35A-667A-2663-30F030AE8584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3:33:00.977" v="220" actId="1036"/>
          <ac:graphicFrameMkLst>
            <pc:docMk/>
            <pc:sldMk cId="3161692316" sldId="356"/>
            <ac:graphicFrameMk id="31" creationId="{3098706D-A8F3-81C3-9454-67C4325F9396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5" creationId="{1762AD84-A889-BE3B-CB17-CD0902E5B48D}"/>
          </ac:picMkLst>
        </pc:picChg>
        <pc:picChg chg="add del mod">
          <ac:chgData name="Martin Geiger (Psychology)" userId="8f06b308-1267-4aba-9ebb-7f4bffdc13c4" providerId="ADAL" clId="{78BC1C7F-C9F0-4CB1-8E6E-6539BAD3B035}" dt="2024-06-08T13:32:54.587" v="165" actId="478"/>
          <ac:picMkLst>
            <pc:docMk/>
            <pc:sldMk cId="3161692316" sldId="356"/>
            <ac:picMk id="6" creationId="{82782CBC-89F9-1833-C721-046E09EE7421}"/>
          </ac:picMkLst>
        </pc:picChg>
        <pc:picChg chg="add del mod">
          <ac:chgData name="Martin Geiger (Psychology)" userId="8f06b308-1267-4aba-9ebb-7f4bffdc13c4" providerId="ADAL" clId="{78BC1C7F-C9F0-4CB1-8E6E-6539BAD3B035}" dt="2024-06-08T13:32:54.587" v="165" actId="478"/>
          <ac:picMkLst>
            <pc:docMk/>
            <pc:sldMk cId="3161692316" sldId="356"/>
            <ac:picMk id="7" creationId="{E1DCF354-0CE4-AFE5-0BCB-536A7F0ABA11}"/>
          </ac:picMkLst>
        </pc:picChg>
        <pc:picChg chg="add del mod">
          <ac:chgData name="Martin Geiger (Psychology)" userId="8f06b308-1267-4aba-9ebb-7f4bffdc13c4" providerId="ADAL" clId="{78BC1C7F-C9F0-4CB1-8E6E-6539BAD3B035}" dt="2024-06-08T13:32:54.587" v="165" actId="478"/>
          <ac:picMkLst>
            <pc:docMk/>
            <pc:sldMk cId="3161692316" sldId="356"/>
            <ac:picMk id="8" creationId="{9258091D-0067-DD90-8504-F6213936BA04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9" creationId="{75316040-F896-F8AA-B607-075C14FB82D9}"/>
          </ac:picMkLst>
        </pc:picChg>
        <pc:picChg chg="add del mod">
          <ac:chgData name="Martin Geiger (Psychology)" userId="8f06b308-1267-4aba-9ebb-7f4bffdc13c4" providerId="ADAL" clId="{78BC1C7F-C9F0-4CB1-8E6E-6539BAD3B035}" dt="2024-06-08T13:32:54.587" v="165" actId="478"/>
          <ac:picMkLst>
            <pc:docMk/>
            <pc:sldMk cId="3161692316" sldId="356"/>
            <ac:picMk id="10" creationId="{E8199FC1-2D2B-AD7E-1569-8297A88B487F}"/>
          </ac:picMkLst>
        </pc:picChg>
        <pc:picChg chg="add del mod">
          <ac:chgData name="Martin Geiger (Psychology)" userId="8f06b308-1267-4aba-9ebb-7f4bffdc13c4" providerId="ADAL" clId="{78BC1C7F-C9F0-4CB1-8E6E-6539BAD3B035}" dt="2024-06-08T13:32:54.587" v="165" actId="478"/>
          <ac:picMkLst>
            <pc:docMk/>
            <pc:sldMk cId="3161692316" sldId="356"/>
            <ac:picMk id="11" creationId="{306F031B-7C03-9EA6-50FD-BBB67CAA6699}"/>
          </ac:picMkLst>
        </pc:picChg>
        <pc:picChg chg="add del mod">
          <ac:chgData name="Martin Geiger (Psychology)" userId="8f06b308-1267-4aba-9ebb-7f4bffdc13c4" providerId="ADAL" clId="{78BC1C7F-C9F0-4CB1-8E6E-6539BAD3B035}" dt="2024-06-08T13:32:54.587" v="165" actId="478"/>
          <ac:picMkLst>
            <pc:docMk/>
            <pc:sldMk cId="3161692316" sldId="356"/>
            <ac:picMk id="12" creationId="{3D919FB7-6EE0-86A3-C0E7-AED26E1A9697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17" creationId="{2D31E548-3CAD-3EBF-3907-90E4F0BFF2E1}"/>
          </ac:picMkLst>
        </pc:picChg>
        <pc:picChg chg="add del mod">
          <ac:chgData name="Martin Geiger (Psychology)" userId="8f06b308-1267-4aba-9ebb-7f4bffdc13c4" providerId="ADAL" clId="{78BC1C7F-C9F0-4CB1-8E6E-6539BAD3B035}" dt="2024-06-08T13:32:54.587" v="165" actId="478"/>
          <ac:picMkLst>
            <pc:docMk/>
            <pc:sldMk cId="3161692316" sldId="356"/>
            <ac:picMk id="18" creationId="{8584D193-05CB-DA9B-7D7E-F431F6D80062}"/>
          </ac:picMkLst>
        </pc:picChg>
        <pc:picChg chg="add mod">
          <ac:chgData name="Martin Geiger (Psychology)" userId="8f06b308-1267-4aba-9ebb-7f4bffdc13c4" providerId="ADAL" clId="{78BC1C7F-C9F0-4CB1-8E6E-6539BAD3B035}" dt="2024-06-08T13:33:00.977" v="220" actId="1036"/>
          <ac:picMkLst>
            <pc:docMk/>
            <pc:sldMk cId="3161692316" sldId="356"/>
            <ac:picMk id="21" creationId="{B5B60449-AEAF-926D-FB41-3FD9A7B142B2}"/>
          </ac:picMkLst>
        </pc:picChg>
        <pc:picChg chg="add mod">
          <ac:chgData name="Martin Geiger (Psychology)" userId="8f06b308-1267-4aba-9ebb-7f4bffdc13c4" providerId="ADAL" clId="{78BC1C7F-C9F0-4CB1-8E6E-6539BAD3B035}" dt="2024-06-08T13:33:00.977" v="220" actId="1036"/>
          <ac:picMkLst>
            <pc:docMk/>
            <pc:sldMk cId="3161692316" sldId="356"/>
            <ac:picMk id="22" creationId="{E0BBBC9C-DE83-B0C6-9364-FD2D627544D9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78BC1C7F-C9F0-4CB1-8E6E-6539BAD3B035}" dt="2024-06-08T13:33:00.977" v="220" actId="1036"/>
          <ac:picMkLst>
            <pc:docMk/>
            <pc:sldMk cId="3161692316" sldId="356"/>
            <ac:picMk id="24" creationId="{0EB05976-98AE-87A4-38C7-10AA71FD3A31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25" creationId="{925730F2-D7FA-99BA-DB6C-5556C57F7BF1}"/>
          </ac:picMkLst>
        </pc:picChg>
        <pc:picChg chg="add mod">
          <ac:chgData name="Martin Geiger (Psychology)" userId="8f06b308-1267-4aba-9ebb-7f4bffdc13c4" providerId="ADAL" clId="{78BC1C7F-C9F0-4CB1-8E6E-6539BAD3B035}" dt="2024-06-08T13:33:00.977" v="220" actId="1036"/>
          <ac:picMkLst>
            <pc:docMk/>
            <pc:sldMk cId="3161692316" sldId="356"/>
            <ac:picMk id="26" creationId="{87F0A415-FB91-2C83-74FF-C1D06390C528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27" creationId="{8E08C131-9E50-0824-15E7-1DC5F98716F7}"/>
          </ac:picMkLst>
        </pc:picChg>
        <pc:picChg chg="add mod">
          <ac:chgData name="Martin Geiger (Psychology)" userId="8f06b308-1267-4aba-9ebb-7f4bffdc13c4" providerId="ADAL" clId="{78BC1C7F-C9F0-4CB1-8E6E-6539BAD3B035}" dt="2024-06-08T13:33:00.977" v="220" actId="1036"/>
          <ac:picMkLst>
            <pc:docMk/>
            <pc:sldMk cId="3161692316" sldId="356"/>
            <ac:picMk id="28" creationId="{EDB52790-0AEE-A413-AF9C-C6D220B394E1}"/>
          </ac:picMkLst>
        </pc:picChg>
        <pc:picChg chg="add mod">
          <ac:chgData name="Martin Geiger (Psychology)" userId="8f06b308-1267-4aba-9ebb-7f4bffdc13c4" providerId="ADAL" clId="{78BC1C7F-C9F0-4CB1-8E6E-6539BAD3B035}" dt="2024-06-08T13:33:00.977" v="220" actId="1036"/>
          <ac:picMkLst>
            <pc:docMk/>
            <pc:sldMk cId="3161692316" sldId="356"/>
            <ac:picMk id="29" creationId="{AFCF53C2-F226-7FD0-23CC-CCF118045D0C}"/>
          </ac:picMkLst>
        </pc:picChg>
        <pc:picChg chg="add mod">
          <ac:chgData name="Martin Geiger (Psychology)" userId="8f06b308-1267-4aba-9ebb-7f4bffdc13c4" providerId="ADAL" clId="{78BC1C7F-C9F0-4CB1-8E6E-6539BAD3B035}" dt="2024-06-08T13:33:00.977" v="220" actId="1036"/>
          <ac:picMkLst>
            <pc:docMk/>
            <pc:sldMk cId="3161692316" sldId="356"/>
            <ac:picMk id="30" creationId="{DE75C591-4B3C-68A5-D523-486B10933AB5}"/>
          </ac:picMkLst>
        </pc:picChg>
        <pc:picChg chg="add mod">
          <ac:chgData name="Martin Geiger (Psychology)" userId="8f06b308-1267-4aba-9ebb-7f4bffdc13c4" providerId="ADAL" clId="{78BC1C7F-C9F0-4CB1-8E6E-6539BAD3B035}" dt="2024-06-08T13:33:20.966" v="282" actId="1037"/>
          <ac:picMkLst>
            <pc:docMk/>
            <pc:sldMk cId="3161692316" sldId="356"/>
            <ac:picMk id="33" creationId="{55F82252-63B4-BFFD-A483-B91201A1FF6B}"/>
          </ac:picMkLst>
        </pc:picChg>
        <pc:picChg chg="add del mod">
          <ac:chgData name="Martin Geiger (Psychology)" userId="8f06b308-1267-4aba-9ebb-7f4bffdc13c4" providerId="ADAL" clId="{78BC1C7F-C9F0-4CB1-8E6E-6539BAD3B035}" dt="2024-06-08T15:16:08.159" v="1327" actId="478"/>
          <ac:picMkLst>
            <pc:docMk/>
            <pc:sldMk cId="3161692316" sldId="356"/>
            <ac:picMk id="37" creationId="{0E6BA618-80A7-D89B-301E-2F9DD157DE15}"/>
          </ac:picMkLst>
        </pc:picChg>
        <pc:picChg chg="add mod">
          <ac:chgData name="Martin Geiger (Psychology)" userId="8f06b308-1267-4aba-9ebb-7f4bffdc13c4" providerId="ADAL" clId="{78BC1C7F-C9F0-4CB1-8E6E-6539BAD3B035}" dt="2024-06-08T13:33:44.312" v="386" actId="1038"/>
          <ac:picMkLst>
            <pc:docMk/>
            <pc:sldMk cId="3161692316" sldId="356"/>
            <ac:picMk id="39" creationId="{36837035-CA83-121C-6381-310ADAD1DF77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48" creationId="{6FF49180-0C73-18AD-B57B-E6E9938A4745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49" creationId="{08B2F115-C43A-8922-204B-0952D141E66C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51" creationId="{E685129D-44BD-97B7-F2B8-FED00E9F6BC3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53" creationId="{EE57DC37-580C-F3D4-736C-331886D2399A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55" creationId="{EA89065A-A146-4B4D-295B-E2F9238EC867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56" creationId="{25722B6F-EA4A-747D-1A79-985CC3853020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61" creationId="{6EE8A6C7-B50C-40E6-DCFB-07472734F8B3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62" creationId="{16CE7944-B1B8-31FB-5C20-3F36F5B5817E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63" creationId="{DAA468C9-7F44-836E-00FC-F5B95D4921E6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65" creationId="{774C3387-93A0-52BF-28A2-1F03C9EAF501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76" creationId="{C764669E-1FF1-6801-1029-124C4710B7F7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77" creationId="{EFA5D3AF-F215-4603-B9F7-9B206536C319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79" creationId="{0FC17CDB-6E66-E9A1-7884-D52B057B8D3C}"/>
          </ac:picMkLst>
        </pc:picChg>
        <pc:picChg chg="add mod">
          <ac:chgData name="Martin Geiger (Psychology)" userId="8f06b308-1267-4aba-9ebb-7f4bffdc13c4" providerId="ADAL" clId="{78BC1C7F-C9F0-4CB1-8E6E-6539BAD3B035}" dt="2024-06-08T14:29:47.392" v="896"/>
          <ac:picMkLst>
            <pc:docMk/>
            <pc:sldMk cId="3161692316" sldId="356"/>
            <ac:picMk id="81" creationId="{297FAFD3-EEE6-5960-4603-EFF5142F9C9A}"/>
          </ac:picMkLst>
        </pc:picChg>
        <pc:picChg chg="add mod">
          <ac:chgData name="Martin Geiger (Psychology)" userId="8f06b308-1267-4aba-9ebb-7f4bffdc13c4" providerId="ADAL" clId="{78BC1C7F-C9F0-4CB1-8E6E-6539BAD3B035}" dt="2024-06-08T15:16:12.800" v="1370" actId="1036"/>
          <ac:picMkLst>
            <pc:docMk/>
            <pc:sldMk cId="3161692316" sldId="356"/>
            <ac:picMk id="82" creationId="{48F16CCE-6C3F-9F26-2DC5-EC77CE142BDB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29:47.015" v="895" actId="478"/>
          <ac:picMkLst>
            <pc:docMk/>
            <pc:sldMk cId="3161692316" sldId="356"/>
            <ac:picMk id="87" creationId="{AE35CD55-F904-0A35-C954-5F573A18F2A5}"/>
          </ac:picMkLst>
        </pc:picChg>
        <pc:cxnChg chg="del mod">
          <ac:chgData name="Martin Geiger (Psychology)" userId="8f06b308-1267-4aba-9ebb-7f4bffdc13c4" providerId="ADAL" clId="{78BC1C7F-C9F0-4CB1-8E6E-6539BAD3B035}" dt="2024-06-08T14:29:47.015" v="895" actId="478"/>
          <ac:cxnSpMkLst>
            <pc:docMk/>
            <pc:sldMk cId="3161692316" sldId="356"/>
            <ac:cxnSpMk id="36" creationId="{53A74C38-0AD1-8344-CADC-811AD19681D3}"/>
          </ac:cxnSpMkLst>
        </pc:cxnChg>
        <pc:cxnChg chg="del mod">
          <ac:chgData name="Martin Geiger (Psychology)" userId="8f06b308-1267-4aba-9ebb-7f4bffdc13c4" providerId="ADAL" clId="{78BC1C7F-C9F0-4CB1-8E6E-6539BAD3B035}" dt="2024-06-08T14:29:47.015" v="895" actId="478"/>
          <ac:cxnSpMkLst>
            <pc:docMk/>
            <pc:sldMk cId="3161692316" sldId="356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29:47.392" v="896"/>
          <ac:cxnSpMkLst>
            <pc:docMk/>
            <pc:sldMk cId="3161692316" sldId="356"/>
            <ac:cxnSpMk id="60" creationId="{47AF7622-F351-3F77-22ED-5E480064DAEF}"/>
          </ac:cxnSpMkLst>
        </pc:cxnChg>
        <pc:cxnChg chg="add mod">
          <ac:chgData name="Martin Geiger (Psychology)" userId="8f06b308-1267-4aba-9ebb-7f4bffdc13c4" providerId="ADAL" clId="{78BC1C7F-C9F0-4CB1-8E6E-6539BAD3B035}" dt="2024-06-08T14:29:47.392" v="896"/>
          <ac:cxnSpMkLst>
            <pc:docMk/>
            <pc:sldMk cId="3161692316" sldId="356"/>
            <ac:cxnSpMk id="66" creationId="{AAD9B93D-71A3-818F-34FE-E8A6291C9709}"/>
          </ac:cxnSpMkLst>
        </pc:cxnChg>
        <pc:cxnChg chg="add mod">
          <ac:chgData name="Martin Geiger (Psychology)" userId="8f06b308-1267-4aba-9ebb-7f4bffdc13c4" providerId="ADAL" clId="{78BC1C7F-C9F0-4CB1-8E6E-6539BAD3B035}" dt="2024-06-08T14:29:47.392" v="896"/>
          <ac:cxnSpMkLst>
            <pc:docMk/>
            <pc:sldMk cId="3161692316" sldId="356"/>
            <ac:cxnSpMk id="67" creationId="{DE265D8A-E741-86C5-0763-D2F1B932CB30}"/>
          </ac:cxnSpMkLst>
        </pc:cxnChg>
        <pc:cxnChg chg="add mod">
          <ac:chgData name="Martin Geiger (Psychology)" userId="8f06b308-1267-4aba-9ebb-7f4bffdc13c4" providerId="ADAL" clId="{78BC1C7F-C9F0-4CB1-8E6E-6539BAD3B035}" dt="2024-06-08T14:29:47.392" v="896"/>
          <ac:cxnSpMkLst>
            <pc:docMk/>
            <pc:sldMk cId="3161692316" sldId="356"/>
            <ac:cxnSpMk id="68" creationId="{B52CDAE8-D62E-4773-02C9-C6E35C6B0439}"/>
          </ac:cxnSpMkLst>
        </pc:cxnChg>
        <pc:cxnChg chg="del mod">
          <ac:chgData name="Martin Geiger (Psychology)" userId="8f06b308-1267-4aba-9ebb-7f4bffdc13c4" providerId="ADAL" clId="{78BC1C7F-C9F0-4CB1-8E6E-6539BAD3B035}" dt="2024-06-08T14:29:47.015" v="895" actId="478"/>
          <ac:cxnSpMkLst>
            <pc:docMk/>
            <pc:sldMk cId="3161692316" sldId="356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29:47.015" v="895" actId="478"/>
          <ac:cxnSpMkLst>
            <pc:docMk/>
            <pc:sldMk cId="3161692316" sldId="356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29:47.015" v="895" actId="478"/>
          <ac:cxnSpMkLst>
            <pc:docMk/>
            <pc:sldMk cId="3161692316" sldId="356"/>
            <ac:cxnSpMk id="78" creationId="{A87A07BD-6C99-C1AF-6E36-83DBA33D66B2}"/>
          </ac:cxnSpMkLst>
        </pc:cxnChg>
        <pc:cxnChg chg="add mod">
          <ac:chgData name="Martin Geiger (Psychology)" userId="8f06b308-1267-4aba-9ebb-7f4bffdc13c4" providerId="ADAL" clId="{78BC1C7F-C9F0-4CB1-8E6E-6539BAD3B035}" dt="2024-06-08T14:29:47.392" v="896"/>
          <ac:cxnSpMkLst>
            <pc:docMk/>
            <pc:sldMk cId="3161692316" sldId="356"/>
            <ac:cxnSpMk id="80" creationId="{A372D17E-855E-B1B5-7FDE-B495DDA559A2}"/>
          </ac:cxnSpMkLst>
        </pc:cxnChg>
      </pc:sldChg>
      <pc:sldChg chg="modTransition">
        <pc:chgData name="Martin Geiger (Psychology)" userId="8f06b308-1267-4aba-9ebb-7f4bffdc13c4" providerId="ADAL" clId="{78BC1C7F-C9F0-4CB1-8E6E-6539BAD3B035}" dt="2024-06-08T14:05:22.462" v="631"/>
        <pc:sldMkLst>
          <pc:docMk/>
          <pc:sldMk cId="4222240312" sldId="361"/>
        </pc:sldMkLst>
      </pc:sldChg>
      <pc:sldChg chg="del">
        <pc:chgData name="Martin Geiger (Psychology)" userId="8f06b308-1267-4aba-9ebb-7f4bffdc13c4" providerId="ADAL" clId="{78BC1C7F-C9F0-4CB1-8E6E-6539BAD3B035}" dt="2024-06-08T13:24:08.222" v="4" actId="47"/>
        <pc:sldMkLst>
          <pc:docMk/>
          <pc:sldMk cId="3300926598" sldId="370"/>
        </pc:sldMkLst>
      </pc:sldChg>
      <pc:sldChg chg="del">
        <pc:chgData name="Martin Geiger (Psychology)" userId="8f06b308-1267-4aba-9ebb-7f4bffdc13c4" providerId="ADAL" clId="{78BC1C7F-C9F0-4CB1-8E6E-6539BAD3B035}" dt="2024-06-08T13:24:08.222" v="4" actId="47"/>
        <pc:sldMkLst>
          <pc:docMk/>
          <pc:sldMk cId="924698747" sldId="371"/>
        </pc:sldMkLst>
      </pc:sldChg>
      <pc:sldChg chg="del">
        <pc:chgData name="Martin Geiger (Psychology)" userId="8f06b308-1267-4aba-9ebb-7f4bffdc13c4" providerId="ADAL" clId="{78BC1C7F-C9F0-4CB1-8E6E-6539BAD3B035}" dt="2024-06-08T13:24:08.222" v="4" actId="47"/>
        <pc:sldMkLst>
          <pc:docMk/>
          <pc:sldMk cId="2286464297" sldId="372"/>
        </pc:sldMkLst>
      </pc:sldChg>
      <pc:sldChg chg="modTransition">
        <pc:chgData name="Martin Geiger (Psychology)" userId="8f06b308-1267-4aba-9ebb-7f4bffdc13c4" providerId="ADAL" clId="{78BC1C7F-C9F0-4CB1-8E6E-6539BAD3B035}" dt="2024-06-08T15:04:33.476" v="1191"/>
        <pc:sldMkLst>
          <pc:docMk/>
          <pc:sldMk cId="3603515175" sldId="375"/>
        </pc:sldMkLst>
      </pc:sldChg>
      <pc:sldChg chg="del">
        <pc:chgData name="Martin Geiger (Psychology)" userId="8f06b308-1267-4aba-9ebb-7f4bffdc13c4" providerId="ADAL" clId="{78BC1C7F-C9F0-4CB1-8E6E-6539BAD3B035}" dt="2024-06-08T13:28:01.506" v="53" actId="47"/>
        <pc:sldMkLst>
          <pc:docMk/>
          <pc:sldMk cId="4177435627" sldId="377"/>
        </pc:sldMkLst>
      </pc:sldChg>
      <pc:sldChg chg="del">
        <pc:chgData name="Martin Geiger (Psychology)" userId="8f06b308-1267-4aba-9ebb-7f4bffdc13c4" providerId="ADAL" clId="{78BC1C7F-C9F0-4CB1-8E6E-6539BAD3B035}" dt="2024-06-08T13:28:01.506" v="53" actId="47"/>
        <pc:sldMkLst>
          <pc:docMk/>
          <pc:sldMk cId="733616852" sldId="378"/>
        </pc:sldMkLst>
      </pc:sldChg>
      <pc:sldChg chg="addSp delSp modSp mod">
        <pc:chgData name="Martin Geiger (Psychology)" userId="8f06b308-1267-4aba-9ebb-7f4bffdc13c4" providerId="ADAL" clId="{78BC1C7F-C9F0-4CB1-8E6E-6539BAD3B035}" dt="2024-06-08T15:15:53.535" v="1326" actId="167"/>
        <pc:sldMkLst>
          <pc:docMk/>
          <pc:sldMk cId="2756810280" sldId="379"/>
        </pc:sldMkLst>
        <pc:spChg chg="del">
          <ac:chgData name="Martin Geiger (Psychology)" userId="8f06b308-1267-4aba-9ebb-7f4bffdc13c4" providerId="ADAL" clId="{78BC1C7F-C9F0-4CB1-8E6E-6539BAD3B035}" dt="2024-06-08T14:30:48.927" v="917" actId="478"/>
          <ac:spMkLst>
            <pc:docMk/>
            <pc:sldMk cId="2756810280" sldId="379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30:48.927" v="917" actId="478"/>
          <ac:spMkLst>
            <pc:docMk/>
            <pc:sldMk cId="2756810280" sldId="379"/>
            <ac:spMk id="4" creationId="{B1190CF9-6066-025C-B595-F1F8048793A4}"/>
          </ac:spMkLst>
        </pc:spChg>
        <pc:spChg chg="ord">
          <ac:chgData name="Martin Geiger (Psychology)" userId="8f06b308-1267-4aba-9ebb-7f4bffdc13c4" providerId="ADAL" clId="{78BC1C7F-C9F0-4CB1-8E6E-6539BAD3B035}" dt="2024-06-08T15:15:41.192" v="1322" actId="167"/>
          <ac:spMkLst>
            <pc:docMk/>
            <pc:sldMk cId="2756810280" sldId="379"/>
            <ac:spMk id="7" creationId="{F91EC1A1-389C-6F7D-B1C7-6D9447004530}"/>
          </ac:spMkLst>
        </pc:spChg>
        <pc:spChg chg="del">
          <ac:chgData name="Martin Geiger (Psychology)" userId="8f06b308-1267-4aba-9ebb-7f4bffdc13c4" providerId="ADAL" clId="{78BC1C7F-C9F0-4CB1-8E6E-6539BAD3B035}" dt="2024-06-08T13:33:59.650" v="391" actId="478"/>
          <ac:spMkLst>
            <pc:docMk/>
            <pc:sldMk cId="2756810280" sldId="379"/>
            <ac:spMk id="8" creationId="{0FDDB5D4-92A9-A2B6-2EA0-2156EE94B7DD}"/>
          </ac:spMkLst>
        </pc:spChg>
        <pc:spChg chg="del">
          <ac:chgData name="Martin Geiger (Psychology)" userId="8f06b308-1267-4aba-9ebb-7f4bffdc13c4" providerId="ADAL" clId="{78BC1C7F-C9F0-4CB1-8E6E-6539BAD3B035}" dt="2024-06-08T13:34:00.414" v="392" actId="478"/>
          <ac:spMkLst>
            <pc:docMk/>
            <pc:sldMk cId="2756810280" sldId="379"/>
            <ac:spMk id="12" creationId="{18074568-2C5B-FA56-56A3-0D0C64A4071C}"/>
          </ac:spMkLst>
        </pc:spChg>
        <pc:spChg chg="del">
          <ac:chgData name="Martin Geiger (Psychology)" userId="8f06b308-1267-4aba-9ebb-7f4bffdc13c4" providerId="ADAL" clId="{78BC1C7F-C9F0-4CB1-8E6E-6539BAD3B035}" dt="2024-06-08T15:15:47.064" v="1324" actId="478"/>
          <ac:spMkLst>
            <pc:docMk/>
            <pc:sldMk cId="2756810280" sldId="379"/>
            <ac:spMk id="16" creationId="{E671B27F-C87B-B16F-DC12-50BD4B4D1E4B}"/>
          </ac:spMkLst>
        </pc:spChg>
        <pc:spChg chg="del">
          <ac:chgData name="Martin Geiger (Psychology)" userId="8f06b308-1267-4aba-9ebb-7f4bffdc13c4" providerId="ADAL" clId="{78BC1C7F-C9F0-4CB1-8E6E-6539BAD3B035}" dt="2024-06-08T13:34:01.991" v="394" actId="478"/>
          <ac:spMkLst>
            <pc:docMk/>
            <pc:sldMk cId="2756810280" sldId="379"/>
            <ac:spMk id="18" creationId="{8FCCF35D-6E17-6605-5CC7-4F60782E6BDA}"/>
          </ac:spMkLst>
        </pc:spChg>
        <pc:spChg chg="del">
          <ac:chgData name="Martin Geiger (Psychology)" userId="8f06b308-1267-4aba-9ebb-7f4bffdc13c4" providerId="ADAL" clId="{78BC1C7F-C9F0-4CB1-8E6E-6539BAD3B035}" dt="2024-06-08T13:34:01.284" v="393" actId="478"/>
          <ac:spMkLst>
            <pc:docMk/>
            <pc:sldMk cId="2756810280" sldId="379"/>
            <ac:spMk id="19" creationId="{2627B8E4-164F-4E39-AA72-2DDF21728D44}"/>
          </ac:spMkLst>
        </pc:spChg>
        <pc:spChg chg="add mod">
          <ac:chgData name="Martin Geiger (Psychology)" userId="8f06b308-1267-4aba-9ebb-7f4bffdc13c4" providerId="ADAL" clId="{78BC1C7F-C9F0-4CB1-8E6E-6539BAD3B035}" dt="2024-06-08T13:32:37.490" v="162" actId="1036"/>
          <ac:spMkLst>
            <pc:docMk/>
            <pc:sldMk cId="2756810280" sldId="379"/>
            <ac:spMk id="24" creationId="{8D3D0610-F47D-AFFB-F6BD-C1256CAB948B}"/>
          </ac:spMkLst>
        </pc:spChg>
        <pc:spChg chg="del">
          <ac:chgData name="Martin Geiger (Psychology)" userId="8f06b308-1267-4aba-9ebb-7f4bffdc13c4" providerId="ADAL" clId="{78BC1C7F-C9F0-4CB1-8E6E-6539BAD3B035}" dt="2024-06-08T13:32:45.151" v="163" actId="478"/>
          <ac:spMkLst>
            <pc:docMk/>
            <pc:sldMk cId="2756810280" sldId="379"/>
            <ac:spMk id="40" creationId="{46F59825-99C9-8252-002A-24456821A5EA}"/>
          </ac:spMkLst>
        </pc:spChg>
        <pc:spChg chg="add del mod">
          <ac:chgData name="Martin Geiger (Psychology)" userId="8f06b308-1267-4aba-9ebb-7f4bffdc13c4" providerId="ADAL" clId="{78BC1C7F-C9F0-4CB1-8E6E-6539BAD3B035}" dt="2024-06-08T14:48:57.557" v="1062" actId="478"/>
          <ac:spMkLst>
            <pc:docMk/>
            <pc:sldMk cId="2756810280" sldId="379"/>
            <ac:spMk id="46" creationId="{FAD628F6-BA9C-E924-A6CF-50F8B97D0CFD}"/>
          </ac:spMkLst>
        </pc:spChg>
        <pc:spChg chg="add mod">
          <ac:chgData name="Martin Geiger (Psychology)" userId="8f06b308-1267-4aba-9ebb-7f4bffdc13c4" providerId="ADAL" clId="{78BC1C7F-C9F0-4CB1-8E6E-6539BAD3B035}" dt="2024-06-08T13:34:40.025" v="398" actId="1076"/>
          <ac:spMkLst>
            <pc:docMk/>
            <pc:sldMk cId="2756810280" sldId="379"/>
            <ac:spMk id="47" creationId="{EAC37FDC-A027-9F9E-BA90-A33167B7D50E}"/>
          </ac:spMkLst>
        </pc:spChg>
        <pc:spChg chg="add mod">
          <ac:chgData name="Martin Geiger (Psychology)" userId="8f06b308-1267-4aba-9ebb-7f4bffdc13c4" providerId="ADAL" clId="{78BC1C7F-C9F0-4CB1-8E6E-6539BAD3B035}" dt="2024-06-08T13:34:35.459" v="397" actId="1076"/>
          <ac:spMkLst>
            <pc:docMk/>
            <pc:sldMk cId="2756810280" sldId="379"/>
            <ac:spMk id="49" creationId="{AED4497F-A67F-F0F4-670B-828D415565D6}"/>
          </ac:spMkLst>
        </pc:spChg>
        <pc:spChg chg="add del mod">
          <ac:chgData name="Martin Geiger (Psychology)" userId="8f06b308-1267-4aba-9ebb-7f4bffdc13c4" providerId="ADAL" clId="{78BC1C7F-C9F0-4CB1-8E6E-6539BAD3B035}" dt="2024-06-08T14:32:05.011" v="926" actId="478"/>
          <ac:spMkLst>
            <pc:docMk/>
            <pc:sldMk cId="2756810280" sldId="379"/>
            <ac:spMk id="53" creationId="{40F77BF2-3373-7F64-8751-5396C7294FD2}"/>
          </ac:spMkLst>
        </pc:spChg>
        <pc:spChg chg="del">
          <ac:chgData name="Martin Geiger (Psychology)" userId="8f06b308-1267-4aba-9ebb-7f4bffdc13c4" providerId="ADAL" clId="{78BC1C7F-C9F0-4CB1-8E6E-6539BAD3B035}" dt="2024-06-08T14:30:48.927" v="917" actId="478"/>
          <ac:spMkLst>
            <pc:docMk/>
            <pc:sldMk cId="2756810280" sldId="379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30:48.927" v="917" actId="478"/>
          <ac:spMkLst>
            <pc:docMk/>
            <pc:sldMk cId="2756810280" sldId="379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30:48.927" v="917" actId="478"/>
          <ac:spMkLst>
            <pc:docMk/>
            <pc:sldMk cId="2756810280" sldId="379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78BC1C7F-C9F0-4CB1-8E6E-6539BAD3B035}" dt="2024-06-08T14:30:49.754" v="918"/>
          <ac:spMkLst>
            <pc:docMk/>
            <pc:sldMk cId="2756810280" sldId="379"/>
            <ac:spMk id="60" creationId="{5C5DAF13-D169-E159-566F-5809231F8BAF}"/>
          </ac:spMkLst>
        </pc:spChg>
        <pc:spChg chg="mod">
          <ac:chgData name="Martin Geiger (Psychology)" userId="8f06b308-1267-4aba-9ebb-7f4bffdc13c4" providerId="ADAL" clId="{78BC1C7F-C9F0-4CB1-8E6E-6539BAD3B035}" dt="2024-06-08T13:34:12.443" v="395" actId="1076"/>
          <ac:spMkLst>
            <pc:docMk/>
            <pc:sldMk cId="2756810280" sldId="379"/>
            <ac:spMk id="69" creationId="{D5E8DEBE-FE8D-7114-76F3-6E65C2B9FC4D}"/>
          </ac:spMkLst>
        </pc:spChg>
        <pc:spChg chg="del">
          <ac:chgData name="Martin Geiger (Psychology)" userId="8f06b308-1267-4aba-9ebb-7f4bffdc13c4" providerId="ADAL" clId="{78BC1C7F-C9F0-4CB1-8E6E-6539BAD3B035}" dt="2024-06-08T14:30:48.927" v="917" actId="478"/>
          <ac:spMkLst>
            <pc:docMk/>
            <pc:sldMk cId="2756810280" sldId="379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4:30:49.754" v="918"/>
          <ac:spMkLst>
            <pc:docMk/>
            <pc:sldMk cId="2756810280" sldId="379"/>
            <ac:spMk id="76" creationId="{A765AB90-FDF7-F7D2-FB61-AE1108999C83}"/>
          </ac:spMkLst>
        </pc:spChg>
        <pc:spChg chg="add mod">
          <ac:chgData name="Martin Geiger (Psychology)" userId="8f06b308-1267-4aba-9ebb-7f4bffdc13c4" providerId="ADAL" clId="{78BC1C7F-C9F0-4CB1-8E6E-6539BAD3B035}" dt="2024-06-08T14:30:49.754" v="918"/>
          <ac:spMkLst>
            <pc:docMk/>
            <pc:sldMk cId="2756810280" sldId="379"/>
            <ac:spMk id="82" creationId="{266EE517-C97F-B07B-9A57-D22181E8A94B}"/>
          </ac:spMkLst>
        </pc:spChg>
        <pc:spChg chg="add mod">
          <ac:chgData name="Martin Geiger (Psychology)" userId="8f06b308-1267-4aba-9ebb-7f4bffdc13c4" providerId="ADAL" clId="{78BC1C7F-C9F0-4CB1-8E6E-6539BAD3B035}" dt="2024-06-08T14:30:49.754" v="918"/>
          <ac:spMkLst>
            <pc:docMk/>
            <pc:sldMk cId="2756810280" sldId="379"/>
            <ac:spMk id="83" creationId="{86BCDEB0-22B2-C79A-4F60-0A726F18533B}"/>
          </ac:spMkLst>
        </pc:spChg>
        <pc:spChg chg="add mod">
          <ac:chgData name="Martin Geiger (Psychology)" userId="8f06b308-1267-4aba-9ebb-7f4bffdc13c4" providerId="ADAL" clId="{78BC1C7F-C9F0-4CB1-8E6E-6539BAD3B035}" dt="2024-06-08T14:30:49.754" v="918"/>
          <ac:spMkLst>
            <pc:docMk/>
            <pc:sldMk cId="2756810280" sldId="379"/>
            <ac:spMk id="85" creationId="{A63FCF1C-1339-3C02-2794-E68E61CC4C79}"/>
          </ac:spMkLst>
        </pc:spChg>
        <pc:spChg chg="add mod">
          <ac:chgData name="Martin Geiger (Psychology)" userId="8f06b308-1267-4aba-9ebb-7f4bffdc13c4" providerId="ADAL" clId="{78BC1C7F-C9F0-4CB1-8E6E-6539BAD3B035}" dt="2024-06-08T14:30:49.754" v="918"/>
          <ac:spMkLst>
            <pc:docMk/>
            <pc:sldMk cId="2756810280" sldId="379"/>
            <ac:spMk id="86" creationId="{FB9D2015-F17C-6A46-8D5A-4B20441A02E8}"/>
          </ac:spMkLst>
        </pc:spChg>
        <pc:spChg chg="add mod">
          <ac:chgData name="Martin Geiger (Psychology)" userId="8f06b308-1267-4aba-9ebb-7f4bffdc13c4" providerId="ADAL" clId="{78BC1C7F-C9F0-4CB1-8E6E-6539BAD3B035}" dt="2024-06-08T14:48:57.798" v="1063"/>
          <ac:spMkLst>
            <pc:docMk/>
            <pc:sldMk cId="2756810280" sldId="379"/>
            <ac:spMk id="101" creationId="{D8395381-E99B-1C52-86CD-44868D2B3836}"/>
          </ac:spMkLst>
        </pc:spChg>
        <pc:graphicFrameChg chg="add mod">
          <ac:chgData name="Martin Geiger (Psychology)" userId="8f06b308-1267-4aba-9ebb-7f4bffdc13c4" providerId="ADAL" clId="{78BC1C7F-C9F0-4CB1-8E6E-6539BAD3B035}" dt="2024-06-08T13:32:37.490" v="162" actId="1036"/>
          <ac:graphicFrameMkLst>
            <pc:docMk/>
            <pc:sldMk cId="2756810280" sldId="379"/>
            <ac:graphicFrameMk id="22" creationId="{65D9C3BF-1F59-D4C5-B99B-C061689A8C25}"/>
          </ac:graphicFrameMkLst>
        </pc:graphicFrameChg>
        <pc:graphicFrameChg chg="del">
          <ac:chgData name="Martin Geiger (Psychology)" userId="8f06b308-1267-4aba-9ebb-7f4bffdc13c4" providerId="ADAL" clId="{78BC1C7F-C9F0-4CB1-8E6E-6539BAD3B035}" dt="2024-06-08T13:32:45.151" v="163" actId="478"/>
          <ac:graphicFrameMkLst>
            <pc:docMk/>
            <pc:sldMk cId="2756810280" sldId="379"/>
            <ac:graphicFrameMk id="39" creationId="{584C3AAD-6127-C9AB-0129-6DCAB9C2BF46}"/>
          </ac:graphicFrameMkLst>
        </pc:graphicFrameChg>
        <pc:graphicFrameChg chg="add del mod">
          <ac:chgData name="Martin Geiger (Psychology)" userId="8f06b308-1267-4aba-9ebb-7f4bffdc13c4" providerId="ADAL" clId="{78BC1C7F-C9F0-4CB1-8E6E-6539BAD3B035}" dt="2024-06-08T14:48:57.557" v="1062" actId="478"/>
          <ac:graphicFrameMkLst>
            <pc:docMk/>
            <pc:sldMk cId="2756810280" sldId="379"/>
            <ac:graphicFrameMk id="45" creationId="{9EC86F64-D500-B8D5-4966-2A3FDE23C3E4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48:57.798" v="1063"/>
          <ac:graphicFrameMkLst>
            <pc:docMk/>
            <pc:sldMk cId="2756810280" sldId="379"/>
            <ac:graphicFrameMk id="100" creationId="{5731C267-A273-84D8-3FB7-7E74D271D03D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5:15:42.705" v="1323" actId="478"/>
          <ac:picMkLst>
            <pc:docMk/>
            <pc:sldMk cId="2756810280" sldId="379"/>
            <ac:picMk id="6" creationId="{661E84C0-4E8B-82ED-AD2C-3434BEC42764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78BC1C7F-C9F0-4CB1-8E6E-6539BAD3B035}" dt="2024-06-08T13:32:37.490" v="162" actId="1036"/>
          <ac:picMkLst>
            <pc:docMk/>
            <pc:sldMk cId="2756810280" sldId="379"/>
            <ac:picMk id="10" creationId="{F0CED49E-4851-C4BB-0747-3C3E79FDDD89}"/>
          </ac:picMkLst>
        </pc:picChg>
        <pc:picChg chg="add mod">
          <ac:chgData name="Martin Geiger (Psychology)" userId="8f06b308-1267-4aba-9ebb-7f4bffdc13c4" providerId="ADAL" clId="{78BC1C7F-C9F0-4CB1-8E6E-6539BAD3B035}" dt="2024-06-08T13:32:37.490" v="162" actId="1036"/>
          <ac:picMkLst>
            <pc:docMk/>
            <pc:sldMk cId="2756810280" sldId="379"/>
            <ac:picMk id="11" creationId="{86A8311C-4D58-4467-6AE8-F750C0533109}"/>
          </ac:picMkLst>
        </pc:picChg>
        <pc:picChg chg="add mod">
          <ac:chgData name="Martin Geiger (Psychology)" userId="8f06b308-1267-4aba-9ebb-7f4bffdc13c4" providerId="ADAL" clId="{78BC1C7F-C9F0-4CB1-8E6E-6539BAD3B035}" dt="2024-06-08T13:32:37.490" v="162" actId="1036"/>
          <ac:picMkLst>
            <pc:docMk/>
            <pc:sldMk cId="2756810280" sldId="379"/>
            <ac:picMk id="13" creationId="{9E76C76B-711D-3D43-FE14-F15DC3268AE8}"/>
          </ac:picMkLst>
        </pc:picChg>
        <pc:picChg chg="add mod">
          <ac:chgData name="Martin Geiger (Psychology)" userId="8f06b308-1267-4aba-9ebb-7f4bffdc13c4" providerId="ADAL" clId="{78BC1C7F-C9F0-4CB1-8E6E-6539BAD3B035}" dt="2024-06-08T13:32:37.490" v="162" actId="1036"/>
          <ac:picMkLst>
            <pc:docMk/>
            <pc:sldMk cId="2756810280" sldId="379"/>
            <ac:picMk id="14" creationId="{EB3EE527-E205-218E-99E9-D74F9555A013}"/>
          </ac:picMkLst>
        </pc:picChg>
        <pc:picChg chg="add mod">
          <ac:chgData name="Martin Geiger (Psychology)" userId="8f06b308-1267-4aba-9ebb-7f4bffdc13c4" providerId="ADAL" clId="{78BC1C7F-C9F0-4CB1-8E6E-6539BAD3B035}" dt="2024-06-08T13:32:37.490" v="162" actId="1036"/>
          <ac:picMkLst>
            <pc:docMk/>
            <pc:sldMk cId="2756810280" sldId="379"/>
            <ac:picMk id="15" creationId="{3BF57F56-03E4-7F2B-662B-F456FC81B9D1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3:32:37.490" v="162" actId="1036"/>
          <ac:picMkLst>
            <pc:docMk/>
            <pc:sldMk cId="2756810280" sldId="379"/>
            <ac:picMk id="20" creationId="{82B6203D-A3F6-780B-BFE7-0ADD601C5EB9}"/>
          </ac:picMkLst>
        </pc:picChg>
        <pc:picChg chg="add mod">
          <ac:chgData name="Martin Geiger (Psychology)" userId="8f06b308-1267-4aba-9ebb-7f4bffdc13c4" providerId="ADAL" clId="{78BC1C7F-C9F0-4CB1-8E6E-6539BAD3B035}" dt="2024-06-08T13:32:37.490" v="162" actId="1036"/>
          <ac:picMkLst>
            <pc:docMk/>
            <pc:sldMk cId="2756810280" sldId="379"/>
            <ac:picMk id="21" creationId="{1FD366AF-FB59-34EC-53AD-D6C32CE233D2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25" creationId="{925730F2-D7FA-99BA-DB6C-5556C57F7BF1}"/>
          </ac:picMkLst>
        </pc:picChg>
        <pc:picChg chg="add del mod">
          <ac:chgData name="Martin Geiger (Psychology)" userId="8f06b308-1267-4aba-9ebb-7f4bffdc13c4" providerId="ADAL" clId="{78BC1C7F-C9F0-4CB1-8E6E-6539BAD3B035}" dt="2024-06-08T14:48:57.557" v="1062" actId="478"/>
          <ac:picMkLst>
            <pc:docMk/>
            <pc:sldMk cId="2756810280" sldId="379"/>
            <ac:picMk id="26" creationId="{C65A9355-CB05-CA51-35F5-CDB8F0625585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27" creationId="{8E08C131-9E50-0824-15E7-1DC5F98716F7}"/>
          </ac:picMkLst>
        </pc:picChg>
        <pc:picChg chg="add del mod">
          <ac:chgData name="Martin Geiger (Psychology)" userId="8f06b308-1267-4aba-9ebb-7f4bffdc13c4" providerId="ADAL" clId="{78BC1C7F-C9F0-4CB1-8E6E-6539BAD3B035}" dt="2024-06-08T14:48:57.557" v="1062" actId="478"/>
          <ac:picMkLst>
            <pc:docMk/>
            <pc:sldMk cId="2756810280" sldId="379"/>
            <ac:picMk id="28" creationId="{C13ECE09-7C62-1591-3FB5-CBA1B12C3A83}"/>
          </ac:picMkLst>
        </pc:picChg>
        <pc:picChg chg="add del mod">
          <ac:chgData name="Martin Geiger (Psychology)" userId="8f06b308-1267-4aba-9ebb-7f4bffdc13c4" providerId="ADAL" clId="{78BC1C7F-C9F0-4CB1-8E6E-6539BAD3B035}" dt="2024-06-08T14:48:57.557" v="1062" actId="478"/>
          <ac:picMkLst>
            <pc:docMk/>
            <pc:sldMk cId="2756810280" sldId="379"/>
            <ac:picMk id="29" creationId="{6773F1A8-F92D-5863-CF49-4766471C77A0}"/>
          </ac:picMkLst>
        </pc:picChg>
        <pc:picChg chg="add del mod">
          <ac:chgData name="Martin Geiger (Psychology)" userId="8f06b308-1267-4aba-9ebb-7f4bffdc13c4" providerId="ADAL" clId="{78BC1C7F-C9F0-4CB1-8E6E-6539BAD3B035}" dt="2024-06-08T14:48:57.557" v="1062" actId="478"/>
          <ac:picMkLst>
            <pc:docMk/>
            <pc:sldMk cId="2756810280" sldId="379"/>
            <ac:picMk id="30" creationId="{D621B22C-19F2-80E8-CA8B-A74DAC74C32E}"/>
          </ac:picMkLst>
        </pc:picChg>
        <pc:picChg chg="del">
          <ac:chgData name="Martin Geiger (Psychology)" userId="8f06b308-1267-4aba-9ebb-7f4bffdc13c4" providerId="ADAL" clId="{78BC1C7F-C9F0-4CB1-8E6E-6539BAD3B035}" dt="2024-06-08T13:32:45.151" v="163" actId="478"/>
          <ac:picMkLst>
            <pc:docMk/>
            <pc:sldMk cId="2756810280" sldId="379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3:32:45.151" v="163" actId="478"/>
          <ac:picMkLst>
            <pc:docMk/>
            <pc:sldMk cId="2756810280" sldId="379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3:32:45.151" v="163" actId="478"/>
          <ac:picMkLst>
            <pc:docMk/>
            <pc:sldMk cId="2756810280" sldId="379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3:32:45.151" v="163" actId="478"/>
          <ac:picMkLst>
            <pc:docMk/>
            <pc:sldMk cId="2756810280" sldId="379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3:32:45.151" v="163" actId="478"/>
          <ac:picMkLst>
            <pc:docMk/>
            <pc:sldMk cId="2756810280" sldId="379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3:32:45.151" v="163" actId="478"/>
          <ac:picMkLst>
            <pc:docMk/>
            <pc:sldMk cId="2756810280" sldId="379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3:32:45.151" v="163" actId="478"/>
          <ac:picMkLst>
            <pc:docMk/>
            <pc:sldMk cId="2756810280" sldId="379"/>
            <ac:picMk id="38" creationId="{EA06E806-61ED-AC23-57B7-C98523F955AA}"/>
          </ac:picMkLst>
        </pc:picChg>
        <pc:picChg chg="add del mod">
          <ac:chgData name="Martin Geiger (Psychology)" userId="8f06b308-1267-4aba-9ebb-7f4bffdc13c4" providerId="ADAL" clId="{78BC1C7F-C9F0-4CB1-8E6E-6539BAD3B035}" dt="2024-06-08T14:48:57.557" v="1062" actId="478"/>
          <ac:picMkLst>
            <pc:docMk/>
            <pc:sldMk cId="2756810280" sldId="379"/>
            <ac:picMk id="41" creationId="{D2AD046D-9FBE-510C-3080-2BA8E27AFF1F}"/>
          </ac:picMkLst>
        </pc:picChg>
        <pc:picChg chg="add del mod">
          <ac:chgData name="Martin Geiger (Psychology)" userId="8f06b308-1267-4aba-9ebb-7f4bffdc13c4" providerId="ADAL" clId="{78BC1C7F-C9F0-4CB1-8E6E-6539BAD3B035}" dt="2024-06-08T14:48:57.557" v="1062" actId="478"/>
          <ac:picMkLst>
            <pc:docMk/>
            <pc:sldMk cId="2756810280" sldId="379"/>
            <ac:picMk id="42" creationId="{E9048BAA-3205-D68F-753A-1E9D4002DB2B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43" creationId="{862C4944-83C1-58E8-3529-7E8C4D96DAB0}"/>
          </ac:picMkLst>
        </pc:picChg>
        <pc:picChg chg="add del mod">
          <ac:chgData name="Martin Geiger (Psychology)" userId="8f06b308-1267-4aba-9ebb-7f4bffdc13c4" providerId="ADAL" clId="{78BC1C7F-C9F0-4CB1-8E6E-6539BAD3B035}" dt="2024-06-08T14:48:57.557" v="1062" actId="478"/>
          <ac:picMkLst>
            <pc:docMk/>
            <pc:sldMk cId="2756810280" sldId="379"/>
            <ac:picMk id="44" creationId="{6D0B4090-3979-291C-5B45-C5288C6D1404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50" creationId="{95FE4B78-20C6-5EF5-E5A6-F169678EFA00}"/>
          </ac:picMkLst>
        </pc:picChg>
        <pc:picChg chg="add mod ord">
          <ac:chgData name="Martin Geiger (Psychology)" userId="8f06b308-1267-4aba-9ebb-7f4bffdc13c4" providerId="ADAL" clId="{78BC1C7F-C9F0-4CB1-8E6E-6539BAD3B035}" dt="2024-06-08T15:15:53.535" v="1326" actId="167"/>
          <ac:picMkLst>
            <pc:docMk/>
            <pc:sldMk cId="2756810280" sldId="379"/>
            <ac:picMk id="54" creationId="{BAF4B963-E6AF-27A7-9BBE-37B5D133FD8B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55" creationId="{67BD3D91-A07B-A6E3-6C2B-FAA8B2098AE3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56" creationId="{EC92AC67-2B82-DABA-3960-54B4F4130B13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61" creationId="{60B99A09-4FD9-A22B-B229-B974F65408FE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62" creationId="{62906B6B-E354-7915-806B-5D8BFA4B3CE1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64" creationId="{AD372002-A58F-3748-0F68-D18DC5145F45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72" creationId="{0CB51E96-5651-EA9C-3C2D-D66ED249C09E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74" creationId="{E0E69B3D-242E-A32A-0A78-92705816C9DA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77" creationId="{8619C07F-6A22-01AC-72F1-49ACA13E285B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30:48.927" v="917" actId="478"/>
          <ac:picMkLst>
            <pc:docMk/>
            <pc:sldMk cId="2756810280" sldId="379"/>
            <ac:picMk id="87" creationId="{AE35CD55-F904-0A35-C954-5F573A18F2A5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88" creationId="{2E02D9D2-9812-0C0A-7990-8E9F62518925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89" creationId="{BC8E7590-C76B-CEC0-B451-232BF10671FB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90" creationId="{2A4725A5-AC64-6154-6A63-0ADB40EB6CE5}"/>
          </ac:picMkLst>
        </pc:picChg>
        <pc:picChg chg="add mod">
          <ac:chgData name="Martin Geiger (Psychology)" userId="8f06b308-1267-4aba-9ebb-7f4bffdc13c4" providerId="ADAL" clId="{78BC1C7F-C9F0-4CB1-8E6E-6539BAD3B035}" dt="2024-06-08T14:30:49.754" v="918"/>
          <ac:picMkLst>
            <pc:docMk/>
            <pc:sldMk cId="2756810280" sldId="379"/>
            <ac:picMk id="92" creationId="{6FA9B895-56BE-5D48-B2D3-FE7998BAB93A}"/>
          </ac:picMkLst>
        </pc:picChg>
        <pc:picChg chg="add mod">
          <ac:chgData name="Martin Geiger (Psychology)" userId="8f06b308-1267-4aba-9ebb-7f4bffdc13c4" providerId="ADAL" clId="{78BC1C7F-C9F0-4CB1-8E6E-6539BAD3B035}" dt="2024-06-08T14:48:57.798" v="1063"/>
          <ac:picMkLst>
            <pc:docMk/>
            <pc:sldMk cId="2756810280" sldId="379"/>
            <ac:picMk id="93" creationId="{1E4E4D6A-D3BE-B7A2-311F-275514FA83DC}"/>
          </ac:picMkLst>
        </pc:picChg>
        <pc:picChg chg="add mod">
          <ac:chgData name="Martin Geiger (Psychology)" userId="8f06b308-1267-4aba-9ebb-7f4bffdc13c4" providerId="ADAL" clId="{78BC1C7F-C9F0-4CB1-8E6E-6539BAD3B035}" dt="2024-06-08T14:48:57.798" v="1063"/>
          <ac:picMkLst>
            <pc:docMk/>
            <pc:sldMk cId="2756810280" sldId="379"/>
            <ac:picMk id="94" creationId="{B0920F4C-8299-4333-24B3-2F1924F7B16E}"/>
          </ac:picMkLst>
        </pc:picChg>
        <pc:picChg chg="add mod">
          <ac:chgData name="Martin Geiger (Psychology)" userId="8f06b308-1267-4aba-9ebb-7f4bffdc13c4" providerId="ADAL" clId="{78BC1C7F-C9F0-4CB1-8E6E-6539BAD3B035}" dt="2024-06-08T14:48:57.798" v="1063"/>
          <ac:picMkLst>
            <pc:docMk/>
            <pc:sldMk cId="2756810280" sldId="379"/>
            <ac:picMk id="95" creationId="{00DBA856-8294-7923-0D53-6053DBC8341F}"/>
          </ac:picMkLst>
        </pc:picChg>
        <pc:picChg chg="add mod">
          <ac:chgData name="Martin Geiger (Psychology)" userId="8f06b308-1267-4aba-9ebb-7f4bffdc13c4" providerId="ADAL" clId="{78BC1C7F-C9F0-4CB1-8E6E-6539BAD3B035}" dt="2024-06-08T14:48:57.798" v="1063"/>
          <ac:picMkLst>
            <pc:docMk/>
            <pc:sldMk cId="2756810280" sldId="379"/>
            <ac:picMk id="96" creationId="{40454B4D-BE08-8986-2815-F6CC534355BE}"/>
          </ac:picMkLst>
        </pc:picChg>
        <pc:picChg chg="add mod">
          <ac:chgData name="Martin Geiger (Psychology)" userId="8f06b308-1267-4aba-9ebb-7f4bffdc13c4" providerId="ADAL" clId="{78BC1C7F-C9F0-4CB1-8E6E-6539BAD3B035}" dt="2024-06-08T14:48:57.798" v="1063"/>
          <ac:picMkLst>
            <pc:docMk/>
            <pc:sldMk cId="2756810280" sldId="379"/>
            <ac:picMk id="97" creationId="{800B83BD-D5AD-AD2D-0433-5257A7412C7D}"/>
          </ac:picMkLst>
        </pc:picChg>
        <pc:picChg chg="add mod">
          <ac:chgData name="Martin Geiger (Psychology)" userId="8f06b308-1267-4aba-9ebb-7f4bffdc13c4" providerId="ADAL" clId="{78BC1C7F-C9F0-4CB1-8E6E-6539BAD3B035}" dt="2024-06-08T14:48:57.798" v="1063"/>
          <ac:picMkLst>
            <pc:docMk/>
            <pc:sldMk cId="2756810280" sldId="379"/>
            <ac:picMk id="98" creationId="{5C6DA669-2807-F29D-0520-2FF1F831A18B}"/>
          </ac:picMkLst>
        </pc:picChg>
        <pc:picChg chg="add mod">
          <ac:chgData name="Martin Geiger (Psychology)" userId="8f06b308-1267-4aba-9ebb-7f4bffdc13c4" providerId="ADAL" clId="{78BC1C7F-C9F0-4CB1-8E6E-6539BAD3B035}" dt="2024-06-08T14:48:57.798" v="1063"/>
          <ac:picMkLst>
            <pc:docMk/>
            <pc:sldMk cId="2756810280" sldId="379"/>
            <ac:picMk id="99" creationId="{DE76343C-073D-B8D3-788E-6239BB045C83}"/>
          </ac:picMkLst>
        </pc:picChg>
        <pc:picChg chg="add mod ord">
          <ac:chgData name="Martin Geiger (Psychology)" userId="8f06b308-1267-4aba-9ebb-7f4bffdc13c4" providerId="ADAL" clId="{78BC1C7F-C9F0-4CB1-8E6E-6539BAD3B035}" dt="2024-06-08T15:15:49.260" v="1325" actId="167"/>
          <ac:picMkLst>
            <pc:docMk/>
            <pc:sldMk cId="2756810280" sldId="379"/>
            <ac:picMk id="103" creationId="{5134F72E-CDED-3954-1A78-E6A973E77533}"/>
          </ac:picMkLst>
        </pc:picChg>
        <pc:cxnChg chg="del mod">
          <ac:chgData name="Martin Geiger (Psychology)" userId="8f06b308-1267-4aba-9ebb-7f4bffdc13c4" providerId="ADAL" clId="{78BC1C7F-C9F0-4CB1-8E6E-6539BAD3B035}" dt="2024-06-08T14:30:48.927" v="917" actId="478"/>
          <ac:cxnSpMkLst>
            <pc:docMk/>
            <pc:sldMk cId="2756810280" sldId="379"/>
            <ac:cxnSpMk id="36" creationId="{53A74C38-0AD1-8344-CADC-811AD19681D3}"/>
          </ac:cxnSpMkLst>
        </pc:cxnChg>
        <pc:cxnChg chg="del mod">
          <ac:chgData name="Martin Geiger (Psychology)" userId="8f06b308-1267-4aba-9ebb-7f4bffdc13c4" providerId="ADAL" clId="{78BC1C7F-C9F0-4CB1-8E6E-6539BAD3B035}" dt="2024-06-08T14:30:48.927" v="917" actId="478"/>
          <ac:cxnSpMkLst>
            <pc:docMk/>
            <pc:sldMk cId="2756810280" sldId="379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30:49.754" v="918"/>
          <ac:cxnSpMkLst>
            <pc:docMk/>
            <pc:sldMk cId="2756810280" sldId="379"/>
            <ac:cxnSpMk id="63" creationId="{F2FD813E-E9BD-622F-6478-68A731B27F9F}"/>
          </ac:cxnSpMkLst>
        </pc:cxnChg>
        <pc:cxnChg chg="del mod">
          <ac:chgData name="Martin Geiger (Psychology)" userId="8f06b308-1267-4aba-9ebb-7f4bffdc13c4" providerId="ADAL" clId="{78BC1C7F-C9F0-4CB1-8E6E-6539BAD3B035}" dt="2024-06-08T14:30:48.927" v="917" actId="478"/>
          <ac:cxnSpMkLst>
            <pc:docMk/>
            <pc:sldMk cId="2756810280" sldId="379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30:48.927" v="917" actId="478"/>
          <ac:cxnSpMkLst>
            <pc:docMk/>
            <pc:sldMk cId="2756810280" sldId="379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30:48.927" v="917" actId="478"/>
          <ac:cxnSpMkLst>
            <pc:docMk/>
            <pc:sldMk cId="2756810280" sldId="379"/>
            <ac:cxnSpMk id="78" creationId="{A87A07BD-6C99-C1AF-6E36-83DBA33D66B2}"/>
          </ac:cxnSpMkLst>
        </pc:cxnChg>
        <pc:cxnChg chg="add mod">
          <ac:chgData name="Martin Geiger (Psychology)" userId="8f06b308-1267-4aba-9ebb-7f4bffdc13c4" providerId="ADAL" clId="{78BC1C7F-C9F0-4CB1-8E6E-6539BAD3B035}" dt="2024-06-08T14:30:49.754" v="918"/>
          <ac:cxnSpMkLst>
            <pc:docMk/>
            <pc:sldMk cId="2756810280" sldId="379"/>
            <ac:cxnSpMk id="79" creationId="{A6745115-E9CF-6BD1-9808-BB4FCD784CF5}"/>
          </ac:cxnSpMkLst>
        </pc:cxnChg>
        <pc:cxnChg chg="add mod">
          <ac:chgData name="Martin Geiger (Psychology)" userId="8f06b308-1267-4aba-9ebb-7f4bffdc13c4" providerId="ADAL" clId="{78BC1C7F-C9F0-4CB1-8E6E-6539BAD3B035}" dt="2024-06-08T14:30:49.754" v="918"/>
          <ac:cxnSpMkLst>
            <pc:docMk/>
            <pc:sldMk cId="2756810280" sldId="379"/>
            <ac:cxnSpMk id="80" creationId="{F6892464-01B2-9079-78BD-4F9B902461C5}"/>
          </ac:cxnSpMkLst>
        </pc:cxnChg>
        <pc:cxnChg chg="add mod">
          <ac:chgData name="Martin Geiger (Psychology)" userId="8f06b308-1267-4aba-9ebb-7f4bffdc13c4" providerId="ADAL" clId="{78BC1C7F-C9F0-4CB1-8E6E-6539BAD3B035}" dt="2024-06-08T14:30:49.754" v="918"/>
          <ac:cxnSpMkLst>
            <pc:docMk/>
            <pc:sldMk cId="2756810280" sldId="379"/>
            <ac:cxnSpMk id="81" creationId="{4C3ED1F6-49B6-A8D3-BB2C-9869039E8678}"/>
          </ac:cxnSpMkLst>
        </pc:cxnChg>
        <pc:cxnChg chg="add mod">
          <ac:chgData name="Martin Geiger (Psychology)" userId="8f06b308-1267-4aba-9ebb-7f4bffdc13c4" providerId="ADAL" clId="{78BC1C7F-C9F0-4CB1-8E6E-6539BAD3B035}" dt="2024-06-08T14:30:49.754" v="918"/>
          <ac:cxnSpMkLst>
            <pc:docMk/>
            <pc:sldMk cId="2756810280" sldId="379"/>
            <ac:cxnSpMk id="91" creationId="{0899A005-8263-01DB-4005-57FC66571566}"/>
          </ac:cxnSpMkLst>
        </pc:cxnChg>
      </pc:sldChg>
      <pc:sldChg chg="del">
        <pc:chgData name="Martin Geiger (Psychology)" userId="8f06b308-1267-4aba-9ebb-7f4bffdc13c4" providerId="ADAL" clId="{78BC1C7F-C9F0-4CB1-8E6E-6539BAD3B035}" dt="2024-06-08T13:28:01.506" v="53" actId="47"/>
        <pc:sldMkLst>
          <pc:docMk/>
          <pc:sldMk cId="2463146556" sldId="380"/>
        </pc:sldMkLst>
      </pc:sldChg>
      <pc:sldChg chg="del">
        <pc:chgData name="Martin Geiger (Psychology)" userId="8f06b308-1267-4aba-9ebb-7f4bffdc13c4" providerId="ADAL" clId="{78BC1C7F-C9F0-4CB1-8E6E-6539BAD3B035}" dt="2024-06-08T13:28:01.506" v="53" actId="47"/>
        <pc:sldMkLst>
          <pc:docMk/>
          <pc:sldMk cId="193278313" sldId="381"/>
        </pc:sldMkLst>
      </pc:sldChg>
      <pc:sldChg chg="addSp delSp modSp mod modTransition">
        <pc:chgData name="Martin Geiger (Psychology)" userId="8f06b308-1267-4aba-9ebb-7f4bffdc13c4" providerId="ADAL" clId="{78BC1C7F-C9F0-4CB1-8E6E-6539BAD3B035}" dt="2024-06-08T15:16:31.091" v="1375" actId="1076"/>
        <pc:sldMkLst>
          <pc:docMk/>
          <pc:sldMk cId="2766856023" sldId="385"/>
        </pc:sldMkLst>
        <pc:spChg chg="add mod">
          <ac:chgData name="Martin Geiger (Psychology)" userId="8f06b308-1267-4aba-9ebb-7f4bffdc13c4" providerId="ADAL" clId="{78BC1C7F-C9F0-4CB1-8E6E-6539BAD3B035}" dt="2024-06-08T14:57:19.790" v="1143" actId="1076"/>
          <ac:spMkLst>
            <pc:docMk/>
            <pc:sldMk cId="2766856023" sldId="385"/>
            <ac:spMk id="7" creationId="{8AF896F0-6605-E7A7-48CA-BAB91BC78803}"/>
          </ac:spMkLst>
        </pc:spChg>
        <pc:spChg chg="add mod">
          <ac:chgData name="Martin Geiger (Psychology)" userId="8f06b308-1267-4aba-9ebb-7f4bffdc13c4" providerId="ADAL" clId="{78BC1C7F-C9F0-4CB1-8E6E-6539BAD3B035}" dt="2024-06-08T14:57:19.790" v="1143" actId="1076"/>
          <ac:spMkLst>
            <pc:docMk/>
            <pc:sldMk cId="2766856023" sldId="385"/>
            <ac:spMk id="17" creationId="{B6A33763-D8FB-7FE9-524C-9E224C498F63}"/>
          </ac:spMkLst>
        </pc:spChg>
        <pc:spChg chg="add mod">
          <ac:chgData name="Martin Geiger (Psychology)" userId="8f06b308-1267-4aba-9ebb-7f4bffdc13c4" providerId="ADAL" clId="{78BC1C7F-C9F0-4CB1-8E6E-6539BAD3B035}" dt="2024-06-08T14:57:19.790" v="1143" actId="1076"/>
          <ac:spMkLst>
            <pc:docMk/>
            <pc:sldMk cId="2766856023" sldId="385"/>
            <ac:spMk id="20" creationId="{1B88EA56-EAE6-F867-65C9-34519C05D3BE}"/>
          </ac:spMkLst>
        </pc:spChg>
        <pc:spChg chg="add mod">
          <ac:chgData name="Martin Geiger (Psychology)" userId="8f06b308-1267-4aba-9ebb-7f4bffdc13c4" providerId="ADAL" clId="{78BC1C7F-C9F0-4CB1-8E6E-6539BAD3B035}" dt="2024-06-08T14:57:19.790" v="1143" actId="1076"/>
          <ac:spMkLst>
            <pc:docMk/>
            <pc:sldMk cId="2766856023" sldId="385"/>
            <ac:spMk id="24" creationId="{A7569C26-A6BC-F092-1D79-38B96CF2FBCB}"/>
          </ac:spMkLst>
        </pc:spChg>
        <pc:spChg chg="add mod">
          <ac:chgData name="Martin Geiger (Psychology)" userId="8f06b308-1267-4aba-9ebb-7f4bffdc13c4" providerId="ADAL" clId="{78BC1C7F-C9F0-4CB1-8E6E-6539BAD3B035}" dt="2024-06-08T14:57:19.790" v="1143" actId="1076"/>
          <ac:spMkLst>
            <pc:docMk/>
            <pc:sldMk cId="2766856023" sldId="385"/>
            <ac:spMk id="25" creationId="{A873922A-DD4B-5D1E-3908-36190F7B3E14}"/>
          </ac:spMkLst>
        </pc:spChg>
        <pc:spChg chg="del">
          <ac:chgData name="Martin Geiger (Psychology)" userId="8f06b308-1267-4aba-9ebb-7f4bffdc13c4" providerId="ADAL" clId="{78BC1C7F-C9F0-4CB1-8E6E-6539BAD3B035}" dt="2024-06-08T14:31:43.504" v="923" actId="478"/>
          <ac:spMkLst>
            <pc:docMk/>
            <pc:sldMk cId="2766856023" sldId="385"/>
            <ac:spMk id="40" creationId="{A741CA36-6DD4-7D08-F5A4-2EEF37FEF210}"/>
          </ac:spMkLst>
        </pc:spChg>
        <pc:spChg chg="del">
          <ac:chgData name="Martin Geiger (Psychology)" userId="8f06b308-1267-4aba-9ebb-7f4bffdc13c4" providerId="ADAL" clId="{78BC1C7F-C9F0-4CB1-8E6E-6539BAD3B035}" dt="2024-06-08T14:31:43.504" v="923" actId="478"/>
          <ac:spMkLst>
            <pc:docMk/>
            <pc:sldMk cId="2766856023" sldId="385"/>
            <ac:spMk id="41" creationId="{4EBE2936-67B5-094F-FA2E-771674C740AA}"/>
          </ac:spMkLst>
        </pc:spChg>
        <pc:spChg chg="del">
          <ac:chgData name="Martin Geiger (Psychology)" userId="8f06b308-1267-4aba-9ebb-7f4bffdc13c4" providerId="ADAL" clId="{78BC1C7F-C9F0-4CB1-8E6E-6539BAD3B035}" dt="2024-06-08T14:31:43.504" v="923" actId="478"/>
          <ac:spMkLst>
            <pc:docMk/>
            <pc:sldMk cId="2766856023" sldId="385"/>
            <ac:spMk id="42" creationId="{ECB6855B-6F0E-0B71-E134-AA9B7E50159E}"/>
          </ac:spMkLst>
        </pc:spChg>
        <pc:spChg chg="del">
          <ac:chgData name="Martin Geiger (Psychology)" userId="8f06b308-1267-4aba-9ebb-7f4bffdc13c4" providerId="ADAL" clId="{78BC1C7F-C9F0-4CB1-8E6E-6539BAD3B035}" dt="2024-06-08T14:31:43.504" v="923" actId="478"/>
          <ac:spMkLst>
            <pc:docMk/>
            <pc:sldMk cId="2766856023" sldId="385"/>
            <ac:spMk id="44" creationId="{EC4C6646-22D9-F601-8526-7FF5A339A427}"/>
          </ac:spMkLst>
        </pc:spChg>
        <pc:spChg chg="add mod">
          <ac:chgData name="Martin Geiger (Psychology)" userId="8f06b308-1267-4aba-9ebb-7f4bffdc13c4" providerId="ADAL" clId="{78BC1C7F-C9F0-4CB1-8E6E-6539BAD3B035}" dt="2024-06-08T15:16:31.091" v="1375" actId="1076"/>
          <ac:spMkLst>
            <pc:docMk/>
            <pc:sldMk cId="2766856023" sldId="385"/>
            <ac:spMk id="57" creationId="{70B58840-E7DF-AC70-D2C1-ED1D6AD76CEC}"/>
          </ac:spMkLst>
        </pc:spChg>
        <pc:spChg chg="del">
          <ac:chgData name="Martin Geiger (Psychology)" userId="8f06b308-1267-4aba-9ebb-7f4bffdc13c4" providerId="ADAL" clId="{78BC1C7F-C9F0-4CB1-8E6E-6539BAD3B035}" dt="2024-06-08T15:16:25.772" v="1373" actId="478"/>
          <ac:spMkLst>
            <pc:docMk/>
            <pc:sldMk cId="2766856023" sldId="385"/>
            <ac:spMk id="114" creationId="{F5DC5571-8626-548C-CF6C-656BB6E5A7E2}"/>
          </ac:spMkLst>
        </pc:spChg>
        <pc:graphicFrameChg chg="add del mod modGraphic">
          <ac:chgData name="Martin Geiger (Psychology)" userId="8f06b308-1267-4aba-9ebb-7f4bffdc13c4" providerId="ADAL" clId="{78BC1C7F-C9F0-4CB1-8E6E-6539BAD3B035}" dt="2024-06-08T14:02:55.684" v="588" actId="478"/>
          <ac:graphicFrameMkLst>
            <pc:docMk/>
            <pc:sldMk cId="2766856023" sldId="385"/>
            <ac:graphicFrameMk id="5" creationId="{4C3D406D-803B-D6D2-E1A4-382C50F56C3F}"/>
          </ac:graphicFrameMkLst>
        </pc:graphicFrameChg>
        <pc:graphicFrameChg chg="del">
          <ac:chgData name="Martin Geiger (Psychology)" userId="8f06b308-1267-4aba-9ebb-7f4bffdc13c4" providerId="ADAL" clId="{78BC1C7F-C9F0-4CB1-8E6E-6539BAD3B035}" dt="2024-06-08T13:26:28.649" v="27" actId="478"/>
          <ac:graphicFrameMkLst>
            <pc:docMk/>
            <pc:sldMk cId="2766856023" sldId="385"/>
            <ac:graphicFrameMk id="91" creationId="{43E65204-72E2-EC92-1BE8-98098269CF03}"/>
          </ac:graphicFrameMkLst>
        </pc:graphicFrameChg>
        <pc:picChg chg="add mod">
          <ac:chgData name="Martin Geiger (Psychology)" userId="8f06b308-1267-4aba-9ebb-7f4bffdc13c4" providerId="ADAL" clId="{78BC1C7F-C9F0-4CB1-8E6E-6539BAD3B035}" dt="2024-06-08T14:32:12.896" v="929" actId="1076"/>
          <ac:picMkLst>
            <pc:docMk/>
            <pc:sldMk cId="2766856023" sldId="385"/>
            <ac:picMk id="3" creationId="{E113C492-1E49-9FAF-1B99-55CE90CFD780}"/>
          </ac:picMkLst>
        </pc:picChg>
        <pc:picChg chg="add mod">
          <ac:chgData name="Martin Geiger (Psychology)" userId="8f06b308-1267-4aba-9ebb-7f4bffdc13c4" providerId="ADAL" clId="{78BC1C7F-C9F0-4CB1-8E6E-6539BAD3B035}" dt="2024-06-08T14:02:49.239" v="580" actId="1076"/>
          <ac:picMkLst>
            <pc:docMk/>
            <pc:sldMk cId="2766856023" sldId="385"/>
            <ac:picMk id="6" creationId="{377DE05A-AD37-FB8B-7AC3-A84B44B9FC07}"/>
          </ac:picMkLst>
        </pc:picChg>
        <pc:picChg chg="add mod">
          <ac:chgData name="Martin Geiger (Psychology)" userId="8f06b308-1267-4aba-9ebb-7f4bffdc13c4" providerId="ADAL" clId="{78BC1C7F-C9F0-4CB1-8E6E-6539BAD3B035}" dt="2024-06-08T14:51:43.841" v="1118" actId="14100"/>
          <ac:picMkLst>
            <pc:docMk/>
            <pc:sldMk cId="2766856023" sldId="385"/>
            <ac:picMk id="11" creationId="{6A5A88B1-9E79-E736-ECBA-23E0C5F24506}"/>
          </ac:picMkLst>
        </pc:picChg>
        <pc:picChg chg="add del mod">
          <ac:chgData name="Martin Geiger (Psychology)" userId="8f06b308-1267-4aba-9ebb-7f4bffdc13c4" providerId="ADAL" clId="{78BC1C7F-C9F0-4CB1-8E6E-6539BAD3B035}" dt="2024-06-08T14:32:34.870" v="937" actId="478"/>
          <ac:picMkLst>
            <pc:docMk/>
            <pc:sldMk cId="2766856023" sldId="385"/>
            <ac:picMk id="13" creationId="{FD52F466-ED42-F22F-49B0-209BD5A7893D}"/>
          </ac:picMkLst>
        </pc:picChg>
        <pc:picChg chg="mod">
          <ac:chgData name="Martin Geiger (Psychology)" userId="8f06b308-1267-4aba-9ebb-7f4bffdc13c4" providerId="ADAL" clId="{78BC1C7F-C9F0-4CB1-8E6E-6539BAD3B035}" dt="2024-06-08T14:51:40.882" v="1117" actId="1076"/>
          <ac:picMkLst>
            <pc:docMk/>
            <pc:sldMk cId="2766856023" sldId="385"/>
            <ac:picMk id="21" creationId="{EE4960AF-650B-39D6-4D0F-E86CE98DF63B}"/>
          </ac:picMkLst>
        </pc:picChg>
        <pc:picChg chg="add mod">
          <ac:chgData name="Martin Geiger (Psychology)" userId="8f06b308-1267-4aba-9ebb-7f4bffdc13c4" providerId="ADAL" clId="{78BC1C7F-C9F0-4CB1-8E6E-6539BAD3B035}" dt="2024-06-08T14:57:19.790" v="1143" actId="1076"/>
          <ac:picMkLst>
            <pc:docMk/>
            <pc:sldMk cId="2766856023" sldId="385"/>
            <ac:picMk id="26" creationId="{3344378D-9ACC-367D-D05D-6D19ED706FBF}"/>
          </ac:picMkLst>
        </pc:picChg>
        <pc:picChg chg="add mod">
          <ac:chgData name="Martin Geiger (Psychology)" userId="8f06b308-1267-4aba-9ebb-7f4bffdc13c4" providerId="ADAL" clId="{78BC1C7F-C9F0-4CB1-8E6E-6539BAD3B035}" dt="2024-06-08T14:57:19.790" v="1143" actId="1076"/>
          <ac:picMkLst>
            <pc:docMk/>
            <pc:sldMk cId="2766856023" sldId="385"/>
            <ac:picMk id="27" creationId="{A35EC9A6-AC57-2270-D916-DF757EC107B7}"/>
          </ac:picMkLst>
        </pc:picChg>
        <pc:picChg chg="add mod">
          <ac:chgData name="Martin Geiger (Psychology)" userId="8f06b308-1267-4aba-9ebb-7f4bffdc13c4" providerId="ADAL" clId="{78BC1C7F-C9F0-4CB1-8E6E-6539BAD3B035}" dt="2024-06-08T14:57:19.790" v="1143" actId="1076"/>
          <ac:picMkLst>
            <pc:docMk/>
            <pc:sldMk cId="2766856023" sldId="385"/>
            <ac:picMk id="28" creationId="{4792B483-4A79-2B36-DEF5-E641747CD30B}"/>
          </ac:picMkLst>
        </pc:picChg>
        <pc:picChg chg="mod">
          <ac:chgData name="Martin Geiger (Psychology)" userId="8f06b308-1267-4aba-9ebb-7f4bffdc13c4" providerId="ADAL" clId="{78BC1C7F-C9F0-4CB1-8E6E-6539BAD3B035}" dt="2024-06-08T14:51:40.882" v="1117" actId="1076"/>
          <ac:picMkLst>
            <pc:docMk/>
            <pc:sldMk cId="2766856023" sldId="385"/>
            <ac:picMk id="32" creationId="{9A47E6B8-4F3D-9AB2-0804-AFE965BF88A3}"/>
          </ac:picMkLst>
        </pc:picChg>
        <pc:picChg chg="mod">
          <ac:chgData name="Martin Geiger (Psychology)" userId="8f06b308-1267-4aba-9ebb-7f4bffdc13c4" providerId="ADAL" clId="{78BC1C7F-C9F0-4CB1-8E6E-6539BAD3B035}" dt="2024-06-08T14:51:40.882" v="1117" actId="1076"/>
          <ac:picMkLst>
            <pc:docMk/>
            <pc:sldMk cId="2766856023" sldId="385"/>
            <ac:picMk id="33" creationId="{4B7AB5F9-D661-E846-E247-0E7B6BC412F7}"/>
          </ac:picMkLst>
        </pc:picChg>
        <pc:picChg chg="add mod">
          <ac:chgData name="Martin Geiger (Psychology)" userId="8f06b308-1267-4aba-9ebb-7f4bffdc13c4" providerId="ADAL" clId="{78BC1C7F-C9F0-4CB1-8E6E-6539BAD3B035}" dt="2024-06-08T14:57:19.790" v="1143" actId="1076"/>
          <ac:picMkLst>
            <pc:docMk/>
            <pc:sldMk cId="2766856023" sldId="385"/>
            <ac:picMk id="34" creationId="{A62791DA-BAC2-8656-E66B-ECC737BF5469}"/>
          </ac:picMkLst>
        </pc:picChg>
        <pc:picChg chg="del">
          <ac:chgData name="Martin Geiger (Psychology)" userId="8f06b308-1267-4aba-9ebb-7f4bffdc13c4" providerId="ADAL" clId="{78BC1C7F-C9F0-4CB1-8E6E-6539BAD3B035}" dt="2024-06-08T14:31:43.504" v="923" actId="478"/>
          <ac:picMkLst>
            <pc:docMk/>
            <pc:sldMk cId="2766856023" sldId="385"/>
            <ac:picMk id="37" creationId="{22755280-BE63-3CC1-1D4D-657D8BEB1C23}"/>
          </ac:picMkLst>
        </pc:picChg>
        <pc:picChg chg="del">
          <ac:chgData name="Martin Geiger (Psychology)" userId="8f06b308-1267-4aba-9ebb-7f4bffdc13c4" providerId="ADAL" clId="{78BC1C7F-C9F0-4CB1-8E6E-6539BAD3B035}" dt="2024-06-08T14:31:43.504" v="923" actId="478"/>
          <ac:picMkLst>
            <pc:docMk/>
            <pc:sldMk cId="2766856023" sldId="385"/>
            <ac:picMk id="38" creationId="{A61B292B-70BE-E93B-36F4-F7A774BF680A}"/>
          </ac:picMkLst>
        </pc:picChg>
        <pc:picChg chg="del">
          <ac:chgData name="Martin Geiger (Psychology)" userId="8f06b308-1267-4aba-9ebb-7f4bffdc13c4" providerId="ADAL" clId="{78BC1C7F-C9F0-4CB1-8E6E-6539BAD3B035}" dt="2024-06-08T14:31:43.504" v="923" actId="478"/>
          <ac:picMkLst>
            <pc:docMk/>
            <pc:sldMk cId="2766856023" sldId="385"/>
            <ac:picMk id="45" creationId="{08BCB244-0DF8-D46C-13E7-BD329260D40D}"/>
          </ac:picMkLst>
        </pc:picChg>
        <pc:picChg chg="del">
          <ac:chgData name="Martin Geiger (Psychology)" userId="8f06b308-1267-4aba-9ebb-7f4bffdc13c4" providerId="ADAL" clId="{78BC1C7F-C9F0-4CB1-8E6E-6539BAD3B035}" dt="2024-06-08T14:31:43.504" v="923" actId="478"/>
          <ac:picMkLst>
            <pc:docMk/>
            <pc:sldMk cId="2766856023" sldId="385"/>
            <ac:picMk id="46" creationId="{507E55C5-0A9F-58AA-D57B-58F782871441}"/>
          </ac:picMkLst>
        </pc:picChg>
        <pc:picChg chg="mod">
          <ac:chgData name="Martin Geiger (Psychology)" userId="8f06b308-1267-4aba-9ebb-7f4bffdc13c4" providerId="ADAL" clId="{78BC1C7F-C9F0-4CB1-8E6E-6539BAD3B035}" dt="2024-06-08T14:51:40.882" v="1117" actId="1076"/>
          <ac:picMkLst>
            <pc:docMk/>
            <pc:sldMk cId="2766856023" sldId="385"/>
            <ac:picMk id="47" creationId="{AC21A4E6-BAC0-314E-1FD1-476A3E18D7E1}"/>
          </ac:picMkLst>
        </pc:picChg>
        <pc:picChg chg="add mod">
          <ac:chgData name="Martin Geiger (Psychology)" userId="8f06b308-1267-4aba-9ebb-7f4bffdc13c4" providerId="ADAL" clId="{78BC1C7F-C9F0-4CB1-8E6E-6539BAD3B035}" dt="2024-06-08T15:16:31.091" v="1375" actId="1076"/>
          <ac:picMkLst>
            <pc:docMk/>
            <pc:sldMk cId="2766856023" sldId="385"/>
            <ac:picMk id="56" creationId="{C71B91F3-3E47-EADC-B318-B429C128E3F8}"/>
          </ac:picMkLst>
        </pc:picChg>
        <pc:picChg chg="del">
          <ac:chgData name="Martin Geiger (Psychology)" userId="8f06b308-1267-4aba-9ebb-7f4bffdc13c4" providerId="ADAL" clId="{78BC1C7F-C9F0-4CB1-8E6E-6539BAD3B035}" dt="2024-06-08T13:25:46.018" v="9" actId="478"/>
          <ac:picMkLst>
            <pc:docMk/>
            <pc:sldMk cId="2766856023" sldId="385"/>
            <ac:picMk id="92" creationId="{3827F2F4-DC31-8670-C4BB-D1C2FAA4474E}"/>
          </ac:picMkLst>
        </pc:picChg>
        <pc:cxnChg chg="add del mod">
          <ac:chgData name="Martin Geiger (Psychology)" userId="8f06b308-1267-4aba-9ebb-7f4bffdc13c4" providerId="ADAL" clId="{78BC1C7F-C9F0-4CB1-8E6E-6539BAD3B035}" dt="2024-06-08T14:32:33.822" v="936" actId="478"/>
          <ac:cxnSpMkLst>
            <pc:docMk/>
            <pc:sldMk cId="2766856023" sldId="385"/>
            <ac:cxnSpMk id="10" creationId="{A19C10C5-525B-E764-F323-23522B777E3E}"/>
          </ac:cxnSpMkLst>
        </pc:cxnChg>
        <pc:cxnChg chg="add mod">
          <ac:chgData name="Martin Geiger (Psychology)" userId="8f06b308-1267-4aba-9ebb-7f4bffdc13c4" providerId="ADAL" clId="{78BC1C7F-C9F0-4CB1-8E6E-6539BAD3B035}" dt="2024-06-08T14:57:19.790" v="1143" actId="1076"/>
          <ac:cxnSpMkLst>
            <pc:docMk/>
            <pc:sldMk cId="2766856023" sldId="385"/>
            <ac:cxnSpMk id="14" creationId="{13358000-F46D-BD86-128A-A5BA89D0507F}"/>
          </ac:cxnSpMkLst>
        </pc:cxnChg>
        <pc:cxnChg chg="add mod">
          <ac:chgData name="Martin Geiger (Psychology)" userId="8f06b308-1267-4aba-9ebb-7f4bffdc13c4" providerId="ADAL" clId="{78BC1C7F-C9F0-4CB1-8E6E-6539BAD3B035}" dt="2024-06-08T14:57:19.790" v="1143" actId="1076"/>
          <ac:cxnSpMkLst>
            <pc:docMk/>
            <pc:sldMk cId="2766856023" sldId="385"/>
            <ac:cxnSpMk id="15" creationId="{A79FF83B-8620-418C-92CB-A0C4C10E923A}"/>
          </ac:cxnSpMkLst>
        </pc:cxnChg>
        <pc:cxnChg chg="add mod">
          <ac:chgData name="Martin Geiger (Psychology)" userId="8f06b308-1267-4aba-9ebb-7f4bffdc13c4" providerId="ADAL" clId="{78BC1C7F-C9F0-4CB1-8E6E-6539BAD3B035}" dt="2024-06-08T14:57:19.790" v="1143" actId="1076"/>
          <ac:cxnSpMkLst>
            <pc:docMk/>
            <pc:sldMk cId="2766856023" sldId="385"/>
            <ac:cxnSpMk id="16" creationId="{87F96DC2-6099-6C3E-CF4A-DC01147FFE36}"/>
          </ac:cxnSpMkLst>
        </pc:cxnChg>
        <pc:cxnChg chg="del">
          <ac:chgData name="Martin Geiger (Psychology)" userId="8f06b308-1267-4aba-9ebb-7f4bffdc13c4" providerId="ADAL" clId="{78BC1C7F-C9F0-4CB1-8E6E-6539BAD3B035}" dt="2024-06-08T14:31:43.504" v="923" actId="478"/>
          <ac:cxnSpMkLst>
            <pc:docMk/>
            <pc:sldMk cId="2766856023" sldId="385"/>
            <ac:cxnSpMk id="29" creationId="{BBEA83A9-99F0-8E18-44AA-25B4C16A6A33}"/>
          </ac:cxnSpMkLst>
        </pc:cxnChg>
        <pc:cxnChg chg="del">
          <ac:chgData name="Martin Geiger (Psychology)" userId="8f06b308-1267-4aba-9ebb-7f4bffdc13c4" providerId="ADAL" clId="{78BC1C7F-C9F0-4CB1-8E6E-6539BAD3B035}" dt="2024-06-08T14:31:43.504" v="923" actId="478"/>
          <ac:cxnSpMkLst>
            <pc:docMk/>
            <pc:sldMk cId="2766856023" sldId="385"/>
            <ac:cxnSpMk id="30" creationId="{BFE89EAE-ED2A-0D51-C581-7E701D5A081E}"/>
          </ac:cxnSpMkLst>
        </pc:cxnChg>
        <pc:cxnChg chg="del mod">
          <ac:chgData name="Martin Geiger (Psychology)" userId="8f06b308-1267-4aba-9ebb-7f4bffdc13c4" providerId="ADAL" clId="{78BC1C7F-C9F0-4CB1-8E6E-6539BAD3B035}" dt="2024-06-08T14:31:43.504" v="923" actId="478"/>
          <ac:cxnSpMkLst>
            <pc:docMk/>
            <pc:sldMk cId="2766856023" sldId="385"/>
            <ac:cxnSpMk id="31" creationId="{742B50DD-E1C4-5239-6C84-19BD48D683B4}"/>
          </ac:cxnSpMkLst>
        </pc:cxnChg>
        <pc:cxnChg chg="add del mod">
          <ac:chgData name="Martin Geiger (Psychology)" userId="8f06b308-1267-4aba-9ebb-7f4bffdc13c4" providerId="ADAL" clId="{78BC1C7F-C9F0-4CB1-8E6E-6539BAD3B035}" dt="2024-06-08T14:33:27.825" v="944" actId="478"/>
          <ac:cxnSpMkLst>
            <pc:docMk/>
            <pc:sldMk cId="2766856023" sldId="385"/>
            <ac:cxnSpMk id="35" creationId="{3BCFDD67-3B3E-6BB5-4D93-70080A0F3135}"/>
          </ac:cxnSpMkLst>
        </pc:cxnChg>
        <pc:cxnChg chg="mod">
          <ac:chgData name="Martin Geiger (Psychology)" userId="8f06b308-1267-4aba-9ebb-7f4bffdc13c4" providerId="ADAL" clId="{78BC1C7F-C9F0-4CB1-8E6E-6539BAD3B035}" dt="2024-06-08T14:51:40.882" v="1117" actId="1076"/>
          <ac:cxnSpMkLst>
            <pc:docMk/>
            <pc:sldMk cId="2766856023" sldId="385"/>
            <ac:cxnSpMk id="36" creationId="{53A74C38-0AD1-8344-CADC-811AD19681D3}"/>
          </ac:cxnSpMkLst>
        </pc:cxnChg>
        <pc:cxnChg chg="del mod">
          <ac:chgData name="Martin Geiger (Psychology)" userId="8f06b308-1267-4aba-9ebb-7f4bffdc13c4" providerId="ADAL" clId="{78BC1C7F-C9F0-4CB1-8E6E-6539BAD3B035}" dt="2024-06-08T14:31:43.504" v="923" actId="478"/>
          <ac:cxnSpMkLst>
            <pc:docMk/>
            <pc:sldMk cId="2766856023" sldId="385"/>
            <ac:cxnSpMk id="39" creationId="{0419FBD9-8704-6472-BF39-62441EDC5A15}"/>
          </ac:cxnSpMkLst>
        </pc:cxnChg>
        <pc:cxnChg chg="add mod">
          <ac:chgData name="Martin Geiger (Psychology)" userId="8f06b308-1267-4aba-9ebb-7f4bffdc13c4" providerId="ADAL" clId="{78BC1C7F-C9F0-4CB1-8E6E-6539BAD3B035}" dt="2024-06-08T14:57:22.560" v="1144" actId="1076"/>
          <ac:cxnSpMkLst>
            <pc:docMk/>
            <pc:sldMk cId="2766856023" sldId="385"/>
            <ac:cxnSpMk id="52" creationId="{75F62158-99F6-F6F8-57A5-3B215F27D4A2}"/>
          </ac:cxnSpMkLst>
        </pc:cxnChg>
      </pc:sldChg>
      <pc:sldChg chg="del">
        <pc:chgData name="Martin Geiger (Psychology)" userId="8f06b308-1267-4aba-9ebb-7f4bffdc13c4" providerId="ADAL" clId="{78BC1C7F-C9F0-4CB1-8E6E-6539BAD3B035}" dt="2024-06-08T13:24:08.222" v="4" actId="47"/>
        <pc:sldMkLst>
          <pc:docMk/>
          <pc:sldMk cId="3481628277" sldId="387"/>
        </pc:sldMkLst>
      </pc:sldChg>
      <pc:sldChg chg="del">
        <pc:chgData name="Martin Geiger (Psychology)" userId="8f06b308-1267-4aba-9ebb-7f4bffdc13c4" providerId="ADAL" clId="{78BC1C7F-C9F0-4CB1-8E6E-6539BAD3B035}" dt="2024-06-08T13:24:08.222" v="4" actId="47"/>
        <pc:sldMkLst>
          <pc:docMk/>
          <pc:sldMk cId="2460637153" sldId="388"/>
        </pc:sldMkLst>
      </pc:sldChg>
      <pc:sldChg chg="del">
        <pc:chgData name="Martin Geiger (Psychology)" userId="8f06b308-1267-4aba-9ebb-7f4bffdc13c4" providerId="ADAL" clId="{78BC1C7F-C9F0-4CB1-8E6E-6539BAD3B035}" dt="2024-06-08T13:24:08.222" v="4" actId="47"/>
        <pc:sldMkLst>
          <pc:docMk/>
          <pc:sldMk cId="561599329" sldId="389"/>
        </pc:sldMkLst>
      </pc:sldChg>
      <pc:sldChg chg="addSp delSp modSp mod modTransition">
        <pc:chgData name="Martin Geiger (Psychology)" userId="8f06b308-1267-4aba-9ebb-7f4bffdc13c4" providerId="ADAL" clId="{78BC1C7F-C9F0-4CB1-8E6E-6539BAD3B035}" dt="2024-06-08T15:16:39.601" v="1378" actId="1076"/>
        <pc:sldMkLst>
          <pc:docMk/>
          <pc:sldMk cId="3092506142" sldId="390"/>
        </pc:sldMkLst>
        <pc:spChg chg="add mod">
          <ac:chgData name="Martin Geiger (Psychology)" userId="8f06b308-1267-4aba-9ebb-7f4bffdc13c4" providerId="ADAL" clId="{78BC1C7F-C9F0-4CB1-8E6E-6539BAD3B035}" dt="2024-06-08T15:16:39.601" v="1378" actId="1076"/>
          <ac:spMkLst>
            <pc:docMk/>
            <pc:sldMk cId="3092506142" sldId="390"/>
            <ac:spMk id="11" creationId="{7F9BB2D5-7DB7-BAAD-D0CD-C69CC9670AAD}"/>
          </ac:spMkLst>
        </pc:spChg>
        <pc:spChg chg="del">
          <ac:chgData name="Martin Geiger (Psychology)" userId="8f06b308-1267-4aba-9ebb-7f4bffdc13c4" providerId="ADAL" clId="{78BC1C7F-C9F0-4CB1-8E6E-6539BAD3B035}" dt="2024-06-08T15:16:37.648" v="1376" actId="478"/>
          <ac:spMkLst>
            <pc:docMk/>
            <pc:sldMk cId="3092506142" sldId="390"/>
            <ac:spMk id="42" creationId="{1B2A0386-4372-8D76-65F9-429A3943E078}"/>
          </ac:spMkLst>
        </pc:spChg>
        <pc:spChg chg="del">
          <ac:chgData name="Martin Geiger (Psychology)" userId="8f06b308-1267-4aba-9ebb-7f4bffdc13c4" providerId="ADAL" clId="{78BC1C7F-C9F0-4CB1-8E6E-6539BAD3B035}" dt="2024-06-08T15:16:37.648" v="1376" actId="478"/>
          <ac:spMkLst>
            <pc:docMk/>
            <pc:sldMk cId="3092506142" sldId="390"/>
            <ac:spMk id="71" creationId="{5AA9A76A-A576-E38C-A050-6A569673B6D2}"/>
          </ac:spMkLst>
        </pc:spChg>
        <pc:picChg chg="add mod">
          <ac:chgData name="Martin Geiger (Psychology)" userId="8f06b308-1267-4aba-9ebb-7f4bffdc13c4" providerId="ADAL" clId="{78BC1C7F-C9F0-4CB1-8E6E-6539BAD3B035}" dt="2024-06-08T14:03:16.968" v="597" actId="1076"/>
          <ac:picMkLst>
            <pc:docMk/>
            <pc:sldMk cId="3092506142" sldId="390"/>
            <ac:picMk id="4" creationId="{BD0FB256-1549-D4DB-EBFF-EA9469733DCC}"/>
          </ac:picMkLst>
        </pc:picChg>
        <pc:picChg chg="add mod">
          <ac:chgData name="Martin Geiger (Psychology)" userId="8f06b308-1267-4aba-9ebb-7f4bffdc13c4" providerId="ADAL" clId="{78BC1C7F-C9F0-4CB1-8E6E-6539BAD3B035}" dt="2024-06-08T15:16:39.601" v="1378" actId="1076"/>
          <ac:picMkLst>
            <pc:docMk/>
            <pc:sldMk cId="3092506142" sldId="390"/>
            <ac:picMk id="9" creationId="{AAF9C87D-A14D-E56B-6AFC-2A34279C2672}"/>
          </ac:picMkLst>
        </pc:picChg>
        <pc:picChg chg="del">
          <ac:chgData name="Martin Geiger (Psychology)" userId="8f06b308-1267-4aba-9ebb-7f4bffdc13c4" providerId="ADAL" clId="{78BC1C7F-C9F0-4CB1-8E6E-6539BAD3B035}" dt="2024-06-08T15:16:37.648" v="1376" actId="478"/>
          <ac:picMkLst>
            <pc:docMk/>
            <pc:sldMk cId="3092506142" sldId="390"/>
            <ac:picMk id="70" creationId="{8809C50C-F141-0960-7BC9-A393C7F2420A}"/>
          </ac:picMkLst>
        </pc:picChg>
        <pc:picChg chg="del">
          <ac:chgData name="Martin Geiger (Psychology)" userId="8f06b308-1267-4aba-9ebb-7f4bffdc13c4" providerId="ADAL" clId="{78BC1C7F-C9F0-4CB1-8E6E-6539BAD3B035}" dt="2024-06-08T14:03:08.873" v="591" actId="478"/>
          <ac:picMkLst>
            <pc:docMk/>
            <pc:sldMk cId="3092506142" sldId="390"/>
            <ac:picMk id="92" creationId="{3827F2F4-DC31-8670-C4BB-D1C2FAA4474E}"/>
          </ac:picMkLst>
        </pc:picChg>
      </pc:sldChg>
      <pc:sldChg chg="addSp modSp mod">
        <pc:chgData name="Martin Geiger (Psychology)" userId="8f06b308-1267-4aba-9ebb-7f4bffdc13c4" providerId="ADAL" clId="{78BC1C7F-C9F0-4CB1-8E6E-6539BAD3B035}" dt="2024-06-08T15:01:58.795" v="1182" actId="693"/>
        <pc:sldMkLst>
          <pc:docMk/>
          <pc:sldMk cId="545434390" sldId="396"/>
        </pc:sldMkLst>
        <pc:spChg chg="add mod">
          <ac:chgData name="Martin Geiger (Psychology)" userId="8f06b308-1267-4aba-9ebb-7f4bffdc13c4" providerId="ADAL" clId="{78BC1C7F-C9F0-4CB1-8E6E-6539BAD3B035}" dt="2024-06-08T15:01:22.644" v="1180" actId="1076"/>
          <ac:spMkLst>
            <pc:docMk/>
            <pc:sldMk cId="545434390" sldId="396"/>
            <ac:spMk id="2" creationId="{448025E9-01C1-39E7-0DA2-0039DC46ACB2}"/>
          </ac:spMkLst>
        </pc:spChg>
        <pc:cxnChg chg="mod">
          <ac:chgData name="Martin Geiger (Psychology)" userId="8f06b308-1267-4aba-9ebb-7f4bffdc13c4" providerId="ADAL" clId="{78BC1C7F-C9F0-4CB1-8E6E-6539BAD3B035}" dt="2024-06-08T15:01:58.795" v="1182" actId="693"/>
          <ac:cxnSpMkLst>
            <pc:docMk/>
            <pc:sldMk cId="545434390" sldId="396"/>
            <ac:cxnSpMk id="21" creationId="{467BF375-E5D7-72E0-1FD8-202FF1EB9710}"/>
          </ac:cxnSpMkLst>
        </pc:cxnChg>
        <pc:cxnChg chg="mod">
          <ac:chgData name="Martin Geiger (Psychology)" userId="8f06b308-1267-4aba-9ebb-7f4bffdc13c4" providerId="ADAL" clId="{78BC1C7F-C9F0-4CB1-8E6E-6539BAD3B035}" dt="2024-06-08T15:01:58.795" v="1182" actId="693"/>
          <ac:cxnSpMkLst>
            <pc:docMk/>
            <pc:sldMk cId="545434390" sldId="396"/>
            <ac:cxnSpMk id="30" creationId="{00339BEA-C445-2D95-8C22-89EFBAE221C3}"/>
          </ac:cxnSpMkLst>
        </pc:cxnChg>
        <pc:cxnChg chg="mod">
          <ac:chgData name="Martin Geiger (Psychology)" userId="8f06b308-1267-4aba-9ebb-7f4bffdc13c4" providerId="ADAL" clId="{78BC1C7F-C9F0-4CB1-8E6E-6539BAD3B035}" dt="2024-06-08T15:01:58.795" v="1182" actId="693"/>
          <ac:cxnSpMkLst>
            <pc:docMk/>
            <pc:sldMk cId="545434390" sldId="396"/>
            <ac:cxnSpMk id="33" creationId="{134C8A2E-B404-8B54-D193-BAB32CCDE0F4}"/>
          </ac:cxnSpMkLst>
        </pc:cxnChg>
      </pc:sldChg>
      <pc:sldChg chg="addSp modSp mod">
        <pc:chgData name="Martin Geiger (Psychology)" userId="8f06b308-1267-4aba-9ebb-7f4bffdc13c4" providerId="ADAL" clId="{78BC1C7F-C9F0-4CB1-8E6E-6539BAD3B035}" dt="2024-06-08T15:02:38.939" v="1185" actId="1076"/>
        <pc:sldMkLst>
          <pc:docMk/>
          <pc:sldMk cId="4228409517" sldId="403"/>
        </pc:sldMkLst>
        <pc:spChg chg="add mod">
          <ac:chgData name="Martin Geiger (Psychology)" userId="8f06b308-1267-4aba-9ebb-7f4bffdc13c4" providerId="ADAL" clId="{78BC1C7F-C9F0-4CB1-8E6E-6539BAD3B035}" dt="2024-06-08T15:02:38.939" v="1185" actId="1076"/>
          <ac:spMkLst>
            <pc:docMk/>
            <pc:sldMk cId="4228409517" sldId="403"/>
            <ac:spMk id="9" creationId="{1D3A5645-856D-6779-3A68-F889DC9666ED}"/>
          </ac:spMkLst>
        </pc:spChg>
        <pc:cxnChg chg="mod">
          <ac:chgData name="Martin Geiger (Psychology)" userId="8f06b308-1267-4aba-9ebb-7f4bffdc13c4" providerId="ADAL" clId="{78BC1C7F-C9F0-4CB1-8E6E-6539BAD3B035}" dt="2024-06-08T15:02:06.889" v="1183" actId="693"/>
          <ac:cxnSpMkLst>
            <pc:docMk/>
            <pc:sldMk cId="4228409517" sldId="403"/>
            <ac:cxnSpMk id="6" creationId="{29F00925-6446-F5DA-72DA-C039277CF285}"/>
          </ac:cxnSpMkLst>
        </pc:cxnChg>
        <pc:cxnChg chg="mod">
          <ac:chgData name="Martin Geiger (Psychology)" userId="8f06b308-1267-4aba-9ebb-7f4bffdc13c4" providerId="ADAL" clId="{78BC1C7F-C9F0-4CB1-8E6E-6539BAD3B035}" dt="2024-06-08T15:02:06.889" v="1183" actId="693"/>
          <ac:cxnSpMkLst>
            <pc:docMk/>
            <pc:sldMk cId="4228409517" sldId="403"/>
            <ac:cxnSpMk id="8" creationId="{43151636-4A87-5C77-ACFE-6A37C7F072EB}"/>
          </ac:cxnSpMkLst>
        </pc:cxnChg>
        <pc:cxnChg chg="mod">
          <ac:chgData name="Martin Geiger (Psychology)" userId="8f06b308-1267-4aba-9ebb-7f4bffdc13c4" providerId="ADAL" clId="{78BC1C7F-C9F0-4CB1-8E6E-6539BAD3B035}" dt="2024-06-08T15:02:06.889" v="1183" actId="693"/>
          <ac:cxnSpMkLst>
            <pc:docMk/>
            <pc:sldMk cId="4228409517" sldId="403"/>
            <ac:cxnSpMk id="19" creationId="{F7B22981-B85A-84B1-FEF9-84867DF38F97}"/>
          </ac:cxnSpMkLst>
        </pc:cxnChg>
      </pc:sldChg>
      <pc:sldChg chg="addSp modSp mod">
        <pc:chgData name="Martin Geiger (Psychology)" userId="8f06b308-1267-4aba-9ebb-7f4bffdc13c4" providerId="ADAL" clId="{78BC1C7F-C9F0-4CB1-8E6E-6539BAD3B035}" dt="2024-06-08T15:01:50.480" v="1181" actId="693"/>
        <pc:sldMkLst>
          <pc:docMk/>
          <pc:sldMk cId="1199435462" sldId="404"/>
        </pc:sldMkLst>
        <pc:spChg chg="add mod">
          <ac:chgData name="Martin Geiger (Psychology)" userId="8f06b308-1267-4aba-9ebb-7f4bffdc13c4" providerId="ADAL" clId="{78BC1C7F-C9F0-4CB1-8E6E-6539BAD3B035}" dt="2024-06-08T15:01:09.772" v="1179" actId="1076"/>
          <ac:spMkLst>
            <pc:docMk/>
            <pc:sldMk cId="1199435462" sldId="404"/>
            <ac:spMk id="6" creationId="{696FB72B-2DB7-F76B-F044-5C1CCAB4293F}"/>
          </ac:spMkLst>
        </pc:spChg>
        <pc:cxnChg chg="mod">
          <ac:chgData name="Martin Geiger (Psychology)" userId="8f06b308-1267-4aba-9ebb-7f4bffdc13c4" providerId="ADAL" clId="{78BC1C7F-C9F0-4CB1-8E6E-6539BAD3B035}" dt="2024-06-08T15:01:50.480" v="1181" actId="693"/>
          <ac:cxnSpMkLst>
            <pc:docMk/>
            <pc:sldMk cId="1199435462" sldId="404"/>
            <ac:cxnSpMk id="5" creationId="{73122204-C2B8-1A90-6CF7-44CFFECCF304}"/>
          </ac:cxnSpMkLst>
        </pc:cxnChg>
        <pc:cxnChg chg="mod">
          <ac:chgData name="Martin Geiger (Psychology)" userId="8f06b308-1267-4aba-9ebb-7f4bffdc13c4" providerId="ADAL" clId="{78BC1C7F-C9F0-4CB1-8E6E-6539BAD3B035}" dt="2024-06-08T15:01:50.480" v="1181" actId="693"/>
          <ac:cxnSpMkLst>
            <pc:docMk/>
            <pc:sldMk cId="1199435462" sldId="404"/>
            <ac:cxnSpMk id="9" creationId="{F95067E3-CAE3-AD73-6A63-900E8C893D56}"/>
          </ac:cxnSpMkLst>
        </pc:cxnChg>
        <pc:cxnChg chg="mod">
          <ac:chgData name="Martin Geiger (Psychology)" userId="8f06b308-1267-4aba-9ebb-7f4bffdc13c4" providerId="ADAL" clId="{78BC1C7F-C9F0-4CB1-8E6E-6539BAD3B035}" dt="2024-06-08T15:01:50.480" v="1181" actId="693"/>
          <ac:cxnSpMkLst>
            <pc:docMk/>
            <pc:sldMk cId="1199435462" sldId="404"/>
            <ac:cxnSpMk id="37" creationId="{62459327-9E2F-53E5-2E6A-75D49E9865C6}"/>
          </ac:cxnSpMkLst>
        </pc:cxnChg>
      </pc:sldChg>
      <pc:sldChg chg="addSp modSp mod">
        <pc:chgData name="Martin Geiger (Psychology)" userId="8f06b308-1267-4aba-9ebb-7f4bffdc13c4" providerId="ADAL" clId="{78BC1C7F-C9F0-4CB1-8E6E-6539BAD3B035}" dt="2024-06-08T14:08:08.872" v="638" actId="1076"/>
        <pc:sldMkLst>
          <pc:docMk/>
          <pc:sldMk cId="842408686" sldId="407"/>
        </pc:sldMkLst>
        <pc:picChg chg="add mod">
          <ac:chgData name="Martin Geiger (Psychology)" userId="8f06b308-1267-4aba-9ebb-7f4bffdc13c4" providerId="ADAL" clId="{78BC1C7F-C9F0-4CB1-8E6E-6539BAD3B035}" dt="2024-06-08T14:08:08.872" v="638" actId="1076"/>
          <ac:picMkLst>
            <pc:docMk/>
            <pc:sldMk cId="842408686" sldId="407"/>
            <ac:picMk id="3" creationId="{ABD951DE-C4E5-587E-904B-A59E5957C1A7}"/>
          </ac:picMkLst>
        </pc:picChg>
        <pc:picChg chg="mod">
          <ac:chgData name="Martin Geiger (Psychology)" userId="8f06b308-1267-4aba-9ebb-7f4bffdc13c4" providerId="ADAL" clId="{78BC1C7F-C9F0-4CB1-8E6E-6539BAD3B035}" dt="2024-06-08T14:08:06.412" v="637" actId="1076"/>
          <ac:picMkLst>
            <pc:docMk/>
            <pc:sldMk cId="842408686" sldId="407"/>
            <ac:picMk id="4" creationId="{1EC3B462-A8B8-9F31-9B0D-E4F25E1824DF}"/>
          </ac:picMkLst>
        </pc:picChg>
      </pc:sldChg>
      <pc:sldChg chg="delSp del mod">
        <pc:chgData name="Martin Geiger (Psychology)" userId="8f06b308-1267-4aba-9ebb-7f4bffdc13c4" providerId="ADAL" clId="{78BC1C7F-C9F0-4CB1-8E6E-6539BAD3B035}" dt="2024-06-08T14:08:18.257" v="641" actId="47"/>
        <pc:sldMkLst>
          <pc:docMk/>
          <pc:sldMk cId="3349458465" sldId="408"/>
        </pc:sldMkLst>
        <pc:picChg chg="del">
          <ac:chgData name="Martin Geiger (Psychology)" userId="8f06b308-1267-4aba-9ebb-7f4bffdc13c4" providerId="ADAL" clId="{78BC1C7F-C9F0-4CB1-8E6E-6539BAD3B035}" dt="2024-06-08T14:08:15.451" v="639" actId="21"/>
          <ac:picMkLst>
            <pc:docMk/>
            <pc:sldMk cId="3349458465" sldId="408"/>
            <ac:picMk id="6" creationId="{9B5E4EA8-DB7C-D6A2-10AC-DDF6FBBAFA4E}"/>
          </ac:picMkLst>
        </pc:picChg>
      </pc:sldChg>
      <pc:sldChg chg="modTransition">
        <pc:chgData name="Martin Geiger (Psychology)" userId="8f06b308-1267-4aba-9ebb-7f4bffdc13c4" providerId="ADAL" clId="{78BC1C7F-C9F0-4CB1-8E6E-6539BAD3B035}" dt="2024-06-08T14:51:18.919" v="1116"/>
        <pc:sldMkLst>
          <pc:docMk/>
          <pc:sldMk cId="1768657902" sldId="410"/>
        </pc:sldMkLst>
      </pc:sldChg>
      <pc:sldChg chg="addSp delSp modSp mod">
        <pc:chgData name="Martin Geiger (Psychology)" userId="8f06b308-1267-4aba-9ebb-7f4bffdc13c4" providerId="ADAL" clId="{78BC1C7F-C9F0-4CB1-8E6E-6539BAD3B035}" dt="2024-06-08T14:08:53.675" v="645" actId="478"/>
        <pc:sldMkLst>
          <pc:docMk/>
          <pc:sldMk cId="2463839220" sldId="411"/>
        </pc:sldMkLst>
        <pc:picChg chg="mod">
          <ac:chgData name="Martin Geiger (Psychology)" userId="8f06b308-1267-4aba-9ebb-7f4bffdc13c4" providerId="ADAL" clId="{78BC1C7F-C9F0-4CB1-8E6E-6539BAD3B035}" dt="2024-06-08T14:08:27.532" v="643" actId="1076"/>
          <ac:picMkLst>
            <pc:docMk/>
            <pc:sldMk cId="2463839220" sldId="411"/>
            <ac:picMk id="2" creationId="{315F04AA-8193-9AFF-11DB-82BB9327A852}"/>
          </ac:picMkLst>
        </pc:picChg>
        <pc:picChg chg="add del mod">
          <ac:chgData name="Martin Geiger (Psychology)" userId="8f06b308-1267-4aba-9ebb-7f4bffdc13c4" providerId="ADAL" clId="{78BC1C7F-C9F0-4CB1-8E6E-6539BAD3B035}" dt="2024-06-08T14:08:53.675" v="645" actId="478"/>
          <ac:picMkLst>
            <pc:docMk/>
            <pc:sldMk cId="2463839220" sldId="411"/>
            <ac:picMk id="6" creationId="{9B5E4EA8-DB7C-D6A2-10AC-DDF6FBBAFA4E}"/>
          </ac:picMkLst>
        </pc:picChg>
      </pc:sldChg>
      <pc:sldChg chg="modTransition">
        <pc:chgData name="Martin Geiger (Psychology)" userId="8f06b308-1267-4aba-9ebb-7f4bffdc13c4" providerId="ADAL" clId="{78BC1C7F-C9F0-4CB1-8E6E-6539BAD3B035}" dt="2024-06-08T14:05:20.275" v="630"/>
        <pc:sldMkLst>
          <pc:docMk/>
          <pc:sldMk cId="3000495285" sldId="413"/>
        </pc:sldMkLst>
      </pc:sldChg>
      <pc:sldChg chg="addSp delSp modSp mod modTransition">
        <pc:chgData name="Martin Geiger (Psychology)" userId="8f06b308-1267-4aba-9ebb-7f4bffdc13c4" providerId="ADAL" clId="{78BC1C7F-C9F0-4CB1-8E6E-6539BAD3B035}" dt="2024-06-08T14:51:18.919" v="1116"/>
        <pc:sldMkLst>
          <pc:docMk/>
          <pc:sldMk cId="2673720869" sldId="414"/>
        </pc:sldMkLst>
        <pc:spChg chg="del">
          <ac:chgData name="Martin Geiger (Psychology)" userId="8f06b308-1267-4aba-9ebb-7f4bffdc13c4" providerId="ADAL" clId="{78BC1C7F-C9F0-4CB1-8E6E-6539BAD3B035}" dt="2024-06-08T14:42:26.627" v="1003" actId="478"/>
          <ac:spMkLst>
            <pc:docMk/>
            <pc:sldMk cId="2673720869" sldId="414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42:26.627" v="1003" actId="478"/>
          <ac:spMkLst>
            <pc:docMk/>
            <pc:sldMk cId="2673720869" sldId="414"/>
            <ac:spMk id="4" creationId="{B1190CF9-6066-025C-B595-F1F8048793A4}"/>
          </ac:spMkLst>
        </pc:spChg>
        <pc:spChg chg="add mod">
          <ac:chgData name="Martin Geiger (Psychology)" userId="8f06b308-1267-4aba-9ebb-7f4bffdc13c4" providerId="ADAL" clId="{78BC1C7F-C9F0-4CB1-8E6E-6539BAD3B035}" dt="2024-06-08T14:42:26.627" v="1003" actId="478"/>
          <ac:spMkLst>
            <pc:docMk/>
            <pc:sldMk cId="2673720869" sldId="414"/>
            <ac:spMk id="10" creationId="{ABC33BB5-6B49-0F00-715F-4F633DD8B29C}"/>
          </ac:spMkLst>
        </pc:spChg>
        <pc:spChg chg="add mod">
          <ac:chgData name="Martin Geiger (Psychology)" userId="8f06b308-1267-4aba-9ebb-7f4bffdc13c4" providerId="ADAL" clId="{78BC1C7F-C9F0-4CB1-8E6E-6539BAD3B035}" dt="2024-06-08T14:42:30.413" v="1005" actId="1076"/>
          <ac:spMkLst>
            <pc:docMk/>
            <pc:sldMk cId="2673720869" sldId="414"/>
            <ac:spMk id="14" creationId="{92E7888D-0591-5878-9CEF-8B4DF96991D4}"/>
          </ac:spMkLst>
        </pc:spChg>
        <pc:spChg chg="add mod">
          <ac:chgData name="Martin Geiger (Psychology)" userId="8f06b308-1267-4aba-9ebb-7f4bffdc13c4" providerId="ADAL" clId="{78BC1C7F-C9F0-4CB1-8E6E-6539BAD3B035}" dt="2024-06-08T14:42:30.413" v="1005" actId="1076"/>
          <ac:spMkLst>
            <pc:docMk/>
            <pc:sldMk cId="2673720869" sldId="414"/>
            <ac:spMk id="22" creationId="{1EC379BF-1FD6-080A-4E07-7FEBDCF95A4E}"/>
          </ac:spMkLst>
        </pc:spChg>
        <pc:spChg chg="add del">
          <ac:chgData name="Martin Geiger (Psychology)" userId="8f06b308-1267-4aba-9ebb-7f4bffdc13c4" providerId="ADAL" clId="{78BC1C7F-C9F0-4CB1-8E6E-6539BAD3B035}" dt="2024-06-08T14:49:54.172" v="1092" actId="478"/>
          <ac:spMkLst>
            <pc:docMk/>
            <pc:sldMk cId="2673720869" sldId="414"/>
            <ac:spMk id="40" creationId="{46F59825-99C9-8252-002A-24456821A5EA}"/>
          </ac:spMkLst>
        </pc:spChg>
        <pc:spChg chg="add del">
          <ac:chgData name="Martin Geiger (Psychology)" userId="8f06b308-1267-4aba-9ebb-7f4bffdc13c4" providerId="ADAL" clId="{78BC1C7F-C9F0-4CB1-8E6E-6539BAD3B035}" dt="2024-06-08T14:49:54.172" v="1092" actId="478"/>
          <ac:spMkLst>
            <pc:docMk/>
            <pc:sldMk cId="2673720869" sldId="414"/>
            <ac:spMk id="41" creationId="{0512A17C-7A97-73A3-7843-9C4AA3908981}"/>
          </ac:spMkLst>
        </pc:spChg>
        <pc:spChg chg="add mod">
          <ac:chgData name="Martin Geiger (Psychology)" userId="8f06b308-1267-4aba-9ebb-7f4bffdc13c4" providerId="ADAL" clId="{78BC1C7F-C9F0-4CB1-8E6E-6539BAD3B035}" dt="2024-06-08T14:42:30.413" v="1005" actId="1076"/>
          <ac:spMkLst>
            <pc:docMk/>
            <pc:sldMk cId="2673720869" sldId="414"/>
            <ac:spMk id="47" creationId="{06B3E433-79A2-59C5-B617-38CE146A3357}"/>
          </ac:spMkLst>
        </pc:spChg>
        <pc:spChg chg="add mod">
          <ac:chgData name="Martin Geiger (Psychology)" userId="8f06b308-1267-4aba-9ebb-7f4bffdc13c4" providerId="ADAL" clId="{78BC1C7F-C9F0-4CB1-8E6E-6539BAD3B035}" dt="2024-06-08T14:42:30.413" v="1005" actId="1076"/>
          <ac:spMkLst>
            <pc:docMk/>
            <pc:sldMk cId="2673720869" sldId="414"/>
            <ac:spMk id="49" creationId="{B0FE788F-B763-940A-A798-833E2C83D8C3}"/>
          </ac:spMkLst>
        </pc:spChg>
        <pc:spChg chg="add mod">
          <ac:chgData name="Martin Geiger (Psychology)" userId="8f06b308-1267-4aba-9ebb-7f4bffdc13c4" providerId="ADAL" clId="{78BC1C7F-C9F0-4CB1-8E6E-6539BAD3B035}" dt="2024-06-08T14:42:30.413" v="1005" actId="1076"/>
          <ac:spMkLst>
            <pc:docMk/>
            <pc:sldMk cId="2673720869" sldId="414"/>
            <ac:spMk id="51" creationId="{F83EBD73-FC88-CC78-CFBC-DCC2E445A4C4}"/>
          </ac:spMkLst>
        </pc:spChg>
        <pc:spChg chg="add mod">
          <ac:chgData name="Martin Geiger (Psychology)" userId="8f06b308-1267-4aba-9ebb-7f4bffdc13c4" providerId="ADAL" clId="{78BC1C7F-C9F0-4CB1-8E6E-6539BAD3B035}" dt="2024-06-08T14:42:30.413" v="1005" actId="1076"/>
          <ac:spMkLst>
            <pc:docMk/>
            <pc:sldMk cId="2673720869" sldId="414"/>
            <ac:spMk id="53" creationId="{8C85AFF2-3D55-3590-404D-E1BBB3F357B3}"/>
          </ac:spMkLst>
        </pc:spChg>
        <pc:spChg chg="del">
          <ac:chgData name="Martin Geiger (Psychology)" userId="8f06b308-1267-4aba-9ebb-7f4bffdc13c4" providerId="ADAL" clId="{78BC1C7F-C9F0-4CB1-8E6E-6539BAD3B035}" dt="2024-06-08T14:42:26.627" v="1003" actId="478"/>
          <ac:spMkLst>
            <pc:docMk/>
            <pc:sldMk cId="2673720869" sldId="414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42:26.627" v="1003" actId="478"/>
          <ac:spMkLst>
            <pc:docMk/>
            <pc:sldMk cId="2673720869" sldId="414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42:26.627" v="1003" actId="478"/>
          <ac:spMkLst>
            <pc:docMk/>
            <pc:sldMk cId="2673720869" sldId="414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78BC1C7F-C9F0-4CB1-8E6E-6539BAD3B035}" dt="2024-06-08T14:42:26.627" v="1003" actId="478"/>
          <ac:spMkLst>
            <pc:docMk/>
            <pc:sldMk cId="2673720869" sldId="414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4:49:54.459" v="1093" actId="1076"/>
          <ac:spMkLst>
            <pc:docMk/>
            <pc:sldMk cId="2673720869" sldId="414"/>
            <ac:spMk id="76" creationId="{A90856F5-AD95-34A4-CBC1-FCF282A394DB}"/>
          </ac:spMkLst>
        </pc:spChg>
        <pc:graphicFrameChg chg="add del">
          <ac:chgData name="Martin Geiger (Psychology)" userId="8f06b308-1267-4aba-9ebb-7f4bffdc13c4" providerId="ADAL" clId="{78BC1C7F-C9F0-4CB1-8E6E-6539BAD3B035}" dt="2024-06-08T14:49:54.172" v="1092" actId="478"/>
          <ac:graphicFrameMkLst>
            <pc:docMk/>
            <pc:sldMk cId="2673720869" sldId="414"/>
            <ac:graphicFrameMk id="39" creationId="{584C3AAD-6127-C9AB-0129-6DCAB9C2BF46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49:54.459" v="1093" actId="1076"/>
          <ac:graphicFrameMkLst>
            <pc:docMk/>
            <pc:sldMk cId="2673720869" sldId="414"/>
            <ac:graphicFrameMk id="74" creationId="{078E4971-1F47-AADB-5379-6C5E466EAF5E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11" creationId="{63F0FA72-B159-6A6E-B8C0-5ABCB30ED977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12" creationId="{142036BE-8A79-A41C-662C-790E89462B61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13" creationId="{EB32F961-4C8B-164A-821C-8F8C8A253422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15" creationId="{E2810AB3-24CA-B8CE-3749-7BB5F458CC9B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16" creationId="{5107ED26-567D-2B5E-5946-21F0172050A2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19" creationId="{72DE7678-7BB7-F3C4-A618-4E0D15BD946D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20" creationId="{83F6FB42-6EDD-8B47-F5A7-C12024A84112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21" creationId="{83F01967-7FB7-8797-83C5-A28D324E4DF0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25" creationId="{925730F2-D7FA-99BA-DB6C-5556C57F7BF1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27" creationId="{8E08C131-9E50-0824-15E7-1DC5F98716F7}"/>
          </ac:picMkLst>
        </pc:picChg>
        <pc:picChg chg="add del">
          <ac:chgData name="Martin Geiger (Psychology)" userId="8f06b308-1267-4aba-9ebb-7f4bffdc13c4" providerId="ADAL" clId="{78BC1C7F-C9F0-4CB1-8E6E-6539BAD3B035}" dt="2024-06-08T14:49:54.172" v="1092" actId="478"/>
          <ac:picMkLst>
            <pc:docMk/>
            <pc:sldMk cId="2673720869" sldId="414"/>
            <ac:picMk id="31" creationId="{E79E0B37-F8A8-704A-ACF7-77D6EDB2C279}"/>
          </ac:picMkLst>
        </pc:picChg>
        <pc:picChg chg="add del">
          <ac:chgData name="Martin Geiger (Psychology)" userId="8f06b308-1267-4aba-9ebb-7f4bffdc13c4" providerId="ADAL" clId="{78BC1C7F-C9F0-4CB1-8E6E-6539BAD3B035}" dt="2024-06-08T14:49:54.172" v="1092" actId="478"/>
          <ac:picMkLst>
            <pc:docMk/>
            <pc:sldMk cId="2673720869" sldId="414"/>
            <ac:picMk id="32" creationId="{8159E6BE-5F40-6F9D-45D9-52A342012953}"/>
          </ac:picMkLst>
        </pc:picChg>
        <pc:picChg chg="add del">
          <ac:chgData name="Martin Geiger (Psychology)" userId="8f06b308-1267-4aba-9ebb-7f4bffdc13c4" providerId="ADAL" clId="{78BC1C7F-C9F0-4CB1-8E6E-6539BAD3B035}" dt="2024-06-08T14:49:54.172" v="1092" actId="478"/>
          <ac:picMkLst>
            <pc:docMk/>
            <pc:sldMk cId="2673720869" sldId="414"/>
            <ac:picMk id="33" creationId="{04310FC5-C043-6A3F-9238-5D5D862B7469}"/>
          </ac:picMkLst>
        </pc:picChg>
        <pc:picChg chg="add del">
          <ac:chgData name="Martin Geiger (Psychology)" userId="8f06b308-1267-4aba-9ebb-7f4bffdc13c4" providerId="ADAL" clId="{78BC1C7F-C9F0-4CB1-8E6E-6539BAD3B035}" dt="2024-06-08T14:49:54.172" v="1092" actId="478"/>
          <ac:picMkLst>
            <pc:docMk/>
            <pc:sldMk cId="2673720869" sldId="414"/>
            <ac:picMk id="34" creationId="{39D7D73D-AFCC-2EA0-8183-C0BB923C0564}"/>
          </ac:picMkLst>
        </pc:picChg>
        <pc:picChg chg="add del">
          <ac:chgData name="Martin Geiger (Psychology)" userId="8f06b308-1267-4aba-9ebb-7f4bffdc13c4" providerId="ADAL" clId="{78BC1C7F-C9F0-4CB1-8E6E-6539BAD3B035}" dt="2024-06-08T14:49:54.172" v="1092" actId="478"/>
          <ac:picMkLst>
            <pc:docMk/>
            <pc:sldMk cId="2673720869" sldId="414"/>
            <ac:picMk id="35" creationId="{0A7C941D-419A-611B-B9A0-D4E555D6EDDD}"/>
          </ac:picMkLst>
        </pc:picChg>
        <pc:picChg chg="add del">
          <ac:chgData name="Martin Geiger (Psychology)" userId="8f06b308-1267-4aba-9ebb-7f4bffdc13c4" providerId="ADAL" clId="{78BC1C7F-C9F0-4CB1-8E6E-6539BAD3B035}" dt="2024-06-08T14:49:54.172" v="1092" actId="478"/>
          <ac:picMkLst>
            <pc:docMk/>
            <pc:sldMk cId="2673720869" sldId="414"/>
            <ac:picMk id="37" creationId="{E9AC8BBF-D770-8186-1008-0BDC1FD8699D}"/>
          </ac:picMkLst>
        </pc:picChg>
        <pc:picChg chg="add del">
          <ac:chgData name="Martin Geiger (Psychology)" userId="8f06b308-1267-4aba-9ebb-7f4bffdc13c4" providerId="ADAL" clId="{78BC1C7F-C9F0-4CB1-8E6E-6539BAD3B035}" dt="2024-06-08T14:49:54.172" v="1092" actId="478"/>
          <ac:picMkLst>
            <pc:docMk/>
            <pc:sldMk cId="2673720869" sldId="414"/>
            <ac:picMk id="38" creationId="{EA06E806-61ED-AC23-57B7-C98523F955AA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42" creationId="{6F59B1C5-047E-45C8-DE75-1B0DD616DC9D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54" creationId="{9CED7A0C-0081-FFB7-E9EB-F08396185732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55" creationId="{20A16B7C-DBEE-91D1-0EF9-B970BAADC253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56" creationId="{8ED05923-8AD5-412D-8DE8-5B57EEF9E655}"/>
          </ac:picMkLst>
        </pc:picChg>
        <pc:picChg chg="add mod">
          <ac:chgData name="Martin Geiger (Psychology)" userId="8f06b308-1267-4aba-9ebb-7f4bffdc13c4" providerId="ADAL" clId="{78BC1C7F-C9F0-4CB1-8E6E-6539BAD3B035}" dt="2024-06-08T14:42:30.413" v="1005" actId="1076"/>
          <ac:picMkLst>
            <pc:docMk/>
            <pc:sldMk cId="2673720869" sldId="414"/>
            <ac:picMk id="61" creationId="{3273D7B5-40D6-4476-0EE3-776B97631A59}"/>
          </ac:picMkLst>
        </pc:picChg>
        <pc:picChg chg="add mod">
          <ac:chgData name="Martin Geiger (Psychology)" userId="8f06b308-1267-4aba-9ebb-7f4bffdc13c4" providerId="ADAL" clId="{78BC1C7F-C9F0-4CB1-8E6E-6539BAD3B035}" dt="2024-06-08T14:49:54.459" v="1093" actId="1076"/>
          <ac:picMkLst>
            <pc:docMk/>
            <pc:sldMk cId="2673720869" sldId="414"/>
            <ac:picMk id="62" creationId="{502267C3-67A9-C609-62CB-3BFA78AD393D}"/>
          </ac:picMkLst>
        </pc:picChg>
        <pc:picChg chg="add mod">
          <ac:chgData name="Martin Geiger (Psychology)" userId="8f06b308-1267-4aba-9ebb-7f4bffdc13c4" providerId="ADAL" clId="{78BC1C7F-C9F0-4CB1-8E6E-6539BAD3B035}" dt="2024-06-08T14:49:54.459" v="1093" actId="1076"/>
          <ac:picMkLst>
            <pc:docMk/>
            <pc:sldMk cId="2673720869" sldId="414"/>
            <ac:picMk id="63" creationId="{8AC428E8-AB59-73D3-95F4-F05E7A1D5679}"/>
          </ac:picMkLst>
        </pc:picChg>
        <pc:picChg chg="add mod">
          <ac:chgData name="Martin Geiger (Psychology)" userId="8f06b308-1267-4aba-9ebb-7f4bffdc13c4" providerId="ADAL" clId="{78BC1C7F-C9F0-4CB1-8E6E-6539BAD3B035}" dt="2024-06-08T14:49:54.459" v="1093" actId="1076"/>
          <ac:picMkLst>
            <pc:docMk/>
            <pc:sldMk cId="2673720869" sldId="414"/>
            <ac:picMk id="64" creationId="{3EE66B02-E23A-2403-B322-8CE90B7F8B12}"/>
          </ac:picMkLst>
        </pc:picChg>
        <pc:picChg chg="add mod">
          <ac:chgData name="Martin Geiger (Psychology)" userId="8f06b308-1267-4aba-9ebb-7f4bffdc13c4" providerId="ADAL" clId="{78BC1C7F-C9F0-4CB1-8E6E-6539BAD3B035}" dt="2024-06-08T14:49:54.459" v="1093" actId="1076"/>
          <ac:picMkLst>
            <pc:docMk/>
            <pc:sldMk cId="2673720869" sldId="414"/>
            <ac:picMk id="68" creationId="{B3FBDB7E-CC16-06F4-BFDB-6A22E9A8AD00}"/>
          </ac:picMkLst>
        </pc:picChg>
        <pc:picChg chg="add mod">
          <ac:chgData name="Martin Geiger (Psychology)" userId="8f06b308-1267-4aba-9ebb-7f4bffdc13c4" providerId="ADAL" clId="{78BC1C7F-C9F0-4CB1-8E6E-6539BAD3B035}" dt="2024-06-08T14:49:54.459" v="1093" actId="1076"/>
          <ac:picMkLst>
            <pc:docMk/>
            <pc:sldMk cId="2673720869" sldId="414"/>
            <ac:picMk id="69" creationId="{FB7E4AED-685D-E664-44CD-5A20E168F842}"/>
          </ac:picMkLst>
        </pc:picChg>
        <pc:picChg chg="add mod">
          <ac:chgData name="Martin Geiger (Psychology)" userId="8f06b308-1267-4aba-9ebb-7f4bffdc13c4" providerId="ADAL" clId="{78BC1C7F-C9F0-4CB1-8E6E-6539BAD3B035}" dt="2024-06-08T14:49:54.459" v="1093" actId="1076"/>
          <ac:picMkLst>
            <pc:docMk/>
            <pc:sldMk cId="2673720869" sldId="414"/>
            <ac:picMk id="70" creationId="{262B517A-A6F6-8711-9439-993D933345B3}"/>
          </ac:picMkLst>
        </pc:picChg>
        <pc:picChg chg="add mod">
          <ac:chgData name="Martin Geiger (Psychology)" userId="8f06b308-1267-4aba-9ebb-7f4bffdc13c4" providerId="ADAL" clId="{78BC1C7F-C9F0-4CB1-8E6E-6539BAD3B035}" dt="2024-06-08T14:49:54.459" v="1093" actId="1076"/>
          <ac:picMkLst>
            <pc:docMk/>
            <pc:sldMk cId="2673720869" sldId="414"/>
            <ac:picMk id="72" creationId="{BB3CB50B-49C3-A10E-5E22-151AC7F281BA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42:26.627" v="1003" actId="478"/>
          <ac:picMkLst>
            <pc:docMk/>
            <pc:sldMk cId="2673720869" sldId="414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78BC1C7F-C9F0-4CB1-8E6E-6539BAD3B035}" dt="2024-06-08T14:42:30.413" v="1005" actId="1076"/>
          <ac:cxnSpMkLst>
            <pc:docMk/>
            <pc:sldMk cId="2673720869" sldId="414"/>
            <ac:cxnSpMk id="18" creationId="{8D8C9470-BC84-63C0-E35A-6ADD98ADFCAF}"/>
          </ac:cxnSpMkLst>
        </pc:cxnChg>
        <pc:cxnChg chg="del mod">
          <ac:chgData name="Martin Geiger (Psychology)" userId="8f06b308-1267-4aba-9ebb-7f4bffdc13c4" providerId="ADAL" clId="{78BC1C7F-C9F0-4CB1-8E6E-6539BAD3B035}" dt="2024-06-08T14:42:26.627" v="1003" actId="478"/>
          <ac:cxnSpMkLst>
            <pc:docMk/>
            <pc:sldMk cId="2673720869" sldId="414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42:30.413" v="1005" actId="1076"/>
          <ac:cxnSpMkLst>
            <pc:docMk/>
            <pc:sldMk cId="2673720869" sldId="414"/>
            <ac:cxnSpMk id="44" creationId="{968C6483-33BC-EB49-6E87-149DDFE7E370}"/>
          </ac:cxnSpMkLst>
        </pc:cxnChg>
        <pc:cxnChg chg="add mod">
          <ac:chgData name="Martin Geiger (Psychology)" userId="8f06b308-1267-4aba-9ebb-7f4bffdc13c4" providerId="ADAL" clId="{78BC1C7F-C9F0-4CB1-8E6E-6539BAD3B035}" dt="2024-06-08T14:42:30.413" v="1005" actId="1076"/>
          <ac:cxnSpMkLst>
            <pc:docMk/>
            <pc:sldMk cId="2673720869" sldId="414"/>
            <ac:cxnSpMk id="45" creationId="{1BDF0FBF-23C5-53A8-9658-C43280601612}"/>
          </ac:cxnSpMkLst>
        </pc:cxnChg>
        <pc:cxnChg chg="add mod">
          <ac:chgData name="Martin Geiger (Psychology)" userId="8f06b308-1267-4aba-9ebb-7f4bffdc13c4" providerId="ADAL" clId="{78BC1C7F-C9F0-4CB1-8E6E-6539BAD3B035}" dt="2024-06-08T14:42:30.413" v="1005" actId="1076"/>
          <ac:cxnSpMkLst>
            <pc:docMk/>
            <pc:sldMk cId="2673720869" sldId="414"/>
            <ac:cxnSpMk id="46" creationId="{26D6204A-2DD6-4D63-6000-788E1DB2957C}"/>
          </ac:cxnSpMkLst>
        </pc:cxnChg>
        <pc:cxnChg chg="del mod">
          <ac:chgData name="Martin Geiger (Psychology)" userId="8f06b308-1267-4aba-9ebb-7f4bffdc13c4" providerId="ADAL" clId="{78BC1C7F-C9F0-4CB1-8E6E-6539BAD3B035}" dt="2024-06-08T14:42:26.627" v="1003" actId="478"/>
          <ac:cxnSpMkLst>
            <pc:docMk/>
            <pc:sldMk cId="2673720869" sldId="414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42:30.413" v="1005" actId="1076"/>
          <ac:cxnSpMkLst>
            <pc:docMk/>
            <pc:sldMk cId="2673720869" sldId="414"/>
            <ac:cxnSpMk id="60" creationId="{878837D5-B533-D8F5-C48A-7AE6D8AC97E3}"/>
          </ac:cxnSpMkLst>
        </pc:cxnChg>
        <pc:cxnChg chg="del mod">
          <ac:chgData name="Martin Geiger (Psychology)" userId="8f06b308-1267-4aba-9ebb-7f4bffdc13c4" providerId="ADAL" clId="{78BC1C7F-C9F0-4CB1-8E6E-6539BAD3B035}" dt="2024-06-08T14:42:26.627" v="1003" actId="478"/>
          <ac:cxnSpMkLst>
            <pc:docMk/>
            <pc:sldMk cId="2673720869" sldId="414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42:26.627" v="1003" actId="478"/>
          <ac:cxnSpMkLst>
            <pc:docMk/>
            <pc:sldMk cId="2673720869" sldId="414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42:26.627" v="1003" actId="478"/>
          <ac:cxnSpMkLst>
            <pc:docMk/>
            <pc:sldMk cId="2673720869" sldId="414"/>
            <ac:cxnSpMk id="78" creationId="{A87A07BD-6C99-C1AF-6E36-83DBA33D66B2}"/>
          </ac:cxnSpMkLst>
        </pc:cxnChg>
      </pc:sldChg>
      <pc:sldChg chg="modTransition">
        <pc:chgData name="Martin Geiger (Psychology)" userId="8f06b308-1267-4aba-9ebb-7f4bffdc13c4" providerId="ADAL" clId="{78BC1C7F-C9F0-4CB1-8E6E-6539BAD3B035}" dt="2024-06-08T14:51:18.919" v="1116"/>
        <pc:sldMkLst>
          <pc:docMk/>
          <pc:sldMk cId="1185715578" sldId="415"/>
        </pc:sldMkLst>
      </pc:sldChg>
      <pc:sldChg chg="addSp delSp modSp mod modTransition">
        <pc:chgData name="Martin Geiger (Psychology)" userId="8f06b308-1267-4aba-9ebb-7f4bffdc13c4" providerId="ADAL" clId="{78BC1C7F-C9F0-4CB1-8E6E-6539BAD3B035}" dt="2024-06-08T15:19:03.359" v="1420" actId="1076"/>
        <pc:sldMkLst>
          <pc:docMk/>
          <pc:sldMk cId="2769124944" sldId="416"/>
        </pc:sldMkLst>
        <pc:spChg chg="del">
          <ac:chgData name="Martin Geiger (Psychology)" userId="8f06b308-1267-4aba-9ebb-7f4bffdc13c4" providerId="ADAL" clId="{78BC1C7F-C9F0-4CB1-8E6E-6539BAD3B035}" dt="2024-06-08T14:54:33.394" v="1121" actId="478"/>
          <ac:spMkLst>
            <pc:docMk/>
            <pc:sldMk cId="2769124944" sldId="416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54:33.394" v="1121" actId="478"/>
          <ac:spMkLst>
            <pc:docMk/>
            <pc:sldMk cId="2769124944" sldId="416"/>
            <ac:spMk id="4" creationId="{B1190CF9-6066-025C-B595-F1F8048793A4}"/>
          </ac:spMkLst>
        </pc:spChg>
        <pc:spChg chg="del">
          <ac:chgData name="Martin Geiger (Psychology)" userId="8f06b308-1267-4aba-9ebb-7f4bffdc13c4" providerId="ADAL" clId="{78BC1C7F-C9F0-4CB1-8E6E-6539BAD3B035}" dt="2024-06-08T15:18:59.944" v="1418" actId="478"/>
          <ac:spMkLst>
            <pc:docMk/>
            <pc:sldMk cId="2769124944" sldId="416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78BC1C7F-C9F0-4CB1-8E6E-6539BAD3B035}" dt="2024-06-08T14:50:34.605" v="1106" actId="1076"/>
          <ac:spMkLst>
            <pc:docMk/>
            <pc:sldMk cId="2769124944" sldId="416"/>
            <ac:spMk id="22" creationId="{86F59AA0-BFF0-FFA0-1ED9-C3EEAA206B01}"/>
          </ac:spMkLst>
        </pc:spChg>
        <pc:spChg chg="del">
          <ac:chgData name="Martin Geiger (Psychology)" userId="8f06b308-1267-4aba-9ebb-7f4bffdc13c4" providerId="ADAL" clId="{78BC1C7F-C9F0-4CB1-8E6E-6539BAD3B035}" dt="2024-06-08T14:50:32.108" v="1104" actId="478"/>
          <ac:spMkLst>
            <pc:docMk/>
            <pc:sldMk cId="2769124944" sldId="416"/>
            <ac:spMk id="40" creationId="{46F59825-99C9-8252-002A-24456821A5EA}"/>
          </ac:spMkLst>
        </pc:spChg>
        <pc:spChg chg="del">
          <ac:chgData name="Martin Geiger (Psychology)" userId="8f06b308-1267-4aba-9ebb-7f4bffdc13c4" providerId="ADAL" clId="{78BC1C7F-C9F0-4CB1-8E6E-6539BAD3B035}" dt="2024-06-08T14:50:32.108" v="1104" actId="478"/>
          <ac:spMkLst>
            <pc:docMk/>
            <pc:sldMk cId="2769124944" sldId="416"/>
            <ac:spMk id="41" creationId="{0512A17C-7A97-73A3-7843-9C4AA3908981}"/>
          </ac:spMkLst>
        </pc:spChg>
        <pc:spChg chg="add mod">
          <ac:chgData name="Martin Geiger (Psychology)" userId="8f06b308-1267-4aba-9ebb-7f4bffdc13c4" providerId="ADAL" clId="{78BC1C7F-C9F0-4CB1-8E6E-6539BAD3B035}" dt="2024-06-08T14:54:33.394" v="1121" actId="478"/>
          <ac:spMkLst>
            <pc:docMk/>
            <pc:sldMk cId="2769124944" sldId="416"/>
            <ac:spMk id="44" creationId="{5FCC3FED-F264-90D1-2386-C98525D2886C}"/>
          </ac:spMkLst>
        </pc:spChg>
        <pc:spChg chg="add mod">
          <ac:chgData name="Martin Geiger (Psychology)" userId="8f06b308-1267-4aba-9ebb-7f4bffdc13c4" providerId="ADAL" clId="{78BC1C7F-C9F0-4CB1-8E6E-6539BAD3B035}" dt="2024-06-08T14:54:44.197" v="1123" actId="1076"/>
          <ac:spMkLst>
            <pc:docMk/>
            <pc:sldMk cId="2769124944" sldId="416"/>
            <ac:spMk id="49" creationId="{5071BEEC-E4F1-CB6B-684C-654720F88007}"/>
          </ac:spMkLst>
        </pc:spChg>
        <pc:spChg chg="del">
          <ac:chgData name="Martin Geiger (Psychology)" userId="8f06b308-1267-4aba-9ebb-7f4bffdc13c4" providerId="ADAL" clId="{78BC1C7F-C9F0-4CB1-8E6E-6539BAD3B035}" dt="2024-06-08T14:54:33.394" v="1121" actId="478"/>
          <ac:spMkLst>
            <pc:docMk/>
            <pc:sldMk cId="2769124944" sldId="416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54:33.394" v="1121" actId="478"/>
          <ac:spMkLst>
            <pc:docMk/>
            <pc:sldMk cId="2769124944" sldId="416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54:33.394" v="1121" actId="478"/>
          <ac:spMkLst>
            <pc:docMk/>
            <pc:sldMk cId="2769124944" sldId="416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78BC1C7F-C9F0-4CB1-8E6E-6539BAD3B035}" dt="2024-06-08T14:54:44.197" v="1123" actId="1076"/>
          <ac:spMkLst>
            <pc:docMk/>
            <pc:sldMk cId="2769124944" sldId="416"/>
            <ac:spMk id="61" creationId="{5834311B-B819-8E1E-AD67-55C1199AC605}"/>
          </ac:spMkLst>
        </pc:spChg>
        <pc:spChg chg="add mod">
          <ac:chgData name="Martin Geiger (Psychology)" userId="8f06b308-1267-4aba-9ebb-7f4bffdc13c4" providerId="ADAL" clId="{78BC1C7F-C9F0-4CB1-8E6E-6539BAD3B035}" dt="2024-06-08T14:54:44.197" v="1123" actId="1076"/>
          <ac:spMkLst>
            <pc:docMk/>
            <pc:sldMk cId="2769124944" sldId="416"/>
            <ac:spMk id="67" creationId="{B91B4AF3-25FB-F699-2356-833BFA474CED}"/>
          </ac:spMkLst>
        </pc:spChg>
        <pc:spChg chg="add mod">
          <ac:chgData name="Martin Geiger (Psychology)" userId="8f06b308-1267-4aba-9ebb-7f4bffdc13c4" providerId="ADAL" clId="{78BC1C7F-C9F0-4CB1-8E6E-6539BAD3B035}" dt="2024-06-08T14:54:44.197" v="1123" actId="1076"/>
          <ac:spMkLst>
            <pc:docMk/>
            <pc:sldMk cId="2769124944" sldId="416"/>
            <ac:spMk id="68" creationId="{9E8A7BC4-9E9F-25A4-8972-8DCB5132FF58}"/>
          </ac:spMkLst>
        </pc:spChg>
        <pc:spChg chg="add mod">
          <ac:chgData name="Martin Geiger (Psychology)" userId="8f06b308-1267-4aba-9ebb-7f4bffdc13c4" providerId="ADAL" clId="{78BC1C7F-C9F0-4CB1-8E6E-6539BAD3B035}" dt="2024-06-08T14:54:44.197" v="1123" actId="1076"/>
          <ac:spMkLst>
            <pc:docMk/>
            <pc:sldMk cId="2769124944" sldId="416"/>
            <ac:spMk id="69" creationId="{DA6B0103-926D-28CE-0579-EA3B048F2658}"/>
          </ac:spMkLst>
        </pc:spChg>
        <pc:spChg chg="add mod">
          <ac:chgData name="Martin Geiger (Psychology)" userId="8f06b308-1267-4aba-9ebb-7f4bffdc13c4" providerId="ADAL" clId="{78BC1C7F-C9F0-4CB1-8E6E-6539BAD3B035}" dt="2024-06-08T14:54:44.197" v="1123" actId="1076"/>
          <ac:spMkLst>
            <pc:docMk/>
            <pc:sldMk cId="2769124944" sldId="416"/>
            <ac:spMk id="70" creationId="{236FEDDD-6D9C-44C4-8064-4CE398BBCE81}"/>
          </ac:spMkLst>
        </pc:spChg>
        <pc:spChg chg="del">
          <ac:chgData name="Martin Geiger (Psychology)" userId="8f06b308-1267-4aba-9ebb-7f4bffdc13c4" providerId="ADAL" clId="{78BC1C7F-C9F0-4CB1-8E6E-6539BAD3B035}" dt="2024-06-08T14:54:33.394" v="1121" actId="478"/>
          <ac:spMkLst>
            <pc:docMk/>
            <pc:sldMk cId="2769124944" sldId="416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5:19:03.359" v="1420" actId="1076"/>
          <ac:spMkLst>
            <pc:docMk/>
            <pc:sldMk cId="2769124944" sldId="416"/>
            <ac:spMk id="81" creationId="{34785D3D-B8E5-A146-AE9C-587A9BBAEE33}"/>
          </ac:spMkLst>
        </pc:spChg>
        <pc:graphicFrameChg chg="add mod">
          <ac:chgData name="Martin Geiger (Psychology)" userId="8f06b308-1267-4aba-9ebb-7f4bffdc13c4" providerId="ADAL" clId="{78BC1C7F-C9F0-4CB1-8E6E-6539BAD3B035}" dt="2024-06-08T14:50:34.605" v="1106" actId="1076"/>
          <ac:graphicFrameMkLst>
            <pc:docMk/>
            <pc:sldMk cId="2769124944" sldId="416"/>
            <ac:graphicFrameMk id="21" creationId="{D3EB3476-515A-C4CD-0EFD-E99C52B280B6}"/>
          </ac:graphicFrameMkLst>
        </pc:graphicFrameChg>
        <pc:graphicFrameChg chg="del">
          <ac:chgData name="Martin Geiger (Psychology)" userId="8f06b308-1267-4aba-9ebb-7f4bffdc13c4" providerId="ADAL" clId="{78BC1C7F-C9F0-4CB1-8E6E-6539BAD3B035}" dt="2024-06-08T14:50:32.108" v="1104" actId="478"/>
          <ac:graphicFrameMkLst>
            <pc:docMk/>
            <pc:sldMk cId="2769124944" sldId="416"/>
            <ac:graphicFrameMk id="39" creationId="{584C3AAD-6127-C9AB-0129-6DCAB9C2BF46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78BC1C7F-C9F0-4CB1-8E6E-6539BAD3B035}" dt="2024-06-08T14:50:34.605" v="1106" actId="1076"/>
          <ac:picMkLst>
            <pc:docMk/>
            <pc:sldMk cId="2769124944" sldId="416"/>
            <ac:picMk id="12" creationId="{FDA3C4E0-1EB9-83D2-0455-DDDA2F25826F}"/>
          </ac:picMkLst>
        </pc:picChg>
        <pc:picChg chg="add mod">
          <ac:chgData name="Martin Geiger (Psychology)" userId="8f06b308-1267-4aba-9ebb-7f4bffdc13c4" providerId="ADAL" clId="{78BC1C7F-C9F0-4CB1-8E6E-6539BAD3B035}" dt="2024-06-08T14:50:34.605" v="1106" actId="1076"/>
          <ac:picMkLst>
            <pc:docMk/>
            <pc:sldMk cId="2769124944" sldId="416"/>
            <ac:picMk id="13" creationId="{10B4A513-9D82-20A9-2D58-8E73B2240602}"/>
          </ac:picMkLst>
        </pc:picChg>
        <pc:picChg chg="add mod">
          <ac:chgData name="Martin Geiger (Psychology)" userId="8f06b308-1267-4aba-9ebb-7f4bffdc13c4" providerId="ADAL" clId="{78BC1C7F-C9F0-4CB1-8E6E-6539BAD3B035}" dt="2024-06-08T14:50:34.605" v="1106" actId="1076"/>
          <ac:picMkLst>
            <pc:docMk/>
            <pc:sldMk cId="2769124944" sldId="416"/>
            <ac:picMk id="14" creationId="{2D7994FF-F725-4674-0D0A-5BD721235DC1}"/>
          </ac:picMkLst>
        </pc:picChg>
        <pc:picChg chg="add mod">
          <ac:chgData name="Martin Geiger (Psychology)" userId="8f06b308-1267-4aba-9ebb-7f4bffdc13c4" providerId="ADAL" clId="{78BC1C7F-C9F0-4CB1-8E6E-6539BAD3B035}" dt="2024-06-08T14:50:34.605" v="1106" actId="1076"/>
          <ac:picMkLst>
            <pc:docMk/>
            <pc:sldMk cId="2769124944" sldId="416"/>
            <ac:picMk id="15" creationId="{CA41AB9B-6FFB-CA13-9A56-EB3EC80CA99F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50:34.605" v="1106" actId="1076"/>
          <ac:picMkLst>
            <pc:docMk/>
            <pc:sldMk cId="2769124944" sldId="416"/>
            <ac:picMk id="18" creationId="{2E9F775E-C172-F0F6-CDA0-4773C92D7A5C}"/>
          </ac:picMkLst>
        </pc:picChg>
        <pc:picChg chg="add mod">
          <ac:chgData name="Martin Geiger (Psychology)" userId="8f06b308-1267-4aba-9ebb-7f4bffdc13c4" providerId="ADAL" clId="{78BC1C7F-C9F0-4CB1-8E6E-6539BAD3B035}" dt="2024-06-08T14:50:34.605" v="1106" actId="1076"/>
          <ac:picMkLst>
            <pc:docMk/>
            <pc:sldMk cId="2769124944" sldId="416"/>
            <ac:picMk id="19" creationId="{10E491AC-F895-E219-20AE-E5DD593BD45C}"/>
          </ac:picMkLst>
        </pc:picChg>
        <pc:picChg chg="add mod">
          <ac:chgData name="Martin Geiger (Psychology)" userId="8f06b308-1267-4aba-9ebb-7f4bffdc13c4" providerId="ADAL" clId="{78BC1C7F-C9F0-4CB1-8E6E-6539BAD3B035}" dt="2024-06-08T14:50:34.605" v="1106" actId="1076"/>
          <ac:picMkLst>
            <pc:docMk/>
            <pc:sldMk cId="2769124944" sldId="416"/>
            <ac:picMk id="20" creationId="{36D3B393-F58F-62E7-5998-1CBD2C341EE7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25" creationId="{925730F2-D7FA-99BA-DB6C-5556C57F7BF1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27" creationId="{8E08C131-9E50-0824-15E7-1DC5F98716F7}"/>
          </ac:picMkLst>
        </pc:picChg>
        <pc:picChg chg="del">
          <ac:chgData name="Martin Geiger (Psychology)" userId="8f06b308-1267-4aba-9ebb-7f4bffdc13c4" providerId="ADAL" clId="{78BC1C7F-C9F0-4CB1-8E6E-6539BAD3B035}" dt="2024-06-08T14:50:32.108" v="1104" actId="478"/>
          <ac:picMkLst>
            <pc:docMk/>
            <pc:sldMk cId="2769124944" sldId="416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50:32.108" v="1104" actId="478"/>
          <ac:picMkLst>
            <pc:docMk/>
            <pc:sldMk cId="2769124944" sldId="416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50:32.108" v="1104" actId="478"/>
          <ac:picMkLst>
            <pc:docMk/>
            <pc:sldMk cId="2769124944" sldId="416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50:32.108" v="1104" actId="478"/>
          <ac:picMkLst>
            <pc:docMk/>
            <pc:sldMk cId="2769124944" sldId="416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50:32.108" v="1104" actId="478"/>
          <ac:picMkLst>
            <pc:docMk/>
            <pc:sldMk cId="2769124944" sldId="416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50:32.108" v="1104" actId="478"/>
          <ac:picMkLst>
            <pc:docMk/>
            <pc:sldMk cId="2769124944" sldId="416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50:32.108" v="1104" actId="478"/>
          <ac:picMkLst>
            <pc:docMk/>
            <pc:sldMk cId="2769124944" sldId="416"/>
            <ac:picMk id="38" creationId="{EA06E806-61ED-AC23-57B7-C98523F955AA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43" creationId="{862C4944-83C1-58E8-3529-7E8C4D96DAB0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45" creationId="{D94CF36C-3A4F-F925-339A-36EEA2280075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46" creationId="{86869804-2303-7A82-1FE6-DFD0039C2692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47" creationId="{32E10199-2D46-893B-989E-EB9BE9FB402F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51" creationId="{959635F6-0510-33F2-9AB9-FC1665EE6F1A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53" creationId="{EDB141B6-96AB-03DF-9F45-3AA6B94D272F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55" creationId="{712C1CC5-4C9E-CBE1-82EF-52EEC7FCB849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56" creationId="{E70875F2-B481-C70C-1D42-4CBC1FB4BE1D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60" creationId="{89E22882-22BC-FEAF-797D-17F9AB7024DE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62" creationId="{9D3C1238-2B41-21B1-072A-DC3B565B3596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72" creationId="{DA668AE8-556D-B6DA-2FFC-EB78DC98D7F3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74" creationId="{D8D71A62-D738-FF93-01E6-6F8EB2E5F042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76" creationId="{2D4B4814-8744-7457-9390-AACF6C67FF6E}"/>
          </ac:picMkLst>
        </pc:picChg>
        <pc:picChg chg="add mod">
          <ac:chgData name="Martin Geiger (Psychology)" userId="8f06b308-1267-4aba-9ebb-7f4bffdc13c4" providerId="ADAL" clId="{78BC1C7F-C9F0-4CB1-8E6E-6539BAD3B035}" dt="2024-06-08T14:54:44.197" v="1123" actId="1076"/>
          <ac:picMkLst>
            <pc:docMk/>
            <pc:sldMk cId="2769124944" sldId="416"/>
            <ac:picMk id="79" creationId="{0C50AC64-1A0B-6023-BC85-09AF95860A98}"/>
          </ac:picMkLst>
        </pc:picChg>
        <pc:picChg chg="add mod">
          <ac:chgData name="Martin Geiger (Psychology)" userId="8f06b308-1267-4aba-9ebb-7f4bffdc13c4" providerId="ADAL" clId="{78BC1C7F-C9F0-4CB1-8E6E-6539BAD3B035}" dt="2024-06-08T15:19:03.359" v="1420" actId="1076"/>
          <ac:picMkLst>
            <pc:docMk/>
            <pc:sldMk cId="2769124944" sldId="416"/>
            <ac:picMk id="80" creationId="{3552BE98-7B81-A105-1B6A-C465D7823139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54:33.394" v="1121" actId="478"/>
          <ac:picMkLst>
            <pc:docMk/>
            <pc:sldMk cId="2769124944" sldId="416"/>
            <ac:picMk id="87" creationId="{AE35CD55-F904-0A35-C954-5F573A18F2A5}"/>
          </ac:picMkLst>
        </pc:picChg>
        <pc:cxnChg chg="del mod">
          <ac:chgData name="Martin Geiger (Psychology)" userId="8f06b308-1267-4aba-9ebb-7f4bffdc13c4" providerId="ADAL" clId="{78BC1C7F-C9F0-4CB1-8E6E-6539BAD3B035}" dt="2024-06-08T14:54:33.394" v="1121" actId="478"/>
          <ac:cxnSpMkLst>
            <pc:docMk/>
            <pc:sldMk cId="2769124944" sldId="416"/>
            <ac:cxnSpMk id="36" creationId="{53A74C38-0AD1-8344-CADC-811AD19681D3}"/>
          </ac:cxnSpMkLst>
        </pc:cxnChg>
        <pc:cxnChg chg="del mod">
          <ac:chgData name="Martin Geiger (Psychology)" userId="8f06b308-1267-4aba-9ebb-7f4bffdc13c4" providerId="ADAL" clId="{78BC1C7F-C9F0-4CB1-8E6E-6539BAD3B035}" dt="2024-06-08T14:54:33.394" v="1121" actId="478"/>
          <ac:cxnSpMkLst>
            <pc:docMk/>
            <pc:sldMk cId="2769124944" sldId="416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54:44.197" v="1123" actId="1076"/>
          <ac:cxnSpMkLst>
            <pc:docMk/>
            <pc:sldMk cId="2769124944" sldId="416"/>
            <ac:cxnSpMk id="54" creationId="{AA8197E8-A6E1-4067-D5E1-C19EBEBCA9E6}"/>
          </ac:cxnSpMkLst>
        </pc:cxnChg>
        <pc:cxnChg chg="add mod">
          <ac:chgData name="Martin Geiger (Psychology)" userId="8f06b308-1267-4aba-9ebb-7f4bffdc13c4" providerId="ADAL" clId="{78BC1C7F-C9F0-4CB1-8E6E-6539BAD3B035}" dt="2024-06-08T14:54:44.197" v="1123" actId="1076"/>
          <ac:cxnSpMkLst>
            <pc:docMk/>
            <pc:sldMk cId="2769124944" sldId="416"/>
            <ac:cxnSpMk id="63" creationId="{DAF73E31-CECB-63BE-2CC4-58ECD6EA1B13}"/>
          </ac:cxnSpMkLst>
        </pc:cxnChg>
        <pc:cxnChg chg="add mod">
          <ac:chgData name="Martin Geiger (Psychology)" userId="8f06b308-1267-4aba-9ebb-7f4bffdc13c4" providerId="ADAL" clId="{78BC1C7F-C9F0-4CB1-8E6E-6539BAD3B035}" dt="2024-06-08T14:54:44.197" v="1123" actId="1076"/>
          <ac:cxnSpMkLst>
            <pc:docMk/>
            <pc:sldMk cId="2769124944" sldId="416"/>
            <ac:cxnSpMk id="64" creationId="{EF8DAE8D-B984-305D-A7DD-DDBAF8F1B611}"/>
          </ac:cxnSpMkLst>
        </pc:cxnChg>
        <pc:cxnChg chg="add mod">
          <ac:chgData name="Martin Geiger (Psychology)" userId="8f06b308-1267-4aba-9ebb-7f4bffdc13c4" providerId="ADAL" clId="{78BC1C7F-C9F0-4CB1-8E6E-6539BAD3B035}" dt="2024-06-08T14:54:44.197" v="1123" actId="1076"/>
          <ac:cxnSpMkLst>
            <pc:docMk/>
            <pc:sldMk cId="2769124944" sldId="416"/>
            <ac:cxnSpMk id="66" creationId="{662E27E1-52F6-D8D0-7334-8CDD809E61E2}"/>
          </ac:cxnSpMkLst>
        </pc:cxnChg>
        <pc:cxnChg chg="del mod">
          <ac:chgData name="Martin Geiger (Psychology)" userId="8f06b308-1267-4aba-9ebb-7f4bffdc13c4" providerId="ADAL" clId="{78BC1C7F-C9F0-4CB1-8E6E-6539BAD3B035}" dt="2024-06-08T14:54:33.394" v="1121" actId="478"/>
          <ac:cxnSpMkLst>
            <pc:docMk/>
            <pc:sldMk cId="2769124944" sldId="416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54:33.394" v="1121" actId="478"/>
          <ac:cxnSpMkLst>
            <pc:docMk/>
            <pc:sldMk cId="2769124944" sldId="416"/>
            <ac:cxnSpMk id="75" creationId="{D5107C8C-D9C9-88F7-98C5-02F496B55BA8}"/>
          </ac:cxnSpMkLst>
        </pc:cxnChg>
        <pc:cxnChg chg="add mod">
          <ac:chgData name="Martin Geiger (Psychology)" userId="8f06b308-1267-4aba-9ebb-7f4bffdc13c4" providerId="ADAL" clId="{78BC1C7F-C9F0-4CB1-8E6E-6539BAD3B035}" dt="2024-06-08T14:54:44.197" v="1123" actId="1076"/>
          <ac:cxnSpMkLst>
            <pc:docMk/>
            <pc:sldMk cId="2769124944" sldId="416"/>
            <ac:cxnSpMk id="77" creationId="{3AC7FD7D-BA15-9758-7D50-F656A1DF9C36}"/>
          </ac:cxnSpMkLst>
        </pc:cxnChg>
        <pc:cxnChg chg="del">
          <ac:chgData name="Martin Geiger (Psychology)" userId="8f06b308-1267-4aba-9ebb-7f4bffdc13c4" providerId="ADAL" clId="{78BC1C7F-C9F0-4CB1-8E6E-6539BAD3B035}" dt="2024-06-08T14:54:33.394" v="1121" actId="478"/>
          <ac:cxnSpMkLst>
            <pc:docMk/>
            <pc:sldMk cId="2769124944" sldId="416"/>
            <ac:cxnSpMk id="78" creationId="{A87A07BD-6C99-C1AF-6E36-83DBA33D66B2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43:43.598" v="1600"/>
        <pc:sldMkLst>
          <pc:docMk/>
          <pc:sldMk cId="3020911256" sldId="417"/>
        </pc:sldMkLst>
        <pc:spChg chg="del">
          <ac:chgData name="Martin Geiger (Psychology)" userId="8f06b308-1267-4aba-9ebb-7f4bffdc13c4" providerId="ADAL" clId="{78BC1C7F-C9F0-4CB1-8E6E-6539BAD3B035}" dt="2024-06-08T14:43:13.956" v="1017" actId="478"/>
          <ac:spMkLst>
            <pc:docMk/>
            <pc:sldMk cId="3020911256" sldId="417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43:13.956" v="1017" actId="478"/>
          <ac:spMkLst>
            <pc:docMk/>
            <pc:sldMk cId="3020911256" sldId="417"/>
            <ac:spMk id="4" creationId="{B1190CF9-6066-025C-B595-F1F8048793A4}"/>
          </ac:spMkLst>
        </pc:spChg>
        <pc:spChg chg="del">
          <ac:chgData name="Martin Geiger (Psychology)" userId="8f06b308-1267-4aba-9ebb-7f4bffdc13c4" providerId="ADAL" clId="{78BC1C7F-C9F0-4CB1-8E6E-6539BAD3B035}" dt="2024-06-08T15:36:11.700" v="1588" actId="478"/>
          <ac:spMkLst>
            <pc:docMk/>
            <pc:sldMk cId="3020911256" sldId="417"/>
            <ac:spMk id="18" creationId="{6836D101-513C-9F59-2930-5157D1AE4094}"/>
          </ac:spMkLst>
        </pc:spChg>
        <pc:spChg chg="del">
          <ac:chgData name="Martin Geiger (Psychology)" userId="8f06b308-1267-4aba-9ebb-7f4bffdc13c4" providerId="ADAL" clId="{78BC1C7F-C9F0-4CB1-8E6E-6539BAD3B035}" dt="2024-06-08T15:36:11.700" v="1588" actId="478"/>
          <ac:spMkLst>
            <pc:docMk/>
            <pc:sldMk cId="3020911256" sldId="417"/>
            <ac:spMk id="20" creationId="{357CA308-C4D6-93F6-829B-93534890B610}"/>
          </ac:spMkLst>
        </pc:spChg>
        <pc:spChg chg="add mod">
          <ac:chgData name="Martin Geiger (Psychology)" userId="8f06b308-1267-4aba-9ebb-7f4bffdc13c4" providerId="ADAL" clId="{78BC1C7F-C9F0-4CB1-8E6E-6539BAD3B035}" dt="2024-06-08T14:43:13.956" v="1017" actId="478"/>
          <ac:spMkLst>
            <pc:docMk/>
            <pc:sldMk cId="3020911256" sldId="417"/>
            <ac:spMk id="21" creationId="{9D05FCEF-CC45-E31B-C64A-3A00820A8259}"/>
          </ac:spMkLst>
        </pc:spChg>
        <pc:spChg chg="add mod">
          <ac:chgData name="Martin Geiger (Psychology)" userId="8f06b308-1267-4aba-9ebb-7f4bffdc13c4" providerId="ADAL" clId="{78BC1C7F-C9F0-4CB1-8E6E-6539BAD3B035}" dt="2024-06-08T14:43:17.609" v="1019" actId="1076"/>
          <ac:spMkLst>
            <pc:docMk/>
            <pc:sldMk cId="3020911256" sldId="417"/>
            <ac:spMk id="28" creationId="{FDB7B239-8029-521B-793D-A77C3B5DE3EE}"/>
          </ac:spMkLst>
        </pc:spChg>
        <pc:spChg chg="del">
          <ac:chgData name="Martin Geiger (Psychology)" userId="8f06b308-1267-4aba-9ebb-7f4bffdc13c4" providerId="ADAL" clId="{78BC1C7F-C9F0-4CB1-8E6E-6539BAD3B035}" dt="2024-06-08T14:50:39.766" v="1107" actId="478"/>
          <ac:spMkLst>
            <pc:docMk/>
            <pc:sldMk cId="3020911256" sldId="417"/>
            <ac:spMk id="40" creationId="{46F59825-99C9-8252-002A-24456821A5EA}"/>
          </ac:spMkLst>
        </pc:spChg>
        <pc:spChg chg="del">
          <ac:chgData name="Martin Geiger (Psychology)" userId="8f06b308-1267-4aba-9ebb-7f4bffdc13c4" providerId="ADAL" clId="{78BC1C7F-C9F0-4CB1-8E6E-6539BAD3B035}" dt="2024-06-08T14:50:39.766" v="1107" actId="478"/>
          <ac:spMkLst>
            <pc:docMk/>
            <pc:sldMk cId="3020911256" sldId="417"/>
            <ac:spMk id="41" creationId="{0512A17C-7A97-73A3-7843-9C4AA3908981}"/>
          </ac:spMkLst>
        </pc:spChg>
        <pc:spChg chg="add mod">
          <ac:chgData name="Martin Geiger (Psychology)" userId="8f06b308-1267-4aba-9ebb-7f4bffdc13c4" providerId="ADAL" clId="{78BC1C7F-C9F0-4CB1-8E6E-6539BAD3B035}" dt="2024-06-08T14:43:17.609" v="1019" actId="1076"/>
          <ac:spMkLst>
            <pc:docMk/>
            <pc:sldMk cId="3020911256" sldId="417"/>
            <ac:spMk id="47" creationId="{438E3B40-429C-DF28-E453-A8FD20BFAB85}"/>
          </ac:spMkLst>
        </pc:spChg>
        <pc:spChg chg="add mod">
          <ac:chgData name="Martin Geiger (Psychology)" userId="8f06b308-1267-4aba-9ebb-7f4bffdc13c4" providerId="ADAL" clId="{78BC1C7F-C9F0-4CB1-8E6E-6539BAD3B035}" dt="2024-06-08T14:43:17.609" v="1019" actId="1076"/>
          <ac:spMkLst>
            <pc:docMk/>
            <pc:sldMk cId="3020911256" sldId="417"/>
            <ac:spMk id="55" creationId="{A2771604-72D8-BC47-63CE-1502F6D4BD99}"/>
          </ac:spMkLst>
        </pc:spChg>
        <pc:spChg chg="add mod">
          <ac:chgData name="Martin Geiger (Psychology)" userId="8f06b308-1267-4aba-9ebb-7f4bffdc13c4" providerId="ADAL" clId="{78BC1C7F-C9F0-4CB1-8E6E-6539BAD3B035}" dt="2024-06-08T14:43:17.609" v="1019" actId="1076"/>
          <ac:spMkLst>
            <pc:docMk/>
            <pc:sldMk cId="3020911256" sldId="417"/>
            <ac:spMk id="56" creationId="{43D97668-AF20-B048-0882-3ED2118B9B88}"/>
          </ac:spMkLst>
        </pc:spChg>
        <pc:spChg chg="del">
          <ac:chgData name="Martin Geiger (Psychology)" userId="8f06b308-1267-4aba-9ebb-7f4bffdc13c4" providerId="ADAL" clId="{78BC1C7F-C9F0-4CB1-8E6E-6539BAD3B035}" dt="2024-06-08T14:43:13.956" v="1017" actId="478"/>
          <ac:spMkLst>
            <pc:docMk/>
            <pc:sldMk cId="3020911256" sldId="417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43:13.956" v="1017" actId="478"/>
          <ac:spMkLst>
            <pc:docMk/>
            <pc:sldMk cId="3020911256" sldId="417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43:13.956" v="1017" actId="478"/>
          <ac:spMkLst>
            <pc:docMk/>
            <pc:sldMk cId="3020911256" sldId="417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78BC1C7F-C9F0-4CB1-8E6E-6539BAD3B035}" dt="2024-06-08T14:43:17.609" v="1019" actId="1076"/>
          <ac:spMkLst>
            <pc:docMk/>
            <pc:sldMk cId="3020911256" sldId="417"/>
            <ac:spMk id="60" creationId="{4241369E-D652-754A-E503-5754EDBC12B5}"/>
          </ac:spMkLst>
        </pc:spChg>
        <pc:spChg chg="add mod">
          <ac:chgData name="Martin Geiger (Psychology)" userId="8f06b308-1267-4aba-9ebb-7f4bffdc13c4" providerId="ADAL" clId="{78BC1C7F-C9F0-4CB1-8E6E-6539BAD3B035}" dt="2024-06-08T14:43:17.609" v="1019" actId="1076"/>
          <ac:spMkLst>
            <pc:docMk/>
            <pc:sldMk cId="3020911256" sldId="417"/>
            <ac:spMk id="61" creationId="{886F9567-C660-6756-30AF-BC947775412E}"/>
          </ac:spMkLst>
        </pc:spChg>
        <pc:spChg chg="del">
          <ac:chgData name="Martin Geiger (Psychology)" userId="8f06b308-1267-4aba-9ebb-7f4bffdc13c4" providerId="ADAL" clId="{78BC1C7F-C9F0-4CB1-8E6E-6539BAD3B035}" dt="2024-06-08T14:43:13.956" v="1017" actId="478"/>
          <ac:spMkLst>
            <pc:docMk/>
            <pc:sldMk cId="3020911256" sldId="417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4:50:42.369" v="1109" actId="1076"/>
          <ac:spMkLst>
            <pc:docMk/>
            <pc:sldMk cId="3020911256" sldId="417"/>
            <ac:spMk id="79" creationId="{BFB720CF-3705-5361-1A90-3AC7BC0071C6}"/>
          </ac:spMkLst>
        </pc:spChg>
        <pc:spChg chg="add mod">
          <ac:chgData name="Martin Geiger (Psychology)" userId="8f06b308-1267-4aba-9ebb-7f4bffdc13c4" providerId="ADAL" clId="{78BC1C7F-C9F0-4CB1-8E6E-6539BAD3B035}" dt="2024-06-08T15:36:11.942" v="1589"/>
          <ac:spMkLst>
            <pc:docMk/>
            <pc:sldMk cId="3020911256" sldId="417"/>
            <ac:spMk id="81" creationId="{926B24CB-3213-690E-C4EB-D646B56271A2}"/>
          </ac:spMkLst>
        </pc:spChg>
        <pc:spChg chg="add mod">
          <ac:chgData name="Martin Geiger (Psychology)" userId="8f06b308-1267-4aba-9ebb-7f4bffdc13c4" providerId="ADAL" clId="{78BC1C7F-C9F0-4CB1-8E6E-6539BAD3B035}" dt="2024-06-08T15:36:17.519" v="1591" actId="1076"/>
          <ac:spMkLst>
            <pc:docMk/>
            <pc:sldMk cId="3020911256" sldId="417"/>
            <ac:spMk id="83" creationId="{8573FB05-0691-C5BD-980B-ACB183ABBD3A}"/>
          </ac:spMkLst>
        </pc:spChg>
        <pc:spChg chg="add mod">
          <ac:chgData name="Martin Geiger (Psychology)" userId="8f06b308-1267-4aba-9ebb-7f4bffdc13c4" providerId="ADAL" clId="{78BC1C7F-C9F0-4CB1-8E6E-6539BAD3B035}" dt="2024-06-08T15:38:32.712" v="1595" actId="1076"/>
          <ac:spMkLst>
            <pc:docMk/>
            <pc:sldMk cId="3020911256" sldId="417"/>
            <ac:spMk id="85" creationId="{05E72B6A-E362-E1E1-E6A1-A84368F21180}"/>
          </ac:spMkLst>
        </pc:spChg>
        <pc:spChg chg="add mod">
          <ac:chgData name="Martin Geiger (Psychology)" userId="8f06b308-1267-4aba-9ebb-7f4bffdc13c4" providerId="ADAL" clId="{78BC1C7F-C9F0-4CB1-8E6E-6539BAD3B035}" dt="2024-06-08T15:38:16.667" v="1593" actId="1076"/>
          <ac:spMkLst>
            <pc:docMk/>
            <pc:sldMk cId="3020911256" sldId="417"/>
            <ac:spMk id="86" creationId="{DBCEFF70-BAFF-A2B5-6430-BEA10BEAB77F}"/>
          </ac:spMkLst>
        </pc:spChg>
        <pc:graphicFrameChg chg="del">
          <ac:chgData name="Martin Geiger (Psychology)" userId="8f06b308-1267-4aba-9ebb-7f4bffdc13c4" providerId="ADAL" clId="{78BC1C7F-C9F0-4CB1-8E6E-6539BAD3B035}" dt="2024-06-08T14:50:39.766" v="1107" actId="478"/>
          <ac:graphicFrameMkLst>
            <pc:docMk/>
            <pc:sldMk cId="3020911256" sldId="417"/>
            <ac:graphicFrameMk id="39" creationId="{584C3AAD-6127-C9AB-0129-6DCAB9C2BF46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50:42.369" v="1109" actId="1076"/>
          <ac:graphicFrameMkLst>
            <pc:docMk/>
            <pc:sldMk cId="3020911256" sldId="417"/>
            <ac:graphicFrameMk id="77" creationId="{E68E26A8-EE98-A5C3-D6B1-98A810341BA8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9" creationId="{75316040-F896-F8AA-B607-075C14FB82D9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17" creationId="{2D31E548-3CAD-3EBF-3907-90E4F0BFF2E1}"/>
          </ac:picMkLst>
        </pc:picChg>
        <pc:picChg chg="del">
          <ac:chgData name="Martin Geiger (Psychology)" userId="8f06b308-1267-4aba-9ebb-7f4bffdc13c4" providerId="ADAL" clId="{78BC1C7F-C9F0-4CB1-8E6E-6539BAD3B035}" dt="2024-06-08T15:36:11.700" v="1588" actId="478"/>
          <ac:picMkLst>
            <pc:docMk/>
            <pc:sldMk cId="3020911256" sldId="417"/>
            <ac:picMk id="19" creationId="{7A4D8967-E47B-0D58-28EE-381609767B17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22" creationId="{AFE8EBAD-EA05-DC21-C2A7-6EC2AE74B0E1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24" creationId="{B51ABD7D-ED02-F0E1-9FE0-8A76CFFF4247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25" creationId="{925730F2-D7FA-99BA-DB6C-5556C57F7BF1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26" creationId="{22FFC5E2-19CA-D471-597A-7AE65337070F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27" creationId="{8E08C131-9E50-0824-15E7-1DC5F98716F7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29" creationId="{4AC81D9B-D7D8-9756-4F4E-4940AEDCA4DD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30" creationId="{AEE66F99-A380-03D0-5FE3-AB82FB1F4D26}"/>
          </ac:picMkLst>
        </pc:picChg>
        <pc:picChg chg="del">
          <ac:chgData name="Martin Geiger (Psychology)" userId="8f06b308-1267-4aba-9ebb-7f4bffdc13c4" providerId="ADAL" clId="{78BC1C7F-C9F0-4CB1-8E6E-6539BAD3B035}" dt="2024-06-08T14:50:39.766" v="1107" actId="478"/>
          <ac:picMkLst>
            <pc:docMk/>
            <pc:sldMk cId="3020911256" sldId="417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50:39.766" v="1107" actId="478"/>
          <ac:picMkLst>
            <pc:docMk/>
            <pc:sldMk cId="3020911256" sldId="417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50:39.766" v="1107" actId="478"/>
          <ac:picMkLst>
            <pc:docMk/>
            <pc:sldMk cId="3020911256" sldId="417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50:39.766" v="1107" actId="478"/>
          <ac:picMkLst>
            <pc:docMk/>
            <pc:sldMk cId="3020911256" sldId="417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50:39.766" v="1107" actId="478"/>
          <ac:picMkLst>
            <pc:docMk/>
            <pc:sldMk cId="3020911256" sldId="417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50:39.766" v="1107" actId="478"/>
          <ac:picMkLst>
            <pc:docMk/>
            <pc:sldMk cId="3020911256" sldId="417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50:39.766" v="1107" actId="478"/>
          <ac:picMkLst>
            <pc:docMk/>
            <pc:sldMk cId="3020911256" sldId="417"/>
            <ac:picMk id="38" creationId="{EA06E806-61ED-AC23-57B7-C98523F955AA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43" creationId="{862C4944-83C1-58E8-3529-7E8C4D96DAB0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44" creationId="{6E75E4D0-9CF6-EAEB-9BCA-F734498BF487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45" creationId="{39567313-1774-ECEE-8175-2490C9791480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46" creationId="{BECF3345-B4B0-2C66-FA31-6EC50E7E2B98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48" creationId="{6FF49180-0C73-18AD-B57B-E6E9938A4745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49" creationId="{ED3AB809-CE31-44AE-CB65-7A73B3C17282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62" creationId="{02AAEEF7-1643-94FE-1E6D-B2610798DD0B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63" creationId="{EEF39A05-DD88-A78A-6486-1621E634D175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64" creationId="{326EA4E8-3A6B-29FE-7DE3-BDB0CFB5D834}"/>
          </ac:picMkLst>
        </pc:picChg>
        <pc:picChg chg="add mod">
          <ac:chgData name="Martin Geiger (Psychology)" userId="8f06b308-1267-4aba-9ebb-7f4bffdc13c4" providerId="ADAL" clId="{78BC1C7F-C9F0-4CB1-8E6E-6539BAD3B035}" dt="2024-06-08T14:43:17.609" v="1019" actId="1076"/>
          <ac:picMkLst>
            <pc:docMk/>
            <pc:sldMk cId="3020911256" sldId="417"/>
            <ac:picMk id="66" creationId="{F3AE0B14-867A-DEE7-67A9-9D35F8E123B5}"/>
          </ac:picMkLst>
        </pc:picChg>
        <pc:picChg chg="add mod">
          <ac:chgData name="Martin Geiger (Psychology)" userId="8f06b308-1267-4aba-9ebb-7f4bffdc13c4" providerId="ADAL" clId="{78BC1C7F-C9F0-4CB1-8E6E-6539BAD3B035}" dt="2024-06-08T14:50:42.369" v="1109" actId="1076"/>
          <ac:picMkLst>
            <pc:docMk/>
            <pc:sldMk cId="3020911256" sldId="417"/>
            <ac:picMk id="67" creationId="{0EEEBF1C-04D4-D6AA-8168-4573E2417355}"/>
          </ac:picMkLst>
        </pc:picChg>
        <pc:picChg chg="add mod">
          <ac:chgData name="Martin Geiger (Psychology)" userId="8f06b308-1267-4aba-9ebb-7f4bffdc13c4" providerId="ADAL" clId="{78BC1C7F-C9F0-4CB1-8E6E-6539BAD3B035}" dt="2024-06-08T14:50:42.369" v="1109" actId="1076"/>
          <ac:picMkLst>
            <pc:docMk/>
            <pc:sldMk cId="3020911256" sldId="417"/>
            <ac:picMk id="68" creationId="{0881CD49-77F1-4AA5-6B08-F490C09E9717}"/>
          </ac:picMkLst>
        </pc:picChg>
        <pc:picChg chg="add mod">
          <ac:chgData name="Martin Geiger (Psychology)" userId="8f06b308-1267-4aba-9ebb-7f4bffdc13c4" providerId="ADAL" clId="{78BC1C7F-C9F0-4CB1-8E6E-6539BAD3B035}" dt="2024-06-08T14:50:42.369" v="1109" actId="1076"/>
          <ac:picMkLst>
            <pc:docMk/>
            <pc:sldMk cId="3020911256" sldId="417"/>
            <ac:picMk id="69" creationId="{60C5564D-436E-7E39-21F0-502CEAE85202}"/>
          </ac:picMkLst>
        </pc:picChg>
        <pc:picChg chg="add mod">
          <ac:chgData name="Martin Geiger (Psychology)" userId="8f06b308-1267-4aba-9ebb-7f4bffdc13c4" providerId="ADAL" clId="{78BC1C7F-C9F0-4CB1-8E6E-6539BAD3B035}" dt="2024-06-08T14:50:42.369" v="1109" actId="1076"/>
          <ac:picMkLst>
            <pc:docMk/>
            <pc:sldMk cId="3020911256" sldId="417"/>
            <ac:picMk id="70" creationId="{BE8ADFC4-F8B3-5F4E-E44B-5E8F258815C0}"/>
          </ac:picMkLst>
        </pc:picChg>
        <pc:picChg chg="add mod">
          <ac:chgData name="Martin Geiger (Psychology)" userId="8f06b308-1267-4aba-9ebb-7f4bffdc13c4" providerId="ADAL" clId="{78BC1C7F-C9F0-4CB1-8E6E-6539BAD3B035}" dt="2024-06-08T14:50:42.369" v="1109" actId="1076"/>
          <ac:picMkLst>
            <pc:docMk/>
            <pc:sldMk cId="3020911256" sldId="417"/>
            <ac:picMk id="72" creationId="{51F9D618-A749-9924-5836-AD15D53AD2D5}"/>
          </ac:picMkLst>
        </pc:picChg>
        <pc:picChg chg="add mod">
          <ac:chgData name="Martin Geiger (Psychology)" userId="8f06b308-1267-4aba-9ebb-7f4bffdc13c4" providerId="ADAL" clId="{78BC1C7F-C9F0-4CB1-8E6E-6539BAD3B035}" dt="2024-06-08T14:50:42.369" v="1109" actId="1076"/>
          <ac:picMkLst>
            <pc:docMk/>
            <pc:sldMk cId="3020911256" sldId="417"/>
            <ac:picMk id="74" creationId="{8082F849-8E96-1206-4299-553462FF8017}"/>
          </ac:picMkLst>
        </pc:picChg>
        <pc:picChg chg="add mod">
          <ac:chgData name="Martin Geiger (Psychology)" userId="8f06b308-1267-4aba-9ebb-7f4bffdc13c4" providerId="ADAL" clId="{78BC1C7F-C9F0-4CB1-8E6E-6539BAD3B035}" dt="2024-06-08T14:50:42.369" v="1109" actId="1076"/>
          <ac:picMkLst>
            <pc:docMk/>
            <pc:sldMk cId="3020911256" sldId="417"/>
            <ac:picMk id="76" creationId="{9E41ED3E-63F8-FD27-2478-CA6FBDCC5743}"/>
          </ac:picMkLst>
        </pc:picChg>
        <pc:picChg chg="add mod">
          <ac:chgData name="Martin Geiger (Psychology)" userId="8f06b308-1267-4aba-9ebb-7f4bffdc13c4" providerId="ADAL" clId="{78BC1C7F-C9F0-4CB1-8E6E-6539BAD3B035}" dt="2024-06-08T15:36:11.942" v="1589"/>
          <ac:picMkLst>
            <pc:docMk/>
            <pc:sldMk cId="3020911256" sldId="417"/>
            <ac:picMk id="80" creationId="{8C618630-AB60-858A-45DA-3C0470C48E89}"/>
          </ac:picMkLst>
        </pc:picChg>
        <pc:picChg chg="add mod">
          <ac:chgData name="Martin Geiger (Psychology)" userId="8f06b308-1267-4aba-9ebb-7f4bffdc13c4" providerId="ADAL" clId="{78BC1C7F-C9F0-4CB1-8E6E-6539BAD3B035}" dt="2024-06-08T15:36:17.519" v="1591" actId="1076"/>
          <ac:picMkLst>
            <pc:docMk/>
            <pc:sldMk cId="3020911256" sldId="417"/>
            <ac:picMk id="82" creationId="{FC8D8753-6C16-F4D9-3C32-CE7F88BE85F0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43:13.956" v="1017" actId="478"/>
          <ac:picMkLst>
            <pc:docMk/>
            <pc:sldMk cId="3020911256" sldId="417"/>
            <ac:picMk id="87" creationId="{AE35CD55-F904-0A35-C954-5F573A18F2A5}"/>
          </ac:picMkLst>
        </pc:picChg>
        <pc:cxnChg chg="del mod">
          <ac:chgData name="Martin Geiger (Psychology)" userId="8f06b308-1267-4aba-9ebb-7f4bffdc13c4" providerId="ADAL" clId="{78BC1C7F-C9F0-4CB1-8E6E-6539BAD3B035}" dt="2024-06-08T14:43:13.956" v="1017" actId="478"/>
          <ac:cxnSpMkLst>
            <pc:docMk/>
            <pc:sldMk cId="3020911256" sldId="417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43:17.609" v="1019" actId="1076"/>
          <ac:cxnSpMkLst>
            <pc:docMk/>
            <pc:sldMk cId="3020911256" sldId="417"/>
            <ac:cxnSpMk id="42" creationId="{53C4B922-BF89-1BAC-6814-1C53188AC1CB}"/>
          </ac:cxnSpMkLst>
        </pc:cxnChg>
        <pc:cxnChg chg="add mod">
          <ac:chgData name="Martin Geiger (Psychology)" userId="8f06b308-1267-4aba-9ebb-7f4bffdc13c4" providerId="ADAL" clId="{78BC1C7F-C9F0-4CB1-8E6E-6539BAD3B035}" dt="2024-06-08T14:43:17.609" v="1019" actId="1076"/>
          <ac:cxnSpMkLst>
            <pc:docMk/>
            <pc:sldMk cId="3020911256" sldId="417"/>
            <ac:cxnSpMk id="51" creationId="{BE50A492-DB35-7527-127D-7C2D6AE9DDB6}"/>
          </ac:cxnSpMkLst>
        </pc:cxnChg>
        <pc:cxnChg chg="del mod">
          <ac:chgData name="Martin Geiger (Psychology)" userId="8f06b308-1267-4aba-9ebb-7f4bffdc13c4" providerId="ADAL" clId="{78BC1C7F-C9F0-4CB1-8E6E-6539BAD3B035}" dt="2024-06-08T14:43:13.956" v="1017" actId="478"/>
          <ac:cxnSpMkLst>
            <pc:docMk/>
            <pc:sldMk cId="3020911256" sldId="417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43:17.609" v="1019" actId="1076"/>
          <ac:cxnSpMkLst>
            <pc:docMk/>
            <pc:sldMk cId="3020911256" sldId="417"/>
            <ac:cxnSpMk id="53" creationId="{D26C9BEC-57CC-AFF7-9A47-8A8C8D4F9AF1}"/>
          </ac:cxnSpMkLst>
        </pc:cxnChg>
        <pc:cxnChg chg="add mod">
          <ac:chgData name="Martin Geiger (Psychology)" userId="8f06b308-1267-4aba-9ebb-7f4bffdc13c4" providerId="ADAL" clId="{78BC1C7F-C9F0-4CB1-8E6E-6539BAD3B035}" dt="2024-06-08T14:43:17.609" v="1019" actId="1076"/>
          <ac:cxnSpMkLst>
            <pc:docMk/>
            <pc:sldMk cId="3020911256" sldId="417"/>
            <ac:cxnSpMk id="54" creationId="{564026AE-3A5A-1F2C-9027-A2B33CA6740E}"/>
          </ac:cxnSpMkLst>
        </pc:cxnChg>
        <pc:cxnChg chg="add mod">
          <ac:chgData name="Martin Geiger (Psychology)" userId="8f06b308-1267-4aba-9ebb-7f4bffdc13c4" providerId="ADAL" clId="{78BC1C7F-C9F0-4CB1-8E6E-6539BAD3B035}" dt="2024-06-08T14:43:17.609" v="1019" actId="1076"/>
          <ac:cxnSpMkLst>
            <pc:docMk/>
            <pc:sldMk cId="3020911256" sldId="417"/>
            <ac:cxnSpMk id="65" creationId="{CAFDD43F-8C82-781D-5EA1-F6E0D914D274}"/>
          </ac:cxnSpMkLst>
        </pc:cxnChg>
        <pc:cxnChg chg="del mod">
          <ac:chgData name="Martin Geiger (Psychology)" userId="8f06b308-1267-4aba-9ebb-7f4bffdc13c4" providerId="ADAL" clId="{78BC1C7F-C9F0-4CB1-8E6E-6539BAD3B035}" dt="2024-06-08T14:43:13.956" v="1017" actId="478"/>
          <ac:cxnSpMkLst>
            <pc:docMk/>
            <pc:sldMk cId="3020911256" sldId="417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43:13.956" v="1017" actId="478"/>
          <ac:cxnSpMkLst>
            <pc:docMk/>
            <pc:sldMk cId="3020911256" sldId="417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43:13.956" v="1017" actId="478"/>
          <ac:cxnSpMkLst>
            <pc:docMk/>
            <pc:sldMk cId="3020911256" sldId="417"/>
            <ac:cxnSpMk id="78" creationId="{A87A07BD-6C99-C1AF-6E36-83DBA33D66B2}"/>
          </ac:cxnSpMkLst>
        </pc:cxnChg>
      </pc:sldChg>
      <pc:sldChg chg="del">
        <pc:chgData name="Martin Geiger (Psychology)" userId="8f06b308-1267-4aba-9ebb-7f4bffdc13c4" providerId="ADAL" clId="{78BC1C7F-C9F0-4CB1-8E6E-6539BAD3B035}" dt="2024-06-08T14:35:54.334" v="953" actId="47"/>
        <pc:sldMkLst>
          <pc:docMk/>
          <pc:sldMk cId="1256146795" sldId="418"/>
        </pc:sldMkLst>
      </pc:sldChg>
      <pc:sldChg chg="addSp delSp modSp mod">
        <pc:chgData name="Martin Geiger (Psychology)" userId="8f06b308-1267-4aba-9ebb-7f4bffdc13c4" providerId="ADAL" clId="{78BC1C7F-C9F0-4CB1-8E6E-6539BAD3B035}" dt="2024-06-08T14:36:04.477" v="955" actId="478"/>
        <pc:sldMkLst>
          <pc:docMk/>
          <pc:sldMk cId="3925343664" sldId="419"/>
        </pc:sldMkLst>
        <pc:spChg chg="del">
          <ac:chgData name="Martin Geiger (Psychology)" userId="8f06b308-1267-4aba-9ebb-7f4bffdc13c4" providerId="ADAL" clId="{78BC1C7F-C9F0-4CB1-8E6E-6539BAD3B035}" dt="2024-06-08T14:36:04.477" v="955" actId="478"/>
          <ac:spMkLst>
            <pc:docMk/>
            <pc:sldMk cId="3925343664" sldId="419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78BC1C7F-C9F0-4CB1-8E6E-6539BAD3B035}" dt="2024-06-08T14:36:04.477" v="955" actId="478"/>
          <ac:spMkLst>
            <pc:docMk/>
            <pc:sldMk cId="3925343664" sldId="419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78BC1C7F-C9F0-4CB1-8E6E-6539BAD3B035}" dt="2024-06-08T14:16:52.721" v="781" actId="478"/>
          <ac:spMkLst>
            <pc:docMk/>
            <pc:sldMk cId="3925343664" sldId="419"/>
            <ac:spMk id="5" creationId="{2832ACB0-9FBC-F63C-4C3F-8B93470BB4A2}"/>
          </ac:spMkLst>
        </pc:spChg>
        <pc:spChg chg="add del mod">
          <ac:chgData name="Martin Geiger (Psychology)" userId="8f06b308-1267-4aba-9ebb-7f4bffdc13c4" providerId="ADAL" clId="{78BC1C7F-C9F0-4CB1-8E6E-6539BAD3B035}" dt="2024-06-08T14:16:52.721" v="781" actId="478"/>
          <ac:spMkLst>
            <pc:docMk/>
            <pc:sldMk cId="3925343664" sldId="419"/>
            <ac:spMk id="7" creationId="{0F5A5F64-5192-7598-23DE-89CF20E53141}"/>
          </ac:spMkLst>
        </pc:spChg>
        <pc:spChg chg="add mod">
          <ac:chgData name="Martin Geiger (Psychology)" userId="8f06b308-1267-4aba-9ebb-7f4bffdc13c4" providerId="ADAL" clId="{78BC1C7F-C9F0-4CB1-8E6E-6539BAD3B035}" dt="2024-06-08T14:16:02.535" v="746"/>
          <ac:spMkLst>
            <pc:docMk/>
            <pc:sldMk cId="3925343664" sldId="419"/>
            <ac:spMk id="8" creationId="{5D3CF3C0-64EA-B07D-3A70-5047A664E276}"/>
          </ac:spMkLst>
        </pc:spChg>
        <pc:spChg chg="add mod">
          <ac:chgData name="Martin Geiger (Psychology)" userId="8f06b308-1267-4aba-9ebb-7f4bffdc13c4" providerId="ADAL" clId="{78BC1C7F-C9F0-4CB1-8E6E-6539BAD3B035}" dt="2024-06-08T14:16:02.535" v="746"/>
          <ac:spMkLst>
            <pc:docMk/>
            <pc:sldMk cId="3925343664" sldId="419"/>
            <ac:spMk id="9" creationId="{51034D19-2454-EA7A-030F-23C877EB9958}"/>
          </ac:spMkLst>
        </pc:spChg>
        <pc:spChg chg="add del mod">
          <ac:chgData name="Martin Geiger (Psychology)" userId="8f06b308-1267-4aba-9ebb-7f4bffdc13c4" providerId="ADAL" clId="{78BC1C7F-C9F0-4CB1-8E6E-6539BAD3B035}" dt="2024-06-08T14:16:52.721" v="781" actId="478"/>
          <ac:spMkLst>
            <pc:docMk/>
            <pc:sldMk cId="3925343664" sldId="419"/>
            <ac:spMk id="10" creationId="{07AE74F8-A208-66D2-3518-A7B29CC20A85}"/>
          </ac:spMkLst>
        </pc:spChg>
        <pc:spChg chg="add del mod">
          <ac:chgData name="Martin Geiger (Psychology)" userId="8f06b308-1267-4aba-9ebb-7f4bffdc13c4" providerId="ADAL" clId="{78BC1C7F-C9F0-4CB1-8E6E-6539BAD3B035}" dt="2024-06-08T14:16:52.721" v="781" actId="478"/>
          <ac:spMkLst>
            <pc:docMk/>
            <pc:sldMk cId="3925343664" sldId="419"/>
            <ac:spMk id="11" creationId="{44BE4A8D-D0B4-A37F-30C4-94795E8C9573}"/>
          </ac:spMkLst>
        </pc:spChg>
        <pc:spChg chg="add mod">
          <ac:chgData name="Martin Geiger (Psychology)" userId="8f06b308-1267-4aba-9ebb-7f4bffdc13c4" providerId="ADAL" clId="{78BC1C7F-C9F0-4CB1-8E6E-6539BAD3B035}" dt="2024-06-08T14:16:02.535" v="746"/>
          <ac:spMkLst>
            <pc:docMk/>
            <pc:sldMk cId="3925343664" sldId="419"/>
            <ac:spMk id="12" creationId="{D92841A1-4560-C79A-12C3-A65CD4BC2DB1}"/>
          </ac:spMkLst>
        </pc:spChg>
        <pc:spChg chg="add del mod">
          <ac:chgData name="Martin Geiger (Psychology)" userId="8f06b308-1267-4aba-9ebb-7f4bffdc13c4" providerId="ADAL" clId="{78BC1C7F-C9F0-4CB1-8E6E-6539BAD3B035}" dt="2024-06-08T14:16:52.721" v="781" actId="478"/>
          <ac:spMkLst>
            <pc:docMk/>
            <pc:sldMk cId="3925343664" sldId="419"/>
            <ac:spMk id="13" creationId="{AE21C69E-0E0A-5C84-84CF-3279E6839F59}"/>
          </ac:spMkLst>
        </pc:spChg>
        <pc:spChg chg="del">
          <ac:chgData name="Martin Geiger (Psychology)" userId="8f06b308-1267-4aba-9ebb-7f4bffdc13c4" providerId="ADAL" clId="{78BC1C7F-C9F0-4CB1-8E6E-6539BAD3B035}" dt="2024-06-08T14:36:04.477" v="955" actId="478"/>
          <ac:spMkLst>
            <pc:docMk/>
            <pc:sldMk cId="3925343664" sldId="419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78BC1C7F-C9F0-4CB1-8E6E-6539BAD3B035}" dt="2024-06-08T14:36:04.477" v="955" actId="478"/>
          <ac:spMkLst>
            <pc:docMk/>
            <pc:sldMk cId="3925343664" sldId="419"/>
            <ac:spMk id="16" creationId="{EA9A8AD3-982E-97F5-FC01-9900CC12FBF2}"/>
          </ac:spMkLst>
        </pc:spChg>
        <pc:spChg chg="add del mod">
          <ac:chgData name="Martin Geiger (Psychology)" userId="8f06b308-1267-4aba-9ebb-7f4bffdc13c4" providerId="ADAL" clId="{78BC1C7F-C9F0-4CB1-8E6E-6539BAD3B035}" dt="2024-06-08T14:16:52.721" v="781" actId="478"/>
          <ac:spMkLst>
            <pc:docMk/>
            <pc:sldMk cId="3925343664" sldId="419"/>
            <ac:spMk id="17" creationId="{35C693FC-DFE7-7866-F9A5-D2D0034F4EC7}"/>
          </ac:spMkLst>
        </pc:spChg>
        <pc:spChg chg="add del">
          <ac:chgData name="Martin Geiger (Psychology)" userId="8f06b308-1267-4aba-9ebb-7f4bffdc13c4" providerId="ADAL" clId="{78BC1C7F-C9F0-4CB1-8E6E-6539BAD3B035}" dt="2024-06-08T14:16:26.624" v="774" actId="478"/>
          <ac:spMkLst>
            <pc:docMk/>
            <pc:sldMk cId="3925343664" sldId="419"/>
            <ac:spMk id="202" creationId="{0619AF1A-9261-6FE1-8544-AA7F8053EE87}"/>
          </ac:spMkLst>
        </pc:spChg>
        <pc:spChg chg="add del">
          <ac:chgData name="Martin Geiger (Psychology)" userId="8f06b308-1267-4aba-9ebb-7f4bffdc13c4" providerId="ADAL" clId="{78BC1C7F-C9F0-4CB1-8E6E-6539BAD3B035}" dt="2024-06-08T14:16:26.624" v="774" actId="478"/>
          <ac:spMkLst>
            <pc:docMk/>
            <pc:sldMk cId="3925343664" sldId="419"/>
            <ac:spMk id="204" creationId="{D9AE57BE-C654-CA95-29E2-3E92EF62974A}"/>
          </ac:spMkLst>
        </pc:spChg>
        <pc:spChg chg="add del">
          <ac:chgData name="Martin Geiger (Psychology)" userId="8f06b308-1267-4aba-9ebb-7f4bffdc13c4" providerId="ADAL" clId="{78BC1C7F-C9F0-4CB1-8E6E-6539BAD3B035}" dt="2024-06-08T14:16:26.624" v="774" actId="478"/>
          <ac:spMkLst>
            <pc:docMk/>
            <pc:sldMk cId="3925343664" sldId="419"/>
            <ac:spMk id="277" creationId="{070B406B-E403-B1F2-C938-F25595F3A559}"/>
          </ac:spMkLst>
        </pc:spChg>
        <pc:cxnChg chg="del mod">
          <ac:chgData name="Martin Geiger (Psychology)" userId="8f06b308-1267-4aba-9ebb-7f4bffdc13c4" providerId="ADAL" clId="{78BC1C7F-C9F0-4CB1-8E6E-6539BAD3B035}" dt="2024-06-08T14:36:04.477" v="955" actId="478"/>
          <ac:cxnSpMkLst>
            <pc:docMk/>
            <pc:sldMk cId="3925343664" sldId="419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78BC1C7F-C9F0-4CB1-8E6E-6539BAD3B035}" dt="2024-06-08T14:36:04.477" v="955" actId="478"/>
          <ac:cxnSpMkLst>
            <pc:docMk/>
            <pc:sldMk cId="3925343664" sldId="419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78BC1C7F-C9F0-4CB1-8E6E-6539BAD3B035}" dt="2024-06-08T14:36:04.477" v="955" actId="478"/>
          <ac:cxnSpMkLst>
            <pc:docMk/>
            <pc:sldMk cId="3925343664" sldId="419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78BC1C7F-C9F0-4CB1-8E6E-6539BAD3B035}" dt="2024-06-08T14:36:04.477" v="955" actId="478"/>
          <ac:cxnSpMkLst>
            <pc:docMk/>
            <pc:sldMk cId="3925343664" sldId="419"/>
            <ac:cxnSpMk id="39" creationId="{83557549-56A2-AC4B-228D-96F61976D64D}"/>
          </ac:cxnSpMkLst>
        </pc:cxnChg>
      </pc:sldChg>
      <pc:sldChg chg="delSp modSp mod modTransition">
        <pc:chgData name="Martin Geiger (Psychology)" userId="8f06b308-1267-4aba-9ebb-7f4bffdc13c4" providerId="ADAL" clId="{78BC1C7F-C9F0-4CB1-8E6E-6539BAD3B035}" dt="2024-06-08T15:03:29.960" v="1186"/>
        <pc:sldMkLst>
          <pc:docMk/>
          <pc:sldMk cId="449434161" sldId="420"/>
        </pc:sldMkLst>
        <pc:spChg chg="del mod">
          <ac:chgData name="Martin Geiger (Psychology)" userId="8f06b308-1267-4aba-9ebb-7f4bffdc13c4" providerId="ADAL" clId="{78BC1C7F-C9F0-4CB1-8E6E-6539BAD3B035}" dt="2024-06-08T14:36:39.384" v="962" actId="478"/>
          <ac:spMkLst>
            <pc:docMk/>
            <pc:sldMk cId="449434161" sldId="420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78BC1C7F-C9F0-4CB1-8E6E-6539BAD3B035}" dt="2024-06-08T14:36:15.851" v="958" actId="478"/>
          <ac:spMkLst>
            <pc:docMk/>
            <pc:sldMk cId="449434161" sldId="420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78BC1C7F-C9F0-4CB1-8E6E-6539BAD3B035}" dt="2024-06-08T14:36:15.851" v="958" actId="478"/>
          <ac:spMkLst>
            <pc:docMk/>
            <pc:sldMk cId="449434161" sldId="420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78BC1C7F-C9F0-4CB1-8E6E-6539BAD3B035}" dt="2024-06-08T14:36:15.851" v="958" actId="478"/>
          <ac:spMkLst>
            <pc:docMk/>
            <pc:sldMk cId="449434161" sldId="420"/>
            <ac:spMk id="16" creationId="{EA9A8AD3-982E-97F5-FC01-9900CC12FBF2}"/>
          </ac:spMkLst>
        </pc:spChg>
        <pc:cxnChg chg="del mod">
          <ac:chgData name="Martin Geiger (Psychology)" userId="8f06b308-1267-4aba-9ebb-7f4bffdc13c4" providerId="ADAL" clId="{78BC1C7F-C9F0-4CB1-8E6E-6539BAD3B035}" dt="2024-06-08T14:36:17.340" v="960" actId="478"/>
          <ac:cxnSpMkLst>
            <pc:docMk/>
            <pc:sldMk cId="449434161" sldId="420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78BC1C7F-C9F0-4CB1-8E6E-6539BAD3B035}" dt="2024-06-08T14:36:15.851" v="958" actId="478"/>
          <ac:cxnSpMkLst>
            <pc:docMk/>
            <pc:sldMk cId="449434161" sldId="420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78BC1C7F-C9F0-4CB1-8E6E-6539BAD3B035}" dt="2024-06-08T14:36:15.851" v="958" actId="478"/>
          <ac:cxnSpMkLst>
            <pc:docMk/>
            <pc:sldMk cId="449434161" sldId="420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78BC1C7F-C9F0-4CB1-8E6E-6539BAD3B035}" dt="2024-06-08T14:36:16.775" v="959" actId="478"/>
          <ac:cxnSpMkLst>
            <pc:docMk/>
            <pc:sldMk cId="449434161" sldId="420"/>
            <ac:cxnSpMk id="39" creationId="{83557549-56A2-AC4B-228D-96F61976D64D}"/>
          </ac:cxnSpMkLst>
        </pc:cxnChg>
      </pc:sldChg>
      <pc:sldChg chg="addSp delSp modSp mod">
        <pc:chgData name="Martin Geiger (Psychology)" userId="8f06b308-1267-4aba-9ebb-7f4bffdc13c4" providerId="ADAL" clId="{78BC1C7F-C9F0-4CB1-8E6E-6539BAD3B035}" dt="2024-06-08T14:36:06.801" v="956" actId="478"/>
        <pc:sldMkLst>
          <pc:docMk/>
          <pc:sldMk cId="4201298321" sldId="425"/>
        </pc:sldMkLst>
        <pc:spChg chg="del">
          <ac:chgData name="Martin Geiger (Psychology)" userId="8f06b308-1267-4aba-9ebb-7f4bffdc13c4" providerId="ADAL" clId="{78BC1C7F-C9F0-4CB1-8E6E-6539BAD3B035}" dt="2024-06-08T14:36:06.801" v="956" actId="478"/>
          <ac:spMkLst>
            <pc:docMk/>
            <pc:sldMk cId="4201298321" sldId="425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78BC1C7F-C9F0-4CB1-8E6E-6539BAD3B035}" dt="2024-06-08T14:36:06.801" v="956" actId="478"/>
          <ac:spMkLst>
            <pc:docMk/>
            <pc:sldMk cId="4201298321" sldId="425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78BC1C7F-C9F0-4CB1-8E6E-6539BAD3B035}" dt="2024-06-08T14:16:26.410" v="768" actId="478"/>
          <ac:spMkLst>
            <pc:docMk/>
            <pc:sldMk cId="4201298321" sldId="425"/>
            <ac:spMk id="5" creationId="{C2502418-F9BB-0100-2846-EE98EAEC9BD3}"/>
          </ac:spMkLst>
        </pc:spChg>
        <pc:spChg chg="add del mod">
          <ac:chgData name="Martin Geiger (Psychology)" userId="8f06b308-1267-4aba-9ebb-7f4bffdc13c4" providerId="ADAL" clId="{78BC1C7F-C9F0-4CB1-8E6E-6539BAD3B035}" dt="2024-06-08T14:16:26.529" v="772" actId="478"/>
          <ac:spMkLst>
            <pc:docMk/>
            <pc:sldMk cId="4201298321" sldId="425"/>
            <ac:spMk id="7" creationId="{2ABDDC85-8932-5EF8-0BD7-175D53961C35}"/>
          </ac:spMkLst>
        </pc:spChg>
        <pc:spChg chg="add del mod">
          <ac:chgData name="Martin Geiger (Psychology)" userId="8f06b308-1267-4aba-9ebb-7f4bffdc13c4" providerId="ADAL" clId="{78BC1C7F-C9F0-4CB1-8E6E-6539BAD3B035}" dt="2024-06-08T14:16:26.529" v="772" actId="478"/>
          <ac:spMkLst>
            <pc:docMk/>
            <pc:sldMk cId="4201298321" sldId="425"/>
            <ac:spMk id="8" creationId="{0E874FC8-5DF4-4725-E49A-5681FEEDBAD8}"/>
          </ac:spMkLst>
        </pc:spChg>
        <pc:spChg chg="add del mod">
          <ac:chgData name="Martin Geiger (Psychology)" userId="8f06b308-1267-4aba-9ebb-7f4bffdc13c4" providerId="ADAL" clId="{78BC1C7F-C9F0-4CB1-8E6E-6539BAD3B035}" dt="2024-06-08T14:16:26.501" v="771" actId="478"/>
          <ac:spMkLst>
            <pc:docMk/>
            <pc:sldMk cId="4201298321" sldId="425"/>
            <ac:spMk id="9" creationId="{0E59D41B-5AE1-9B2F-531F-182AEC231C20}"/>
          </ac:spMkLst>
        </pc:spChg>
        <pc:spChg chg="add del mod">
          <ac:chgData name="Martin Geiger (Psychology)" userId="8f06b308-1267-4aba-9ebb-7f4bffdc13c4" providerId="ADAL" clId="{78BC1C7F-C9F0-4CB1-8E6E-6539BAD3B035}" dt="2024-06-08T14:16:26.410" v="768" actId="478"/>
          <ac:spMkLst>
            <pc:docMk/>
            <pc:sldMk cId="4201298321" sldId="425"/>
            <ac:spMk id="10" creationId="{7505E25C-732C-A281-B50B-AC82541F61C6}"/>
          </ac:spMkLst>
        </pc:spChg>
        <pc:spChg chg="add del mod">
          <ac:chgData name="Martin Geiger (Psychology)" userId="8f06b308-1267-4aba-9ebb-7f4bffdc13c4" providerId="ADAL" clId="{78BC1C7F-C9F0-4CB1-8E6E-6539BAD3B035}" dt="2024-06-08T14:16:26.410" v="768" actId="478"/>
          <ac:spMkLst>
            <pc:docMk/>
            <pc:sldMk cId="4201298321" sldId="425"/>
            <ac:spMk id="11" creationId="{EEC27D7D-87D6-5AC6-33DB-E53FB92CECCF}"/>
          </ac:spMkLst>
        </pc:spChg>
        <pc:spChg chg="add del mod">
          <ac:chgData name="Martin Geiger (Psychology)" userId="8f06b308-1267-4aba-9ebb-7f4bffdc13c4" providerId="ADAL" clId="{78BC1C7F-C9F0-4CB1-8E6E-6539BAD3B035}" dt="2024-06-08T14:16:26.529" v="772" actId="478"/>
          <ac:spMkLst>
            <pc:docMk/>
            <pc:sldMk cId="4201298321" sldId="425"/>
            <ac:spMk id="12" creationId="{E3FD4917-944E-D093-BC99-90DF8891EBDE}"/>
          </ac:spMkLst>
        </pc:spChg>
        <pc:spChg chg="add del mod">
          <ac:chgData name="Martin Geiger (Psychology)" userId="8f06b308-1267-4aba-9ebb-7f4bffdc13c4" providerId="ADAL" clId="{78BC1C7F-C9F0-4CB1-8E6E-6539BAD3B035}" dt="2024-06-08T14:16:26.529" v="772" actId="478"/>
          <ac:spMkLst>
            <pc:docMk/>
            <pc:sldMk cId="4201298321" sldId="425"/>
            <ac:spMk id="13" creationId="{4DF6ABF0-9C5B-D7C7-81BF-348C5A7D1A7D}"/>
          </ac:spMkLst>
        </pc:spChg>
        <pc:spChg chg="del">
          <ac:chgData name="Martin Geiger (Psychology)" userId="8f06b308-1267-4aba-9ebb-7f4bffdc13c4" providerId="ADAL" clId="{78BC1C7F-C9F0-4CB1-8E6E-6539BAD3B035}" dt="2024-06-08T14:36:06.801" v="956" actId="478"/>
          <ac:spMkLst>
            <pc:docMk/>
            <pc:sldMk cId="4201298321" sldId="425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78BC1C7F-C9F0-4CB1-8E6E-6539BAD3B035}" dt="2024-06-08T14:36:06.801" v="956" actId="478"/>
          <ac:spMkLst>
            <pc:docMk/>
            <pc:sldMk cId="4201298321" sldId="425"/>
            <ac:spMk id="16" creationId="{EA9A8AD3-982E-97F5-FC01-9900CC12FBF2}"/>
          </ac:spMkLst>
        </pc:spChg>
        <pc:spChg chg="add del mod">
          <ac:chgData name="Martin Geiger (Psychology)" userId="8f06b308-1267-4aba-9ebb-7f4bffdc13c4" providerId="ADAL" clId="{78BC1C7F-C9F0-4CB1-8E6E-6539BAD3B035}" dt="2024-06-08T14:16:26.410" v="768" actId="478"/>
          <ac:spMkLst>
            <pc:docMk/>
            <pc:sldMk cId="4201298321" sldId="425"/>
            <ac:spMk id="17" creationId="{0A13EFE8-9DA9-EC55-0C20-53DC2D34F652}"/>
          </ac:spMkLst>
        </pc:spChg>
        <pc:spChg chg="add del mod">
          <ac:chgData name="Martin Geiger (Psychology)" userId="8f06b308-1267-4aba-9ebb-7f4bffdc13c4" providerId="ADAL" clId="{78BC1C7F-C9F0-4CB1-8E6E-6539BAD3B035}" dt="2024-06-08T14:16:26.598" v="773" actId="478"/>
          <ac:spMkLst>
            <pc:docMk/>
            <pc:sldMk cId="4201298321" sldId="425"/>
            <ac:spMk id="18" creationId="{BE1B9DB4-801B-E57E-ED12-A5F403936278}"/>
          </ac:spMkLst>
        </pc:spChg>
        <pc:spChg chg="add mod">
          <ac:chgData name="Martin Geiger (Psychology)" userId="8f06b308-1267-4aba-9ebb-7f4bffdc13c4" providerId="ADAL" clId="{78BC1C7F-C9F0-4CB1-8E6E-6539BAD3B035}" dt="2024-06-08T14:15:53.822" v="743"/>
          <ac:spMkLst>
            <pc:docMk/>
            <pc:sldMk cId="4201298321" sldId="425"/>
            <ac:spMk id="19" creationId="{F1D321A4-01FF-C86F-579A-94EE56E23A07}"/>
          </ac:spMkLst>
        </pc:spChg>
        <pc:spChg chg="add mod">
          <ac:chgData name="Martin Geiger (Psychology)" userId="8f06b308-1267-4aba-9ebb-7f4bffdc13c4" providerId="ADAL" clId="{78BC1C7F-C9F0-4CB1-8E6E-6539BAD3B035}" dt="2024-06-08T14:15:53.822" v="743"/>
          <ac:spMkLst>
            <pc:docMk/>
            <pc:sldMk cId="4201298321" sldId="425"/>
            <ac:spMk id="20" creationId="{FEF5A369-04CF-C16E-E836-06DC36D990B9}"/>
          </ac:spMkLst>
        </pc:spChg>
        <pc:spChg chg="add mod">
          <ac:chgData name="Martin Geiger (Psychology)" userId="8f06b308-1267-4aba-9ebb-7f4bffdc13c4" providerId="ADAL" clId="{78BC1C7F-C9F0-4CB1-8E6E-6539BAD3B035}" dt="2024-06-08T14:15:53.822" v="743"/>
          <ac:spMkLst>
            <pc:docMk/>
            <pc:sldMk cId="4201298321" sldId="425"/>
            <ac:spMk id="21" creationId="{34B97C72-6078-75E7-8461-4F740FE5313C}"/>
          </ac:spMkLst>
        </pc:spChg>
        <pc:spChg chg="add del mod">
          <ac:chgData name="Martin Geiger (Psychology)" userId="8f06b308-1267-4aba-9ebb-7f4bffdc13c4" providerId="ADAL" clId="{78BC1C7F-C9F0-4CB1-8E6E-6539BAD3B035}" dt="2024-06-08T14:16:26.598" v="773" actId="478"/>
          <ac:spMkLst>
            <pc:docMk/>
            <pc:sldMk cId="4201298321" sldId="425"/>
            <ac:spMk id="22" creationId="{12AFFECD-4976-4279-D287-D4BC277E3036}"/>
          </ac:spMkLst>
        </pc:spChg>
        <pc:spChg chg="add del mod">
          <ac:chgData name="Martin Geiger (Psychology)" userId="8f06b308-1267-4aba-9ebb-7f4bffdc13c4" providerId="ADAL" clId="{78BC1C7F-C9F0-4CB1-8E6E-6539BAD3B035}" dt="2024-06-08T14:16:26.598" v="773" actId="478"/>
          <ac:spMkLst>
            <pc:docMk/>
            <pc:sldMk cId="4201298321" sldId="425"/>
            <ac:spMk id="24" creationId="{D40FC6F2-E836-71C8-53D7-E5DC57D72186}"/>
          </ac:spMkLst>
        </pc:spChg>
        <pc:spChg chg="add mod">
          <ac:chgData name="Martin Geiger (Psychology)" userId="8f06b308-1267-4aba-9ebb-7f4bffdc13c4" providerId="ADAL" clId="{78BC1C7F-C9F0-4CB1-8E6E-6539BAD3B035}" dt="2024-06-08T14:15:53.822" v="743"/>
          <ac:spMkLst>
            <pc:docMk/>
            <pc:sldMk cId="4201298321" sldId="425"/>
            <ac:spMk id="25" creationId="{3E5784F3-0CE3-E9EB-D608-BF181AE11E43}"/>
          </ac:spMkLst>
        </pc:spChg>
        <pc:spChg chg="add mod">
          <ac:chgData name="Martin Geiger (Psychology)" userId="8f06b308-1267-4aba-9ebb-7f4bffdc13c4" providerId="ADAL" clId="{78BC1C7F-C9F0-4CB1-8E6E-6539BAD3B035}" dt="2024-06-08T14:15:53.822" v="743"/>
          <ac:spMkLst>
            <pc:docMk/>
            <pc:sldMk cId="4201298321" sldId="425"/>
            <ac:spMk id="26" creationId="{D2455E54-D894-B659-999A-92283D7C2377}"/>
          </ac:spMkLst>
        </pc:spChg>
        <pc:spChg chg="add del mod">
          <ac:chgData name="Martin Geiger (Psychology)" userId="8f06b308-1267-4aba-9ebb-7f4bffdc13c4" providerId="ADAL" clId="{78BC1C7F-C9F0-4CB1-8E6E-6539BAD3B035}" dt="2024-06-08T14:16:26.598" v="773" actId="478"/>
          <ac:spMkLst>
            <pc:docMk/>
            <pc:sldMk cId="4201298321" sldId="425"/>
            <ac:spMk id="27" creationId="{6F64E1D8-AA94-757B-2C37-F44120297261}"/>
          </ac:spMkLst>
        </pc:spChg>
        <pc:spChg chg="add del">
          <ac:chgData name="Martin Geiger (Psychology)" userId="8f06b308-1267-4aba-9ebb-7f4bffdc13c4" providerId="ADAL" clId="{78BC1C7F-C9F0-4CB1-8E6E-6539BAD3B035}" dt="2024-06-08T14:16:26.529" v="772" actId="478"/>
          <ac:spMkLst>
            <pc:docMk/>
            <pc:sldMk cId="4201298321" sldId="425"/>
            <ac:spMk id="202" creationId="{0619AF1A-9261-6FE1-8544-AA7F8053EE87}"/>
          </ac:spMkLst>
        </pc:spChg>
        <pc:spChg chg="add del">
          <ac:chgData name="Martin Geiger (Psychology)" userId="8f06b308-1267-4aba-9ebb-7f4bffdc13c4" providerId="ADAL" clId="{78BC1C7F-C9F0-4CB1-8E6E-6539BAD3B035}" dt="2024-06-08T14:16:26.463" v="769" actId="478"/>
          <ac:spMkLst>
            <pc:docMk/>
            <pc:sldMk cId="4201298321" sldId="425"/>
            <ac:spMk id="203" creationId="{62FF7203-4254-C8BC-5816-97C5A66F85E2}"/>
          </ac:spMkLst>
        </pc:spChg>
        <pc:spChg chg="add del">
          <ac:chgData name="Martin Geiger (Psychology)" userId="8f06b308-1267-4aba-9ebb-7f4bffdc13c4" providerId="ADAL" clId="{78BC1C7F-C9F0-4CB1-8E6E-6539BAD3B035}" dt="2024-06-08T14:16:26.529" v="772" actId="478"/>
          <ac:spMkLst>
            <pc:docMk/>
            <pc:sldMk cId="4201298321" sldId="425"/>
            <ac:spMk id="204" creationId="{D9AE57BE-C654-CA95-29E2-3E92EF62974A}"/>
          </ac:spMkLst>
        </pc:spChg>
        <pc:spChg chg="add del mod">
          <ac:chgData name="Martin Geiger (Psychology)" userId="8f06b308-1267-4aba-9ebb-7f4bffdc13c4" providerId="ADAL" clId="{78BC1C7F-C9F0-4CB1-8E6E-6539BAD3B035}" dt="2024-06-08T14:16:26.529" v="772" actId="478"/>
          <ac:spMkLst>
            <pc:docMk/>
            <pc:sldMk cId="4201298321" sldId="425"/>
            <ac:spMk id="277" creationId="{070B406B-E403-B1F2-C938-F25595F3A559}"/>
          </ac:spMkLst>
        </pc:spChg>
        <pc:spChg chg="add del">
          <ac:chgData name="Martin Geiger (Psychology)" userId="8f06b308-1267-4aba-9ebb-7f4bffdc13c4" providerId="ADAL" clId="{78BC1C7F-C9F0-4CB1-8E6E-6539BAD3B035}" dt="2024-06-08T14:16:26.469" v="770" actId="478"/>
          <ac:spMkLst>
            <pc:docMk/>
            <pc:sldMk cId="4201298321" sldId="425"/>
            <ac:spMk id="278" creationId="{F1F951A5-261B-66FD-C3AB-B8B41328DAB6}"/>
          </ac:spMkLst>
        </pc:spChg>
        <pc:cxnChg chg="del mod">
          <ac:chgData name="Martin Geiger (Psychology)" userId="8f06b308-1267-4aba-9ebb-7f4bffdc13c4" providerId="ADAL" clId="{78BC1C7F-C9F0-4CB1-8E6E-6539BAD3B035}" dt="2024-06-08T14:36:06.801" v="956" actId="478"/>
          <ac:cxnSpMkLst>
            <pc:docMk/>
            <pc:sldMk cId="4201298321" sldId="425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78BC1C7F-C9F0-4CB1-8E6E-6539BAD3B035}" dt="2024-06-08T14:36:06.801" v="956" actId="478"/>
          <ac:cxnSpMkLst>
            <pc:docMk/>
            <pc:sldMk cId="4201298321" sldId="425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78BC1C7F-C9F0-4CB1-8E6E-6539BAD3B035}" dt="2024-06-08T14:36:06.801" v="956" actId="478"/>
          <ac:cxnSpMkLst>
            <pc:docMk/>
            <pc:sldMk cId="4201298321" sldId="425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78BC1C7F-C9F0-4CB1-8E6E-6539BAD3B035}" dt="2024-06-08T14:36:06.801" v="956" actId="478"/>
          <ac:cxnSpMkLst>
            <pc:docMk/>
            <pc:sldMk cId="4201298321" sldId="425"/>
            <ac:cxnSpMk id="39" creationId="{83557549-56A2-AC4B-228D-96F61976D64D}"/>
          </ac:cxnSpMkLst>
        </pc:cxnChg>
      </pc:sldChg>
      <pc:sldChg chg="addSp delSp modSp mod">
        <pc:chgData name="Martin Geiger (Psychology)" userId="8f06b308-1267-4aba-9ebb-7f4bffdc13c4" providerId="ADAL" clId="{78BC1C7F-C9F0-4CB1-8E6E-6539BAD3B035}" dt="2024-06-08T15:07:37.469" v="1201" actId="478"/>
        <pc:sldMkLst>
          <pc:docMk/>
          <pc:sldMk cId="2907270148" sldId="426"/>
        </pc:sldMkLst>
        <pc:spChg chg="del">
          <ac:chgData name="Martin Geiger (Psychology)" userId="8f06b308-1267-4aba-9ebb-7f4bffdc13c4" providerId="ADAL" clId="{78BC1C7F-C9F0-4CB1-8E6E-6539BAD3B035}" dt="2024-06-08T14:36:09.090" v="957" actId="478"/>
          <ac:spMkLst>
            <pc:docMk/>
            <pc:sldMk cId="2907270148" sldId="426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78BC1C7F-C9F0-4CB1-8E6E-6539BAD3B035}" dt="2024-06-08T14:36:09.090" v="957" actId="478"/>
          <ac:spMkLst>
            <pc:docMk/>
            <pc:sldMk cId="2907270148" sldId="426"/>
            <ac:spMk id="3" creationId="{7016F576-CD72-1A84-809C-FBB9CDF4911F}"/>
          </ac:spMkLst>
        </pc:spChg>
        <pc:spChg chg="add del mod ord">
          <ac:chgData name="Martin Geiger (Psychology)" userId="8f06b308-1267-4aba-9ebb-7f4bffdc13c4" providerId="ADAL" clId="{78BC1C7F-C9F0-4CB1-8E6E-6539BAD3B035}" dt="2024-06-08T14:16:25.381" v="767" actId="21"/>
          <ac:spMkLst>
            <pc:docMk/>
            <pc:sldMk cId="2907270148" sldId="426"/>
            <ac:spMk id="5" creationId="{4AC5CB48-FCAA-65B5-BF6B-D0F139C7D455}"/>
          </ac:spMkLst>
        </pc:spChg>
        <pc:spChg chg="add del mod ord">
          <ac:chgData name="Martin Geiger (Psychology)" userId="8f06b308-1267-4aba-9ebb-7f4bffdc13c4" providerId="ADAL" clId="{78BC1C7F-C9F0-4CB1-8E6E-6539BAD3B035}" dt="2024-06-08T14:16:25.381" v="767" actId="21"/>
          <ac:spMkLst>
            <pc:docMk/>
            <pc:sldMk cId="2907270148" sldId="426"/>
            <ac:spMk id="7" creationId="{8BED2F27-9522-D585-F3D0-B653AB9A0DB2}"/>
          </ac:spMkLst>
        </pc:spChg>
        <pc:spChg chg="add mod">
          <ac:chgData name="Martin Geiger (Psychology)" userId="8f06b308-1267-4aba-9ebb-7f4bffdc13c4" providerId="ADAL" clId="{78BC1C7F-C9F0-4CB1-8E6E-6539BAD3B035}" dt="2024-06-08T14:15:06.999" v="736"/>
          <ac:spMkLst>
            <pc:docMk/>
            <pc:sldMk cId="2907270148" sldId="426"/>
            <ac:spMk id="8" creationId="{8BED2F27-9522-D585-F3D0-B653AB9A0DB2}"/>
          </ac:spMkLst>
        </pc:spChg>
        <pc:spChg chg="add mod">
          <ac:chgData name="Martin Geiger (Psychology)" userId="8f06b308-1267-4aba-9ebb-7f4bffdc13c4" providerId="ADAL" clId="{78BC1C7F-C9F0-4CB1-8E6E-6539BAD3B035}" dt="2024-06-08T14:15:06.999" v="736"/>
          <ac:spMkLst>
            <pc:docMk/>
            <pc:sldMk cId="2907270148" sldId="426"/>
            <ac:spMk id="9" creationId="{4AC5CB48-FCAA-65B5-BF6B-D0F139C7D455}"/>
          </ac:spMkLst>
        </pc:spChg>
        <pc:spChg chg="add mod">
          <ac:chgData name="Martin Geiger (Psychology)" userId="8f06b308-1267-4aba-9ebb-7f4bffdc13c4" providerId="ADAL" clId="{78BC1C7F-C9F0-4CB1-8E6E-6539BAD3B035}" dt="2024-06-08T14:16:48.030" v="779" actId="1038"/>
          <ac:spMkLst>
            <pc:docMk/>
            <pc:sldMk cId="2907270148" sldId="426"/>
            <ac:spMk id="10" creationId="{0619AF1A-9261-6FE1-8544-AA7F8053EE87}"/>
          </ac:spMkLst>
        </pc:spChg>
        <pc:spChg chg="add mod">
          <ac:chgData name="Martin Geiger (Psychology)" userId="8f06b308-1267-4aba-9ebb-7f4bffdc13c4" providerId="ADAL" clId="{78BC1C7F-C9F0-4CB1-8E6E-6539BAD3B035}" dt="2024-06-08T14:15:06.999" v="736"/>
          <ac:spMkLst>
            <pc:docMk/>
            <pc:sldMk cId="2907270148" sldId="426"/>
            <ac:spMk id="11" creationId="{D9AE57BE-C654-CA95-29E2-3E92EF62974A}"/>
          </ac:spMkLst>
        </pc:spChg>
        <pc:spChg chg="add del mod">
          <ac:chgData name="Martin Geiger (Psychology)" userId="8f06b308-1267-4aba-9ebb-7f4bffdc13c4" providerId="ADAL" clId="{78BC1C7F-C9F0-4CB1-8E6E-6539BAD3B035}" dt="2024-06-08T15:07:37.469" v="1201" actId="478"/>
          <ac:spMkLst>
            <pc:docMk/>
            <pc:sldMk cId="2907270148" sldId="426"/>
            <ac:spMk id="12" creationId="{E2B7B6A9-2465-EE68-CF4F-BE63A1DC3188}"/>
          </ac:spMkLst>
        </pc:spChg>
        <pc:spChg chg="add del mod">
          <ac:chgData name="Martin Geiger (Psychology)" userId="8f06b308-1267-4aba-9ebb-7f4bffdc13c4" providerId="ADAL" clId="{78BC1C7F-C9F0-4CB1-8E6E-6539BAD3B035}" dt="2024-06-08T15:07:37.469" v="1201" actId="478"/>
          <ac:spMkLst>
            <pc:docMk/>
            <pc:sldMk cId="2907270148" sldId="426"/>
            <ac:spMk id="13" creationId="{087C8270-C3E1-062C-D432-C31B027EE4F5}"/>
          </ac:spMkLst>
        </pc:spChg>
        <pc:spChg chg="del">
          <ac:chgData name="Martin Geiger (Psychology)" userId="8f06b308-1267-4aba-9ebb-7f4bffdc13c4" providerId="ADAL" clId="{78BC1C7F-C9F0-4CB1-8E6E-6539BAD3B035}" dt="2024-06-08T14:36:09.090" v="957" actId="478"/>
          <ac:spMkLst>
            <pc:docMk/>
            <pc:sldMk cId="2907270148" sldId="426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78BC1C7F-C9F0-4CB1-8E6E-6539BAD3B035}" dt="2024-06-08T14:36:09.090" v="957" actId="478"/>
          <ac:spMkLst>
            <pc:docMk/>
            <pc:sldMk cId="2907270148" sldId="426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78BC1C7F-C9F0-4CB1-8E6E-6539BAD3B035}" dt="2024-06-08T14:16:47.721" v="778" actId="1038"/>
          <ac:spMkLst>
            <pc:docMk/>
            <pc:sldMk cId="2907270148" sldId="426"/>
            <ac:spMk id="17" creationId="{070B406B-E403-B1F2-C938-F25595F3A559}"/>
          </ac:spMkLst>
        </pc:spChg>
        <pc:spChg chg="add mod">
          <ac:chgData name="Martin Geiger (Psychology)" userId="8f06b308-1267-4aba-9ebb-7f4bffdc13c4" providerId="ADAL" clId="{78BC1C7F-C9F0-4CB1-8E6E-6539BAD3B035}" dt="2024-06-08T14:15:06.999" v="736"/>
          <ac:spMkLst>
            <pc:docMk/>
            <pc:sldMk cId="2907270148" sldId="426"/>
            <ac:spMk id="18" creationId="{F1F951A5-261B-66FD-C3AB-B8B41328DAB6}"/>
          </ac:spMkLst>
        </pc:spChg>
        <pc:spChg chg="add mod">
          <ac:chgData name="Martin Geiger (Psychology)" userId="8f06b308-1267-4aba-9ebb-7f4bffdc13c4" providerId="ADAL" clId="{78BC1C7F-C9F0-4CB1-8E6E-6539BAD3B035}" dt="2024-06-08T14:15:06.999" v="736"/>
          <ac:spMkLst>
            <pc:docMk/>
            <pc:sldMk cId="2907270148" sldId="426"/>
            <ac:spMk id="19" creationId="{9976F518-48F8-9F93-FC4F-653C3F7F3809}"/>
          </ac:spMkLst>
        </pc:spChg>
        <pc:spChg chg="add del mod">
          <ac:chgData name="Martin Geiger (Psychology)" userId="8f06b308-1267-4aba-9ebb-7f4bffdc13c4" providerId="ADAL" clId="{78BC1C7F-C9F0-4CB1-8E6E-6539BAD3B035}" dt="2024-06-08T14:16:25.381" v="767" actId="21"/>
          <ac:spMkLst>
            <pc:docMk/>
            <pc:sldMk cId="2907270148" sldId="426"/>
            <ac:spMk id="92" creationId="{087C8270-C3E1-062C-D432-C31B027EE4F5}"/>
          </ac:spMkLst>
        </pc:spChg>
        <pc:spChg chg="add del">
          <ac:chgData name="Martin Geiger (Psychology)" userId="8f06b308-1267-4aba-9ebb-7f4bffdc13c4" providerId="ADAL" clId="{78BC1C7F-C9F0-4CB1-8E6E-6539BAD3B035}" dt="2024-06-08T14:16:25.381" v="767" actId="21"/>
          <ac:spMkLst>
            <pc:docMk/>
            <pc:sldMk cId="2907270148" sldId="426"/>
            <ac:spMk id="202" creationId="{0619AF1A-9261-6FE1-8544-AA7F8053EE87}"/>
          </ac:spMkLst>
        </pc:spChg>
        <pc:spChg chg="del">
          <ac:chgData name="Martin Geiger (Psychology)" userId="8f06b308-1267-4aba-9ebb-7f4bffdc13c4" providerId="ADAL" clId="{78BC1C7F-C9F0-4CB1-8E6E-6539BAD3B035}" dt="2024-06-08T14:13:32.223" v="670" actId="478"/>
          <ac:spMkLst>
            <pc:docMk/>
            <pc:sldMk cId="2907270148" sldId="426"/>
            <ac:spMk id="203" creationId="{62FF7203-4254-C8BC-5816-97C5A66F85E2}"/>
          </ac:spMkLst>
        </pc:spChg>
        <pc:spChg chg="add del mod">
          <ac:chgData name="Martin Geiger (Psychology)" userId="8f06b308-1267-4aba-9ebb-7f4bffdc13c4" providerId="ADAL" clId="{78BC1C7F-C9F0-4CB1-8E6E-6539BAD3B035}" dt="2024-06-08T14:16:25.381" v="767" actId="21"/>
          <ac:spMkLst>
            <pc:docMk/>
            <pc:sldMk cId="2907270148" sldId="426"/>
            <ac:spMk id="204" creationId="{D9AE57BE-C654-CA95-29E2-3E92EF62974A}"/>
          </ac:spMkLst>
        </pc:spChg>
        <pc:spChg chg="del mod">
          <ac:chgData name="Martin Geiger (Psychology)" userId="8f06b308-1267-4aba-9ebb-7f4bffdc13c4" providerId="ADAL" clId="{78BC1C7F-C9F0-4CB1-8E6E-6539BAD3B035}" dt="2024-06-08T14:13:55.272" v="702" actId="478"/>
          <ac:spMkLst>
            <pc:docMk/>
            <pc:sldMk cId="2907270148" sldId="426"/>
            <ac:spMk id="205" creationId="{522C4617-0603-48A8-F691-7D70944D59FA}"/>
          </ac:spMkLst>
        </pc:spChg>
        <pc:spChg chg="add del mod">
          <ac:chgData name="Martin Geiger (Psychology)" userId="8f06b308-1267-4aba-9ebb-7f4bffdc13c4" providerId="ADAL" clId="{78BC1C7F-C9F0-4CB1-8E6E-6539BAD3B035}" dt="2024-06-08T14:16:25.381" v="767" actId="21"/>
          <ac:spMkLst>
            <pc:docMk/>
            <pc:sldMk cId="2907270148" sldId="426"/>
            <ac:spMk id="206" creationId="{E2B7B6A9-2465-EE68-CF4F-BE63A1DC3188}"/>
          </ac:spMkLst>
        </pc:spChg>
        <pc:spChg chg="add del mod">
          <ac:chgData name="Martin Geiger (Psychology)" userId="8f06b308-1267-4aba-9ebb-7f4bffdc13c4" providerId="ADAL" clId="{78BC1C7F-C9F0-4CB1-8E6E-6539BAD3B035}" dt="2024-06-08T14:16:25.381" v="767" actId="21"/>
          <ac:spMkLst>
            <pc:docMk/>
            <pc:sldMk cId="2907270148" sldId="426"/>
            <ac:spMk id="277" creationId="{070B406B-E403-B1F2-C938-F25595F3A559}"/>
          </ac:spMkLst>
        </pc:spChg>
        <pc:spChg chg="add del">
          <ac:chgData name="Martin Geiger (Psychology)" userId="8f06b308-1267-4aba-9ebb-7f4bffdc13c4" providerId="ADAL" clId="{78BC1C7F-C9F0-4CB1-8E6E-6539BAD3B035}" dt="2024-06-08T14:16:25.381" v="767" actId="21"/>
          <ac:spMkLst>
            <pc:docMk/>
            <pc:sldMk cId="2907270148" sldId="426"/>
            <ac:spMk id="278" creationId="{F1F951A5-261B-66FD-C3AB-B8B41328DAB6}"/>
          </ac:spMkLst>
        </pc:spChg>
        <pc:spChg chg="add del mod">
          <ac:chgData name="Martin Geiger (Psychology)" userId="8f06b308-1267-4aba-9ebb-7f4bffdc13c4" providerId="ADAL" clId="{78BC1C7F-C9F0-4CB1-8E6E-6539BAD3B035}" dt="2024-06-08T14:16:25.381" v="767" actId="21"/>
          <ac:spMkLst>
            <pc:docMk/>
            <pc:sldMk cId="2907270148" sldId="426"/>
            <ac:spMk id="279" creationId="{9976F518-48F8-9F93-FC4F-653C3F7F3809}"/>
          </ac:spMkLst>
        </pc:spChg>
        <pc:cxnChg chg="del mod">
          <ac:chgData name="Martin Geiger (Psychology)" userId="8f06b308-1267-4aba-9ebb-7f4bffdc13c4" providerId="ADAL" clId="{78BC1C7F-C9F0-4CB1-8E6E-6539BAD3B035}" dt="2024-06-08T14:36:09.090" v="957" actId="478"/>
          <ac:cxnSpMkLst>
            <pc:docMk/>
            <pc:sldMk cId="2907270148" sldId="426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78BC1C7F-C9F0-4CB1-8E6E-6539BAD3B035}" dt="2024-06-08T14:36:09.090" v="957" actId="478"/>
          <ac:cxnSpMkLst>
            <pc:docMk/>
            <pc:sldMk cId="2907270148" sldId="426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78BC1C7F-C9F0-4CB1-8E6E-6539BAD3B035}" dt="2024-06-08T14:36:09.090" v="957" actId="478"/>
          <ac:cxnSpMkLst>
            <pc:docMk/>
            <pc:sldMk cId="2907270148" sldId="426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78BC1C7F-C9F0-4CB1-8E6E-6539BAD3B035}" dt="2024-06-08T14:36:09.090" v="957" actId="478"/>
          <ac:cxnSpMkLst>
            <pc:docMk/>
            <pc:sldMk cId="2907270148" sldId="426"/>
            <ac:cxnSpMk id="39" creationId="{83557549-56A2-AC4B-228D-96F61976D64D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33:35.495" v="1578" actId="1076"/>
        <pc:sldMkLst>
          <pc:docMk/>
          <pc:sldMk cId="2671827961" sldId="427"/>
        </pc:sldMkLst>
        <pc:spChg chg="del">
          <ac:chgData name="Martin Geiger (Psychology)" userId="8f06b308-1267-4aba-9ebb-7f4bffdc13c4" providerId="ADAL" clId="{78BC1C7F-C9F0-4CB1-8E6E-6539BAD3B035}" dt="2024-06-08T14:36:02.339" v="954" actId="478"/>
          <ac:spMkLst>
            <pc:docMk/>
            <pc:sldMk cId="2671827961" sldId="427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78BC1C7F-C9F0-4CB1-8E6E-6539BAD3B035}" dt="2024-06-08T14:36:02.339" v="954" actId="478"/>
          <ac:spMkLst>
            <pc:docMk/>
            <pc:sldMk cId="2671827961" sldId="427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78BC1C7F-C9F0-4CB1-8E6E-6539BAD3B035}" dt="2024-06-08T14:38:18.453" v="985" actId="1076"/>
          <ac:spMkLst>
            <pc:docMk/>
            <pc:sldMk cId="2671827961" sldId="427"/>
            <ac:spMk id="4" creationId="{5410744C-7B7A-D882-0990-F50CE98417C2}"/>
          </ac:spMkLst>
        </pc:spChg>
        <pc:spChg chg="mod">
          <ac:chgData name="Martin Geiger (Psychology)" userId="8f06b308-1267-4aba-9ebb-7f4bffdc13c4" providerId="ADAL" clId="{78BC1C7F-C9F0-4CB1-8E6E-6539BAD3B035}" dt="2024-06-08T14:38:18.453" v="985" actId="1076"/>
          <ac:spMkLst>
            <pc:docMk/>
            <pc:sldMk cId="2671827961" sldId="427"/>
            <ac:spMk id="5" creationId="{249FBBD2-1745-33FA-6398-860E85126FB0}"/>
          </ac:spMkLst>
        </pc:spChg>
        <pc:spChg chg="add mod">
          <ac:chgData name="Martin Geiger (Psychology)" userId="8f06b308-1267-4aba-9ebb-7f4bffdc13c4" providerId="ADAL" clId="{78BC1C7F-C9F0-4CB1-8E6E-6539BAD3B035}" dt="2024-06-08T14:38:01.279" v="977" actId="1076"/>
          <ac:spMkLst>
            <pc:docMk/>
            <pc:sldMk cId="2671827961" sldId="427"/>
            <ac:spMk id="7" creationId="{7AA699B2-D17F-F594-4F0E-C47025853FB2}"/>
          </ac:spMkLst>
        </pc:spChg>
        <pc:spChg chg="add mod">
          <ac:chgData name="Martin Geiger (Psychology)" userId="8f06b308-1267-4aba-9ebb-7f4bffdc13c4" providerId="ADAL" clId="{78BC1C7F-C9F0-4CB1-8E6E-6539BAD3B035}" dt="2024-06-08T14:38:05.498" v="979" actId="1076"/>
          <ac:spMkLst>
            <pc:docMk/>
            <pc:sldMk cId="2671827961" sldId="427"/>
            <ac:spMk id="8" creationId="{5D5DFAFB-68FC-675C-D1A6-F1F907129CC6}"/>
          </ac:spMkLst>
        </pc:spChg>
        <pc:spChg chg="add mod">
          <ac:chgData name="Martin Geiger (Psychology)" userId="8f06b308-1267-4aba-9ebb-7f4bffdc13c4" providerId="ADAL" clId="{78BC1C7F-C9F0-4CB1-8E6E-6539BAD3B035}" dt="2024-06-08T14:38:06.450" v="980" actId="1076"/>
          <ac:spMkLst>
            <pc:docMk/>
            <pc:sldMk cId="2671827961" sldId="427"/>
            <ac:spMk id="9" creationId="{656DEB7B-B01D-2EA6-11BE-79374BCD20CE}"/>
          </ac:spMkLst>
        </pc:spChg>
        <pc:spChg chg="add mod">
          <ac:chgData name="Martin Geiger (Psychology)" userId="8f06b308-1267-4aba-9ebb-7f4bffdc13c4" providerId="ADAL" clId="{78BC1C7F-C9F0-4CB1-8E6E-6539BAD3B035}" dt="2024-06-08T14:38:03.604" v="978" actId="1076"/>
          <ac:spMkLst>
            <pc:docMk/>
            <pc:sldMk cId="2671827961" sldId="427"/>
            <ac:spMk id="10" creationId="{AFC3B7A2-4570-6F21-82DC-BF0B9B3680C4}"/>
          </ac:spMkLst>
        </pc:spChg>
        <pc:spChg chg="add mod">
          <ac:chgData name="Martin Geiger (Psychology)" userId="8f06b308-1267-4aba-9ebb-7f4bffdc13c4" providerId="ADAL" clId="{78BC1C7F-C9F0-4CB1-8E6E-6539BAD3B035}" dt="2024-06-08T14:38:07.360" v="981" actId="1076"/>
          <ac:spMkLst>
            <pc:docMk/>
            <pc:sldMk cId="2671827961" sldId="427"/>
            <ac:spMk id="11" creationId="{6F877FAE-58FA-C59E-5811-51F891FD29E4}"/>
          </ac:spMkLst>
        </pc:spChg>
        <pc:spChg chg="del">
          <ac:chgData name="Martin Geiger (Psychology)" userId="8f06b308-1267-4aba-9ebb-7f4bffdc13c4" providerId="ADAL" clId="{78BC1C7F-C9F0-4CB1-8E6E-6539BAD3B035}" dt="2024-06-08T14:36:02.339" v="954" actId="478"/>
          <ac:spMkLst>
            <pc:docMk/>
            <pc:sldMk cId="2671827961" sldId="427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78BC1C7F-C9F0-4CB1-8E6E-6539BAD3B035}" dt="2024-06-08T14:36:02.339" v="954" actId="478"/>
          <ac:spMkLst>
            <pc:docMk/>
            <pc:sldMk cId="2671827961" sldId="427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78BC1C7F-C9F0-4CB1-8E6E-6539BAD3B035}" dt="2024-06-08T14:38:18.453" v="985" actId="1076"/>
          <ac:spMkLst>
            <pc:docMk/>
            <pc:sldMk cId="2671827961" sldId="427"/>
            <ac:spMk id="202" creationId="{0619AF1A-9261-6FE1-8544-AA7F8053EE87}"/>
          </ac:spMkLst>
        </pc:spChg>
        <pc:picChg chg="add del mod">
          <ac:chgData name="Martin Geiger (Psychology)" userId="8f06b308-1267-4aba-9ebb-7f4bffdc13c4" providerId="ADAL" clId="{78BC1C7F-C9F0-4CB1-8E6E-6539BAD3B035}" dt="2024-06-08T15:33:29.658" v="1576" actId="478"/>
          <ac:picMkLst>
            <pc:docMk/>
            <pc:sldMk cId="2671827961" sldId="427"/>
            <ac:picMk id="6" creationId="{4FCEE95E-4762-84A3-76AB-E3E0F8E19502}"/>
          </ac:picMkLst>
        </pc:picChg>
        <pc:picChg chg="add mod">
          <ac:chgData name="Martin Geiger (Psychology)" userId="8f06b308-1267-4aba-9ebb-7f4bffdc13c4" providerId="ADAL" clId="{78BC1C7F-C9F0-4CB1-8E6E-6539BAD3B035}" dt="2024-06-08T15:33:35.495" v="1578" actId="1076"/>
          <ac:picMkLst>
            <pc:docMk/>
            <pc:sldMk cId="2671827961" sldId="427"/>
            <ac:picMk id="12" creationId="{A5574241-B510-1291-24FF-DCF057CF61E3}"/>
          </ac:picMkLst>
        </pc:picChg>
        <pc:cxnChg chg="del mod">
          <ac:chgData name="Martin Geiger (Psychology)" userId="8f06b308-1267-4aba-9ebb-7f4bffdc13c4" providerId="ADAL" clId="{78BC1C7F-C9F0-4CB1-8E6E-6539BAD3B035}" dt="2024-06-08T14:36:02.339" v="954" actId="478"/>
          <ac:cxnSpMkLst>
            <pc:docMk/>
            <pc:sldMk cId="2671827961" sldId="427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78BC1C7F-C9F0-4CB1-8E6E-6539BAD3B035}" dt="2024-06-08T14:36:02.339" v="954" actId="478"/>
          <ac:cxnSpMkLst>
            <pc:docMk/>
            <pc:sldMk cId="2671827961" sldId="427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78BC1C7F-C9F0-4CB1-8E6E-6539BAD3B035}" dt="2024-06-08T14:36:02.339" v="954" actId="478"/>
          <ac:cxnSpMkLst>
            <pc:docMk/>
            <pc:sldMk cId="2671827961" sldId="427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78BC1C7F-C9F0-4CB1-8E6E-6539BAD3B035}" dt="2024-06-08T14:36:02.339" v="954" actId="478"/>
          <ac:cxnSpMkLst>
            <pc:docMk/>
            <pc:sldMk cId="2671827961" sldId="427"/>
            <ac:cxnSpMk id="39" creationId="{83557549-56A2-AC4B-228D-96F61976D64D}"/>
          </ac:cxnSpMkLst>
        </pc:cxnChg>
      </pc:sldChg>
      <pc:sldChg chg="delSp modSp mod">
        <pc:chgData name="Martin Geiger (Psychology)" userId="8f06b308-1267-4aba-9ebb-7f4bffdc13c4" providerId="ADAL" clId="{78BC1C7F-C9F0-4CB1-8E6E-6539BAD3B035}" dt="2024-06-08T14:36:55.762" v="969" actId="478"/>
        <pc:sldMkLst>
          <pc:docMk/>
          <pc:sldMk cId="1075990291" sldId="428"/>
        </pc:sldMkLst>
        <pc:spChg chg="del">
          <ac:chgData name="Martin Geiger (Psychology)" userId="8f06b308-1267-4aba-9ebb-7f4bffdc13c4" providerId="ADAL" clId="{78BC1C7F-C9F0-4CB1-8E6E-6539BAD3B035}" dt="2024-06-08T14:36:54.019" v="967" actId="478"/>
          <ac:spMkLst>
            <pc:docMk/>
            <pc:sldMk cId="1075990291" sldId="428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78BC1C7F-C9F0-4CB1-8E6E-6539BAD3B035}" dt="2024-06-08T14:36:54.019" v="967" actId="478"/>
          <ac:spMkLst>
            <pc:docMk/>
            <pc:sldMk cId="1075990291" sldId="428"/>
            <ac:spMk id="16" creationId="{EA9A8AD3-982E-97F5-FC01-9900CC12FBF2}"/>
          </ac:spMkLst>
        </pc:spChg>
        <pc:cxnChg chg="del mod">
          <ac:chgData name="Martin Geiger (Psychology)" userId="8f06b308-1267-4aba-9ebb-7f4bffdc13c4" providerId="ADAL" clId="{78BC1C7F-C9F0-4CB1-8E6E-6539BAD3B035}" dt="2024-06-08T14:36:55.762" v="969" actId="478"/>
          <ac:cxnSpMkLst>
            <pc:docMk/>
            <pc:sldMk cId="1075990291" sldId="428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78BC1C7F-C9F0-4CB1-8E6E-6539BAD3B035}" dt="2024-06-08T14:36:54.019" v="967" actId="478"/>
          <ac:cxnSpMkLst>
            <pc:docMk/>
            <pc:sldMk cId="1075990291" sldId="428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78BC1C7F-C9F0-4CB1-8E6E-6539BAD3B035}" dt="2024-06-08T14:36:55.189" v="968" actId="478"/>
          <ac:cxnSpMkLst>
            <pc:docMk/>
            <pc:sldMk cId="1075990291" sldId="428"/>
            <ac:cxnSpMk id="39" creationId="{83557549-56A2-AC4B-228D-96F61976D64D}"/>
          </ac:cxnSpMkLst>
        </pc:cxnChg>
      </pc:sldChg>
      <pc:sldChg chg="del modTransition">
        <pc:chgData name="Martin Geiger (Psychology)" userId="8f06b308-1267-4aba-9ebb-7f4bffdc13c4" providerId="ADAL" clId="{78BC1C7F-C9F0-4CB1-8E6E-6539BAD3B035}" dt="2024-06-08T14:35:54.334" v="953" actId="47"/>
        <pc:sldMkLst>
          <pc:docMk/>
          <pc:sldMk cId="3240175773" sldId="430"/>
        </pc:sldMkLst>
      </pc:sldChg>
      <pc:sldChg chg="del">
        <pc:chgData name="Martin Geiger (Psychology)" userId="8f06b308-1267-4aba-9ebb-7f4bffdc13c4" providerId="ADAL" clId="{78BC1C7F-C9F0-4CB1-8E6E-6539BAD3B035}" dt="2024-06-08T14:35:54.334" v="953" actId="47"/>
        <pc:sldMkLst>
          <pc:docMk/>
          <pc:sldMk cId="322420271" sldId="431"/>
        </pc:sldMkLst>
      </pc:sldChg>
      <pc:sldChg chg="addSp delSp modSp mod modTransition">
        <pc:chgData name="Martin Geiger (Psychology)" userId="8f06b308-1267-4aba-9ebb-7f4bffdc13c4" providerId="ADAL" clId="{78BC1C7F-C9F0-4CB1-8E6E-6539BAD3B035}" dt="2024-06-08T15:34:44.157" v="1583" actId="14100"/>
        <pc:sldMkLst>
          <pc:docMk/>
          <pc:sldMk cId="1552116638" sldId="443"/>
        </pc:sldMkLst>
        <pc:spChg chg="add mod">
          <ac:chgData name="Martin Geiger (Psychology)" userId="8f06b308-1267-4aba-9ebb-7f4bffdc13c4" providerId="ADAL" clId="{78BC1C7F-C9F0-4CB1-8E6E-6539BAD3B035}" dt="2024-06-08T15:21:13.443" v="1432"/>
          <ac:spMkLst>
            <pc:docMk/>
            <pc:sldMk cId="1552116638" sldId="443"/>
            <ac:spMk id="9" creationId="{B2643F40-146E-13BE-6D45-39A3569A4CE5}"/>
          </ac:spMkLst>
        </pc:spChg>
        <pc:spChg chg="del">
          <ac:chgData name="Martin Geiger (Psychology)" userId="8f06b308-1267-4aba-9ebb-7f4bffdc13c4" providerId="ADAL" clId="{78BC1C7F-C9F0-4CB1-8E6E-6539BAD3B035}" dt="2024-06-08T15:21:13.254" v="1431" actId="478"/>
          <ac:spMkLst>
            <pc:docMk/>
            <pc:sldMk cId="1552116638" sldId="443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78BC1C7F-C9F0-4CB1-8E6E-6539BAD3B035}" dt="2024-06-08T15:07:16.507" v="1197" actId="14100"/>
          <ac:spMkLst>
            <pc:docMk/>
            <pc:sldMk cId="1552116638" sldId="443"/>
            <ac:spMk id="103" creationId="{6D70AF11-3EE1-F1CA-5634-FC2BAC5D4C7D}"/>
          </ac:spMkLst>
        </pc:spChg>
        <pc:cxnChg chg="mod">
          <ac:chgData name="Martin Geiger (Psychology)" userId="8f06b308-1267-4aba-9ebb-7f4bffdc13c4" providerId="ADAL" clId="{78BC1C7F-C9F0-4CB1-8E6E-6539BAD3B035}" dt="2024-06-08T15:34:44.157" v="1583" actId="14100"/>
          <ac:cxnSpMkLst>
            <pc:docMk/>
            <pc:sldMk cId="1552116638" sldId="443"/>
            <ac:cxnSpMk id="31" creationId="{28EE004A-9C88-D08A-22B2-8038354FD075}"/>
          </ac:cxnSpMkLst>
        </pc:cxnChg>
        <pc:cxnChg chg="mod">
          <ac:chgData name="Martin Geiger (Psychology)" userId="8f06b308-1267-4aba-9ebb-7f4bffdc13c4" providerId="ADAL" clId="{78BC1C7F-C9F0-4CB1-8E6E-6539BAD3B035}" dt="2024-06-08T15:07:16.507" v="1197" actId="14100"/>
          <ac:cxnSpMkLst>
            <pc:docMk/>
            <pc:sldMk cId="1552116638" sldId="443"/>
            <ac:cxnSpMk id="148" creationId="{8315726F-2F80-72C9-DE23-F7EB8CDC7E25}"/>
          </ac:cxnSpMkLst>
        </pc:cxnChg>
      </pc:sldChg>
      <pc:sldChg chg="delSp modSp mod">
        <pc:chgData name="Martin Geiger (Psychology)" userId="8f06b308-1267-4aba-9ebb-7f4bffdc13c4" providerId="ADAL" clId="{78BC1C7F-C9F0-4CB1-8E6E-6539BAD3B035}" dt="2024-06-08T14:36:43.536" v="965" actId="478"/>
        <pc:sldMkLst>
          <pc:docMk/>
          <pc:sldMk cId="321101415" sldId="445"/>
        </pc:sldMkLst>
        <pc:spChg chg="del">
          <ac:chgData name="Martin Geiger (Psychology)" userId="8f06b308-1267-4aba-9ebb-7f4bffdc13c4" providerId="ADAL" clId="{78BC1C7F-C9F0-4CB1-8E6E-6539BAD3B035}" dt="2024-06-08T14:36:42.080" v="963" actId="478"/>
          <ac:spMkLst>
            <pc:docMk/>
            <pc:sldMk cId="321101415" sldId="445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78BC1C7F-C9F0-4CB1-8E6E-6539BAD3B035}" dt="2024-06-08T14:36:42.080" v="963" actId="478"/>
          <ac:spMkLst>
            <pc:docMk/>
            <pc:sldMk cId="321101415" sldId="445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78BC1C7F-C9F0-4CB1-8E6E-6539BAD3B035}" dt="2024-06-08T14:36:42.080" v="963" actId="478"/>
          <ac:spMkLst>
            <pc:docMk/>
            <pc:sldMk cId="321101415" sldId="445"/>
            <ac:spMk id="16" creationId="{EA9A8AD3-982E-97F5-FC01-9900CC12FBF2}"/>
          </ac:spMkLst>
        </pc:spChg>
        <pc:cxnChg chg="del mod">
          <ac:chgData name="Martin Geiger (Psychology)" userId="8f06b308-1267-4aba-9ebb-7f4bffdc13c4" providerId="ADAL" clId="{78BC1C7F-C9F0-4CB1-8E6E-6539BAD3B035}" dt="2024-06-08T14:36:43.536" v="965" actId="478"/>
          <ac:cxnSpMkLst>
            <pc:docMk/>
            <pc:sldMk cId="321101415" sldId="445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78BC1C7F-C9F0-4CB1-8E6E-6539BAD3B035}" dt="2024-06-08T14:36:42.080" v="963" actId="478"/>
          <ac:cxnSpMkLst>
            <pc:docMk/>
            <pc:sldMk cId="321101415" sldId="445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78BC1C7F-C9F0-4CB1-8E6E-6539BAD3B035}" dt="2024-06-08T14:36:42.080" v="963" actId="478"/>
          <ac:cxnSpMkLst>
            <pc:docMk/>
            <pc:sldMk cId="321101415" sldId="445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78BC1C7F-C9F0-4CB1-8E6E-6539BAD3B035}" dt="2024-06-08T14:36:42.870" v="964" actId="478"/>
          <ac:cxnSpMkLst>
            <pc:docMk/>
            <pc:sldMk cId="321101415" sldId="445"/>
            <ac:cxnSpMk id="39" creationId="{83557549-56A2-AC4B-228D-96F61976D64D}"/>
          </ac:cxnSpMkLst>
        </pc:cxnChg>
      </pc:sldChg>
      <pc:sldChg chg="addSp delSp modSp mod">
        <pc:chgData name="Martin Geiger (Psychology)" userId="8f06b308-1267-4aba-9ebb-7f4bffdc13c4" providerId="ADAL" clId="{78BC1C7F-C9F0-4CB1-8E6E-6539BAD3B035}" dt="2024-06-08T15:23:23.642" v="1444" actId="1076"/>
        <pc:sldMkLst>
          <pc:docMk/>
          <pc:sldMk cId="3926125402" sldId="446"/>
        </pc:sldMkLst>
        <pc:spChg chg="add mod">
          <ac:chgData name="Martin Geiger (Psychology)" userId="8f06b308-1267-4aba-9ebb-7f4bffdc13c4" providerId="ADAL" clId="{78BC1C7F-C9F0-4CB1-8E6E-6539BAD3B035}" dt="2024-06-08T15:23:23.642" v="1444" actId="1076"/>
          <ac:spMkLst>
            <pc:docMk/>
            <pc:sldMk cId="3926125402" sldId="446"/>
            <ac:spMk id="2" creationId="{97CB320C-D1B3-29FB-88E2-1741AFF40060}"/>
          </ac:spMkLst>
        </pc:spChg>
        <pc:spChg chg="add mod">
          <ac:chgData name="Martin Geiger (Psychology)" userId="8f06b308-1267-4aba-9ebb-7f4bffdc13c4" providerId="ADAL" clId="{78BC1C7F-C9F0-4CB1-8E6E-6539BAD3B035}" dt="2024-06-08T15:23:23.642" v="1444" actId="1076"/>
          <ac:spMkLst>
            <pc:docMk/>
            <pc:sldMk cId="3926125402" sldId="446"/>
            <ac:spMk id="3" creationId="{AE6766D7-3F0D-A9A6-E48F-3CA0F71B3713}"/>
          </ac:spMkLst>
        </pc:spChg>
        <pc:spChg chg="add mod">
          <ac:chgData name="Martin Geiger (Psychology)" userId="8f06b308-1267-4aba-9ebb-7f4bffdc13c4" providerId="ADAL" clId="{78BC1C7F-C9F0-4CB1-8E6E-6539BAD3B035}" dt="2024-06-08T15:23:23.642" v="1444" actId="1076"/>
          <ac:spMkLst>
            <pc:docMk/>
            <pc:sldMk cId="3926125402" sldId="446"/>
            <ac:spMk id="14" creationId="{3DD2A216-6884-8F03-1CB8-D90571D074DA}"/>
          </ac:spMkLst>
        </pc:spChg>
        <pc:spChg chg="add mod">
          <ac:chgData name="Martin Geiger (Psychology)" userId="8f06b308-1267-4aba-9ebb-7f4bffdc13c4" providerId="ADAL" clId="{78BC1C7F-C9F0-4CB1-8E6E-6539BAD3B035}" dt="2024-06-08T15:23:23.642" v="1444" actId="1076"/>
          <ac:spMkLst>
            <pc:docMk/>
            <pc:sldMk cId="3926125402" sldId="446"/>
            <ac:spMk id="15" creationId="{063E1AE5-BB6D-6414-6652-75035611FF72}"/>
          </ac:spMkLst>
        </pc:spChg>
        <pc:spChg chg="add mod">
          <ac:chgData name="Martin Geiger (Psychology)" userId="8f06b308-1267-4aba-9ebb-7f4bffdc13c4" providerId="ADAL" clId="{78BC1C7F-C9F0-4CB1-8E6E-6539BAD3B035}" dt="2024-06-08T15:23:23.642" v="1444" actId="1076"/>
          <ac:spMkLst>
            <pc:docMk/>
            <pc:sldMk cId="3926125402" sldId="446"/>
            <ac:spMk id="16" creationId="{D820CAEC-E2BD-8836-3AD8-680797D5F2E0}"/>
          </ac:spMkLst>
        </pc:spChg>
        <pc:spChg chg="add mod">
          <ac:chgData name="Martin Geiger (Psychology)" userId="8f06b308-1267-4aba-9ebb-7f4bffdc13c4" providerId="ADAL" clId="{78BC1C7F-C9F0-4CB1-8E6E-6539BAD3B035}" dt="2024-06-08T15:23:23.642" v="1444" actId="1076"/>
          <ac:spMkLst>
            <pc:docMk/>
            <pc:sldMk cId="3926125402" sldId="446"/>
            <ac:spMk id="18" creationId="{05058F05-4B25-CEC9-C7B9-AE86D5B5AD10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78" creationId="{EBF53809-84B1-0AB2-24A9-CD02D02FE752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79" creationId="{E0BA2D74-19BF-52E7-D1B1-97AE18C1F72C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80" creationId="{79AB46AA-BD3F-5B34-871E-6FACCF5621DB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81" creationId="{12A69E9B-1092-FA9A-1834-C6EA695C609B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82" creationId="{9592020C-8DD7-6909-0E17-D221FC9A08F2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83" creationId="{0EDBC382-73B3-9089-84A6-F7AFE7193C68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84" creationId="{FBA2B610-790A-A665-23D2-880BDA2E1847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85" creationId="{78E9DAF3-0A83-F8D5-0612-4D8AE338ED22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89" creationId="{E3E0BCFA-90AE-7301-AD39-49D01790C1CE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90" creationId="{890EB5D3-B08A-EDD4-8E67-76BCD3E0E581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91" creationId="{065BB962-FBB6-11FA-3ACA-55278BE76E3F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92" creationId="{2667D2FA-3935-4348-F814-49B9D7C59B85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93" creationId="{6BC209DE-A87D-BECA-4F58-B4A0B31D168A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94" creationId="{4D1ADCCB-DAD8-D8FF-8BC5-F70BB2454805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98" creationId="{CEED66E4-3A00-C3D8-FFCE-07419C16B1FB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99" creationId="{618318C1-A2D4-65C5-FC4D-B65C127B8C46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0" creationId="{A6B19AF6-373D-C25C-4D33-1D2AB5438C2B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1" creationId="{579262BB-FAD7-CE61-40AB-A3F5EC84B1CE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2" creationId="{91323F8B-F9AB-9B11-5526-38EFA74A193A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3" creationId="{DDCBDE8D-D4D5-3E4C-F3A2-D636250A5FD6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4" creationId="{7520EF39-3462-FF31-468A-A000D451A340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5" creationId="{9EBF8B99-7CF4-B531-B3E8-682521F0AF6F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6" creationId="{6F1A5091-E304-C1BE-BBEE-2CFE35BA002F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7" creationId="{55A776DF-1B2D-E2F7-EC06-12AE55F3425A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8" creationId="{98FF4FCC-1CFF-BAD8-108F-EC6531D275F2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09" creationId="{B004466F-89EA-3A6D-D6CC-A2E13776E7D2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10" creationId="{C7FE7217-776D-FB4B-6719-FC80C18DEA77}"/>
          </ac:spMkLst>
        </pc:spChg>
        <pc:spChg chg="del mod">
          <ac:chgData name="Martin Geiger (Psychology)" userId="8f06b308-1267-4aba-9ebb-7f4bffdc13c4" providerId="ADAL" clId="{78BC1C7F-C9F0-4CB1-8E6E-6539BAD3B035}" dt="2024-06-08T15:23:10.650" v="1439" actId="478"/>
          <ac:spMkLst>
            <pc:docMk/>
            <pc:sldMk cId="3926125402" sldId="446"/>
            <ac:spMk id="113" creationId="{AFF498F8-B59B-6A28-5248-5D5F3D4E7902}"/>
          </ac:spMkLst>
        </pc:spChg>
        <pc:spChg chg="del mod">
          <ac:chgData name="Martin Geiger (Psychology)" userId="8f06b308-1267-4aba-9ebb-7f4bffdc13c4" providerId="ADAL" clId="{78BC1C7F-C9F0-4CB1-8E6E-6539BAD3B035}" dt="2024-06-08T15:23:10.650" v="1439" actId="478"/>
          <ac:spMkLst>
            <pc:docMk/>
            <pc:sldMk cId="3926125402" sldId="446"/>
            <ac:spMk id="114" creationId="{B579733A-828D-19A7-A2EE-8DCACF8FAE84}"/>
          </ac:spMkLst>
        </pc:spChg>
        <pc:spChg chg="del mod">
          <ac:chgData name="Martin Geiger (Psychology)" userId="8f06b308-1267-4aba-9ebb-7f4bffdc13c4" providerId="ADAL" clId="{78BC1C7F-C9F0-4CB1-8E6E-6539BAD3B035}" dt="2024-06-08T15:23:10.650" v="1439" actId="478"/>
          <ac:spMkLst>
            <pc:docMk/>
            <pc:sldMk cId="3926125402" sldId="446"/>
            <ac:spMk id="115" creationId="{69555D73-5044-054B-BFC8-DFE85CD4C4E7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16" creationId="{A2572F05-C6AE-C788-EDC1-B5140538D670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17" creationId="{4691A003-1198-CC23-0DF7-BBCA39D52B53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18" creationId="{3C8F67D3-BB49-5059-81A4-4C7BF2B12314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19" creationId="{8F3D97F4-DF5E-E9CD-62AE-3586E11C9236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21" creationId="{E1EE7E20-D381-F02D-BE88-7AE499FF8604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22" creationId="{B41BB294-3B2B-1823-E81B-73576BE0B10D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23" creationId="{BBD24D3C-7649-6E8D-3B98-EF509A0846A3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24" creationId="{759DD636-AA57-DB15-8AEA-DF0A756DF82E}"/>
          </ac:spMkLst>
        </pc:spChg>
        <pc:spChg chg="mod">
          <ac:chgData name="Martin Geiger (Psychology)" userId="8f06b308-1267-4aba-9ebb-7f4bffdc13c4" providerId="ADAL" clId="{78BC1C7F-C9F0-4CB1-8E6E-6539BAD3B035}" dt="2024-06-08T15:22:48.751" v="1438" actId="1076"/>
          <ac:spMkLst>
            <pc:docMk/>
            <pc:sldMk cId="3926125402" sldId="446"/>
            <ac:spMk id="125" creationId="{AE48B62C-A9A0-5969-7D5A-0A3911B36566}"/>
          </ac:spMkLst>
        </pc:sp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86" creationId="{CB8B6BF6-076F-053A-E063-F38C27878BBA}"/>
          </ac:cxnSpMkLst>
        </pc:cxn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87" creationId="{52201551-8632-2A70-9A72-29FD89B5B38B}"/>
          </ac:cxnSpMkLst>
        </pc:cxn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88" creationId="{561B68CD-A0C6-5EFA-CEA4-CC8042223F5F}"/>
          </ac:cxnSpMkLst>
        </pc:cxn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95" creationId="{A1A035F0-9289-491D-2B9B-6532C11D84F0}"/>
          </ac:cxnSpMkLst>
        </pc:cxn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96" creationId="{3B7D4A48-0184-A737-222F-3F56A24C46A0}"/>
          </ac:cxnSpMkLst>
        </pc:cxn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97" creationId="{1F3B6722-0E8F-44D1-02D4-2F7350826343}"/>
          </ac:cxnSpMkLst>
        </pc:cxn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111" creationId="{A81F334C-D4E0-286C-6815-C343A3F38FD0}"/>
          </ac:cxnSpMkLst>
        </pc:cxn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112" creationId="{35B783F4-E896-083C-5506-4EBF45A3E151}"/>
          </ac:cxnSpMkLst>
        </pc:cxn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120" creationId="{500B1145-AD7A-70DB-740C-E0AAF622F8EF}"/>
          </ac:cxnSpMkLst>
        </pc:cxnChg>
        <pc:cxnChg chg="mod">
          <ac:chgData name="Martin Geiger (Psychology)" userId="8f06b308-1267-4aba-9ebb-7f4bffdc13c4" providerId="ADAL" clId="{78BC1C7F-C9F0-4CB1-8E6E-6539BAD3B035}" dt="2024-06-08T15:22:48.751" v="1438" actId="1076"/>
          <ac:cxnSpMkLst>
            <pc:docMk/>
            <pc:sldMk cId="3926125402" sldId="446"/>
            <ac:cxnSpMk id="126" creationId="{313467F6-5B86-68FC-8009-56039DFC5407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16:42.904" v="1380"/>
        <pc:sldMkLst>
          <pc:docMk/>
          <pc:sldMk cId="4013144619" sldId="449"/>
        </pc:sldMkLst>
        <pc:spChg chg="del">
          <ac:chgData name="Martin Geiger (Psychology)" userId="8f06b308-1267-4aba-9ebb-7f4bffdc13c4" providerId="ADAL" clId="{78BC1C7F-C9F0-4CB1-8E6E-6539BAD3B035}" dt="2024-06-08T15:16:42.649" v="1379" actId="478"/>
          <ac:spMkLst>
            <pc:docMk/>
            <pc:sldMk cId="4013144619" sldId="449"/>
            <ac:spMk id="7" creationId="{F91EC1A1-389C-6F7D-B1C7-6D9447004530}"/>
          </ac:spMkLst>
        </pc:spChg>
        <pc:spChg chg="ord">
          <ac:chgData name="Martin Geiger (Psychology)" userId="8f06b308-1267-4aba-9ebb-7f4bffdc13c4" providerId="ADAL" clId="{78BC1C7F-C9F0-4CB1-8E6E-6539BAD3B035}" dt="2024-06-08T14:04:17.096" v="616" actId="170"/>
          <ac:spMkLst>
            <pc:docMk/>
            <pc:sldMk cId="4013144619" sldId="449"/>
            <ac:spMk id="8" creationId="{0FDDB5D4-92A9-A2B6-2EA0-2156EE94B7DD}"/>
          </ac:spMkLst>
        </pc:spChg>
        <pc:spChg chg="ord">
          <ac:chgData name="Martin Geiger (Psychology)" userId="8f06b308-1267-4aba-9ebb-7f4bffdc13c4" providerId="ADAL" clId="{78BC1C7F-C9F0-4CB1-8E6E-6539BAD3B035}" dt="2024-06-08T14:04:17.096" v="616" actId="170"/>
          <ac:spMkLst>
            <pc:docMk/>
            <pc:sldMk cId="4013144619" sldId="449"/>
            <ac:spMk id="12" creationId="{18074568-2C5B-FA56-56A3-0D0C64A4071C}"/>
          </ac:spMkLst>
        </pc:spChg>
        <pc:spChg chg="del">
          <ac:chgData name="Martin Geiger (Psychology)" userId="8f06b308-1267-4aba-9ebb-7f4bffdc13c4" providerId="ADAL" clId="{78BC1C7F-C9F0-4CB1-8E6E-6539BAD3B035}" dt="2024-06-08T15:16:42.649" v="1379" actId="478"/>
          <ac:spMkLst>
            <pc:docMk/>
            <pc:sldMk cId="4013144619" sldId="449"/>
            <ac:spMk id="16" creationId="{E671B27F-C87B-B16F-DC12-50BD4B4D1E4B}"/>
          </ac:spMkLst>
        </pc:spChg>
        <pc:spChg chg="ord">
          <ac:chgData name="Martin Geiger (Psychology)" userId="8f06b308-1267-4aba-9ebb-7f4bffdc13c4" providerId="ADAL" clId="{78BC1C7F-C9F0-4CB1-8E6E-6539BAD3B035}" dt="2024-06-08T14:04:17.096" v="616" actId="170"/>
          <ac:spMkLst>
            <pc:docMk/>
            <pc:sldMk cId="4013144619" sldId="449"/>
            <ac:spMk id="18" creationId="{8FCCF35D-6E17-6605-5CC7-4F60782E6BDA}"/>
          </ac:spMkLst>
        </pc:spChg>
        <pc:spChg chg="ord">
          <ac:chgData name="Martin Geiger (Psychology)" userId="8f06b308-1267-4aba-9ebb-7f4bffdc13c4" providerId="ADAL" clId="{78BC1C7F-C9F0-4CB1-8E6E-6539BAD3B035}" dt="2024-06-08T14:04:17.096" v="616" actId="170"/>
          <ac:spMkLst>
            <pc:docMk/>
            <pc:sldMk cId="4013144619" sldId="449"/>
            <ac:spMk id="19" creationId="{2627B8E4-164F-4E39-AA72-2DDF21728D44}"/>
          </ac:spMkLst>
        </pc:spChg>
        <pc:spChg chg="add mod ord">
          <ac:chgData name="Martin Geiger (Psychology)" userId="8f06b308-1267-4aba-9ebb-7f4bffdc13c4" providerId="ADAL" clId="{78BC1C7F-C9F0-4CB1-8E6E-6539BAD3B035}" dt="2024-06-08T14:47:30.367" v="1051" actId="170"/>
          <ac:spMkLst>
            <pc:docMk/>
            <pc:sldMk cId="4013144619" sldId="449"/>
            <ac:spMk id="26" creationId="{6412DE1E-908C-056E-049F-831B88A7ACB4}"/>
          </ac:spMkLst>
        </pc:spChg>
        <pc:spChg chg="add mod">
          <ac:chgData name="Martin Geiger (Psychology)" userId="8f06b308-1267-4aba-9ebb-7f4bffdc13c4" providerId="ADAL" clId="{78BC1C7F-C9F0-4CB1-8E6E-6539BAD3B035}" dt="2024-06-08T15:16:42.904" v="1380"/>
          <ac:spMkLst>
            <pc:docMk/>
            <pc:sldMk cId="4013144619" sldId="449"/>
            <ac:spMk id="30" creationId="{37684935-A67D-DBD1-EEE4-76B393B88EF0}"/>
          </ac:spMkLst>
        </pc:spChg>
        <pc:spChg chg="del ord">
          <ac:chgData name="Martin Geiger (Psychology)" userId="8f06b308-1267-4aba-9ebb-7f4bffdc13c4" providerId="ADAL" clId="{78BC1C7F-C9F0-4CB1-8E6E-6539BAD3B035}" dt="2024-06-08T14:46:37.275" v="1040" actId="478"/>
          <ac:spMkLst>
            <pc:docMk/>
            <pc:sldMk cId="4013144619" sldId="449"/>
            <ac:spMk id="40" creationId="{46F59825-99C9-8252-002A-24456821A5EA}"/>
          </ac:spMkLst>
        </pc:spChg>
        <pc:graphicFrameChg chg="add mod ord">
          <ac:chgData name="Martin Geiger (Psychology)" userId="8f06b308-1267-4aba-9ebb-7f4bffdc13c4" providerId="ADAL" clId="{78BC1C7F-C9F0-4CB1-8E6E-6539BAD3B035}" dt="2024-06-08T14:47:35.194" v="1052" actId="167"/>
          <ac:graphicFrameMkLst>
            <pc:docMk/>
            <pc:sldMk cId="4013144619" sldId="449"/>
            <ac:graphicFrameMk id="24" creationId="{FA6F3E2D-E672-7286-9BB7-6B04C411EE32}"/>
          </ac:graphicFrameMkLst>
        </pc:graphicFrameChg>
        <pc:graphicFrameChg chg="del ord">
          <ac:chgData name="Martin Geiger (Psychology)" userId="8f06b308-1267-4aba-9ebb-7f4bffdc13c4" providerId="ADAL" clId="{78BC1C7F-C9F0-4CB1-8E6E-6539BAD3B035}" dt="2024-06-08T14:46:37.275" v="1040" actId="478"/>
          <ac:graphicFrameMkLst>
            <pc:docMk/>
            <pc:sldMk cId="4013144619" sldId="449"/>
            <ac:graphicFrameMk id="39" creationId="{584C3AAD-6127-C9AB-0129-6DCAB9C2BF46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5:16:42.649" v="1379" actId="478"/>
          <ac:picMkLst>
            <pc:docMk/>
            <pc:sldMk cId="4013144619" sldId="449"/>
            <ac:picMk id="6" creationId="{661E84C0-4E8B-82ED-AD2C-3434BEC42764}"/>
          </ac:picMkLst>
        </pc:picChg>
        <pc:picChg chg="add del mod ord">
          <ac:chgData name="Martin Geiger (Psychology)" userId="8f06b308-1267-4aba-9ebb-7f4bffdc13c4" providerId="ADAL" clId="{78BC1C7F-C9F0-4CB1-8E6E-6539BAD3B035}" dt="2024-06-08T14:46:37.275" v="1040" actId="478"/>
          <ac:picMkLst>
            <pc:docMk/>
            <pc:sldMk cId="4013144619" sldId="449"/>
            <ac:picMk id="10" creationId="{7C44436D-8DB4-2C05-C642-852DDCDCEA21}"/>
          </ac:picMkLst>
        </pc:picChg>
        <pc:picChg chg="add mod ord">
          <ac:chgData name="Martin Geiger (Psychology)" userId="8f06b308-1267-4aba-9ebb-7f4bffdc13c4" providerId="ADAL" clId="{78BC1C7F-C9F0-4CB1-8E6E-6539BAD3B035}" dt="2024-06-08T14:47:35.194" v="1052" actId="167"/>
          <ac:picMkLst>
            <pc:docMk/>
            <pc:sldMk cId="4013144619" sldId="449"/>
            <ac:picMk id="11" creationId="{C1F6A00A-3C88-8C08-EE1C-E266E0C76569}"/>
          </ac:picMkLst>
        </pc:picChg>
        <pc:picChg chg="add mod ord">
          <ac:chgData name="Martin Geiger (Psychology)" userId="8f06b308-1267-4aba-9ebb-7f4bffdc13c4" providerId="ADAL" clId="{78BC1C7F-C9F0-4CB1-8E6E-6539BAD3B035}" dt="2024-06-08T14:47:35.194" v="1052" actId="167"/>
          <ac:picMkLst>
            <pc:docMk/>
            <pc:sldMk cId="4013144619" sldId="449"/>
            <ac:picMk id="13" creationId="{485CB7FE-DFCA-FF1E-134B-7C8AE6265043}"/>
          </ac:picMkLst>
        </pc:picChg>
        <pc:picChg chg="add mod ord">
          <ac:chgData name="Martin Geiger (Psychology)" userId="8f06b308-1267-4aba-9ebb-7f4bffdc13c4" providerId="ADAL" clId="{78BC1C7F-C9F0-4CB1-8E6E-6539BAD3B035}" dt="2024-06-08T14:47:35.194" v="1052" actId="167"/>
          <ac:picMkLst>
            <pc:docMk/>
            <pc:sldMk cId="4013144619" sldId="449"/>
            <ac:picMk id="14" creationId="{54DDB23E-9EF3-F444-C167-D19BE4CE7214}"/>
          </ac:picMkLst>
        </pc:picChg>
        <pc:picChg chg="add mod ord">
          <ac:chgData name="Martin Geiger (Psychology)" userId="8f06b308-1267-4aba-9ebb-7f4bffdc13c4" providerId="ADAL" clId="{78BC1C7F-C9F0-4CB1-8E6E-6539BAD3B035}" dt="2024-06-08T14:47:35.194" v="1052" actId="167"/>
          <ac:picMkLst>
            <pc:docMk/>
            <pc:sldMk cId="4013144619" sldId="449"/>
            <ac:picMk id="15" creationId="{BBBF7660-36DB-807E-9DEA-0822E308D634}"/>
          </ac:picMkLst>
        </pc:picChg>
        <pc:picChg chg="add mod ord">
          <ac:chgData name="Martin Geiger (Psychology)" userId="8f06b308-1267-4aba-9ebb-7f4bffdc13c4" providerId="ADAL" clId="{78BC1C7F-C9F0-4CB1-8E6E-6539BAD3B035}" dt="2024-06-08T14:47:35.194" v="1052" actId="167"/>
          <ac:picMkLst>
            <pc:docMk/>
            <pc:sldMk cId="4013144619" sldId="449"/>
            <ac:picMk id="20" creationId="{79555E25-A111-8275-CE02-43BE742E43CE}"/>
          </ac:picMkLst>
        </pc:picChg>
        <pc:picChg chg="add mod ord">
          <ac:chgData name="Martin Geiger (Psychology)" userId="8f06b308-1267-4aba-9ebb-7f4bffdc13c4" providerId="ADAL" clId="{78BC1C7F-C9F0-4CB1-8E6E-6539BAD3B035}" dt="2024-06-08T14:47:35.194" v="1052" actId="167"/>
          <ac:picMkLst>
            <pc:docMk/>
            <pc:sldMk cId="4013144619" sldId="449"/>
            <ac:picMk id="21" creationId="{690320CD-41C0-DF95-FB23-A5285EDC27F4}"/>
          </ac:picMkLst>
        </pc:picChg>
        <pc:picChg chg="add del mod ord">
          <ac:chgData name="Martin Geiger (Psychology)" userId="8f06b308-1267-4aba-9ebb-7f4bffdc13c4" providerId="ADAL" clId="{78BC1C7F-C9F0-4CB1-8E6E-6539BAD3B035}" dt="2024-06-08T14:47:22.441" v="1047" actId="478"/>
          <ac:picMkLst>
            <pc:docMk/>
            <pc:sldMk cId="4013144619" sldId="449"/>
            <ac:picMk id="22" creationId="{3B80FB87-468A-A088-A8E7-4136988B8EEF}"/>
          </ac:picMkLst>
        </pc:picChg>
        <pc:picChg chg="add mod ord">
          <ac:chgData name="Martin Geiger (Psychology)" userId="8f06b308-1267-4aba-9ebb-7f4bffdc13c4" providerId="ADAL" clId="{78BC1C7F-C9F0-4CB1-8E6E-6539BAD3B035}" dt="2024-06-08T14:47:35.194" v="1052" actId="167"/>
          <ac:picMkLst>
            <pc:docMk/>
            <pc:sldMk cId="4013144619" sldId="449"/>
            <ac:picMk id="28" creationId="{06BF9130-4808-036C-7828-59E56503D179}"/>
          </ac:picMkLst>
        </pc:picChg>
        <pc:picChg chg="add mod">
          <ac:chgData name="Martin Geiger (Psychology)" userId="8f06b308-1267-4aba-9ebb-7f4bffdc13c4" providerId="ADAL" clId="{78BC1C7F-C9F0-4CB1-8E6E-6539BAD3B035}" dt="2024-06-08T15:16:42.904" v="1380"/>
          <ac:picMkLst>
            <pc:docMk/>
            <pc:sldMk cId="4013144619" sldId="449"/>
            <ac:picMk id="29" creationId="{D8EEA16D-C99D-4165-87D8-AA6F34770FF9}"/>
          </ac:picMkLst>
        </pc:picChg>
        <pc:picChg chg="del mod ord">
          <ac:chgData name="Martin Geiger (Psychology)" userId="8f06b308-1267-4aba-9ebb-7f4bffdc13c4" providerId="ADAL" clId="{78BC1C7F-C9F0-4CB1-8E6E-6539BAD3B035}" dt="2024-06-08T14:46:37.275" v="1040" actId="478"/>
          <ac:picMkLst>
            <pc:docMk/>
            <pc:sldMk cId="4013144619" sldId="449"/>
            <ac:picMk id="31" creationId="{E79E0B37-F8A8-704A-ACF7-77D6EDB2C279}"/>
          </ac:picMkLst>
        </pc:picChg>
        <pc:picChg chg="del ord">
          <ac:chgData name="Martin Geiger (Psychology)" userId="8f06b308-1267-4aba-9ebb-7f4bffdc13c4" providerId="ADAL" clId="{78BC1C7F-C9F0-4CB1-8E6E-6539BAD3B035}" dt="2024-06-08T14:04:41.335" v="623" actId="478"/>
          <ac:picMkLst>
            <pc:docMk/>
            <pc:sldMk cId="4013144619" sldId="449"/>
            <ac:picMk id="32" creationId="{8159E6BE-5F40-6F9D-45D9-52A342012953}"/>
          </ac:picMkLst>
        </pc:picChg>
        <pc:picChg chg="del ord">
          <ac:chgData name="Martin Geiger (Psychology)" userId="8f06b308-1267-4aba-9ebb-7f4bffdc13c4" providerId="ADAL" clId="{78BC1C7F-C9F0-4CB1-8E6E-6539BAD3B035}" dt="2024-06-08T14:46:37.275" v="1040" actId="478"/>
          <ac:picMkLst>
            <pc:docMk/>
            <pc:sldMk cId="4013144619" sldId="449"/>
            <ac:picMk id="33" creationId="{04310FC5-C043-6A3F-9238-5D5D862B7469}"/>
          </ac:picMkLst>
        </pc:picChg>
        <pc:picChg chg="del ord">
          <ac:chgData name="Martin Geiger (Psychology)" userId="8f06b308-1267-4aba-9ebb-7f4bffdc13c4" providerId="ADAL" clId="{78BC1C7F-C9F0-4CB1-8E6E-6539BAD3B035}" dt="2024-06-08T14:46:37.275" v="1040" actId="478"/>
          <ac:picMkLst>
            <pc:docMk/>
            <pc:sldMk cId="4013144619" sldId="449"/>
            <ac:picMk id="34" creationId="{39D7D73D-AFCC-2EA0-8183-C0BB923C0564}"/>
          </ac:picMkLst>
        </pc:picChg>
        <pc:picChg chg="del ord">
          <ac:chgData name="Martin Geiger (Psychology)" userId="8f06b308-1267-4aba-9ebb-7f4bffdc13c4" providerId="ADAL" clId="{78BC1C7F-C9F0-4CB1-8E6E-6539BAD3B035}" dt="2024-06-08T14:46:37.275" v="1040" actId="478"/>
          <ac:picMkLst>
            <pc:docMk/>
            <pc:sldMk cId="4013144619" sldId="449"/>
            <ac:picMk id="35" creationId="{0A7C941D-419A-611B-B9A0-D4E555D6EDDD}"/>
          </ac:picMkLst>
        </pc:picChg>
        <pc:picChg chg="del ord">
          <ac:chgData name="Martin Geiger (Psychology)" userId="8f06b308-1267-4aba-9ebb-7f4bffdc13c4" providerId="ADAL" clId="{78BC1C7F-C9F0-4CB1-8E6E-6539BAD3B035}" dt="2024-06-08T14:46:37.275" v="1040" actId="478"/>
          <ac:picMkLst>
            <pc:docMk/>
            <pc:sldMk cId="4013144619" sldId="449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03:52.468" v="607" actId="478"/>
          <ac:picMkLst>
            <pc:docMk/>
            <pc:sldMk cId="4013144619" sldId="449"/>
            <ac:picMk id="38" creationId="{EA06E806-61ED-AC23-57B7-C98523F955AA}"/>
          </ac:picMkLst>
        </pc:picChg>
      </pc:sldChg>
      <pc:sldChg chg="addSp delSp modSp mod modTransition">
        <pc:chgData name="Martin Geiger (Psychology)" userId="8f06b308-1267-4aba-9ebb-7f4bffdc13c4" providerId="ADAL" clId="{78BC1C7F-C9F0-4CB1-8E6E-6539BAD3B035}" dt="2024-06-08T15:16:46.416" v="1382"/>
        <pc:sldMkLst>
          <pc:docMk/>
          <pc:sldMk cId="2760940478" sldId="450"/>
        </pc:sldMkLst>
        <pc:spChg chg="del">
          <ac:chgData name="Martin Geiger (Psychology)" userId="8f06b308-1267-4aba-9ebb-7f4bffdc13c4" providerId="ADAL" clId="{78BC1C7F-C9F0-4CB1-8E6E-6539BAD3B035}" dt="2024-06-08T15:16:46.171" v="1381" actId="478"/>
          <ac:spMkLst>
            <pc:docMk/>
            <pc:sldMk cId="2760940478" sldId="450"/>
            <ac:spMk id="7" creationId="{F91EC1A1-389C-6F7D-B1C7-6D9447004530}"/>
          </ac:spMkLst>
        </pc:spChg>
        <pc:spChg chg="del">
          <ac:chgData name="Martin Geiger (Psychology)" userId="8f06b308-1267-4aba-9ebb-7f4bffdc13c4" providerId="ADAL" clId="{78BC1C7F-C9F0-4CB1-8E6E-6539BAD3B035}" dt="2024-06-08T15:16:46.171" v="1381" actId="478"/>
          <ac:spMkLst>
            <pc:docMk/>
            <pc:sldMk cId="2760940478" sldId="450"/>
            <ac:spMk id="16" creationId="{E671B27F-C87B-B16F-DC12-50BD4B4D1E4B}"/>
          </ac:spMkLst>
        </pc:spChg>
        <pc:spChg chg="add del mod">
          <ac:chgData name="Martin Geiger (Psychology)" userId="8f06b308-1267-4aba-9ebb-7f4bffdc13c4" providerId="ADAL" clId="{78BC1C7F-C9F0-4CB1-8E6E-6539BAD3B035}" dt="2024-06-08T14:47:12.258" v="1044" actId="478"/>
          <ac:spMkLst>
            <pc:docMk/>
            <pc:sldMk cId="2760940478" sldId="450"/>
            <ac:spMk id="22" creationId="{3DE05326-616C-3002-EB70-A0978A112326}"/>
          </ac:spMkLst>
        </pc:spChg>
        <pc:spChg chg="add del mod">
          <ac:chgData name="Martin Geiger (Psychology)" userId="8f06b308-1267-4aba-9ebb-7f4bffdc13c4" providerId="ADAL" clId="{78BC1C7F-C9F0-4CB1-8E6E-6539BAD3B035}" dt="2024-06-08T14:05:50.177" v="632" actId="478"/>
          <ac:spMkLst>
            <pc:docMk/>
            <pc:sldMk cId="2760940478" sldId="450"/>
            <ac:spMk id="24" creationId="{B2DC3105-979D-745D-2EB7-44948E127D71}"/>
          </ac:spMkLst>
        </pc:spChg>
        <pc:spChg chg="add del mod">
          <ac:chgData name="Martin Geiger (Psychology)" userId="8f06b308-1267-4aba-9ebb-7f4bffdc13c4" providerId="ADAL" clId="{78BC1C7F-C9F0-4CB1-8E6E-6539BAD3B035}" dt="2024-06-08T14:05:50.177" v="632" actId="478"/>
          <ac:spMkLst>
            <pc:docMk/>
            <pc:sldMk cId="2760940478" sldId="450"/>
            <ac:spMk id="26" creationId="{B7FD5AD4-57A9-A4C2-4982-A4EEA806AB13}"/>
          </ac:spMkLst>
        </pc:spChg>
        <pc:spChg chg="add del mod">
          <ac:chgData name="Martin Geiger (Psychology)" userId="8f06b308-1267-4aba-9ebb-7f4bffdc13c4" providerId="ADAL" clId="{78BC1C7F-C9F0-4CB1-8E6E-6539BAD3B035}" dt="2024-06-08T14:05:50.177" v="632" actId="478"/>
          <ac:spMkLst>
            <pc:docMk/>
            <pc:sldMk cId="2760940478" sldId="450"/>
            <ac:spMk id="28" creationId="{81FCF8B7-4031-46CD-E232-98BEC96FAB9F}"/>
          </ac:spMkLst>
        </pc:spChg>
        <pc:spChg chg="add del mod">
          <ac:chgData name="Martin Geiger (Psychology)" userId="8f06b308-1267-4aba-9ebb-7f4bffdc13c4" providerId="ADAL" clId="{78BC1C7F-C9F0-4CB1-8E6E-6539BAD3B035}" dt="2024-06-08T14:05:50.177" v="632" actId="478"/>
          <ac:spMkLst>
            <pc:docMk/>
            <pc:sldMk cId="2760940478" sldId="450"/>
            <ac:spMk id="29" creationId="{4953F0E9-5698-7418-AE3D-6526D5328329}"/>
          </ac:spMkLst>
        </pc:spChg>
        <pc:spChg chg="del">
          <ac:chgData name="Martin Geiger (Psychology)" userId="8f06b308-1267-4aba-9ebb-7f4bffdc13c4" providerId="ADAL" clId="{78BC1C7F-C9F0-4CB1-8E6E-6539BAD3B035}" dt="2024-06-08T14:05:01.152" v="625" actId="478"/>
          <ac:spMkLst>
            <pc:docMk/>
            <pc:sldMk cId="2760940478" sldId="450"/>
            <ac:spMk id="40" creationId="{46F59825-99C9-8252-002A-24456821A5EA}"/>
          </ac:spMkLst>
        </pc:spChg>
        <pc:spChg chg="add del mod">
          <ac:chgData name="Martin Geiger (Psychology)" userId="8f06b308-1267-4aba-9ebb-7f4bffdc13c4" providerId="ADAL" clId="{78BC1C7F-C9F0-4CB1-8E6E-6539BAD3B035}" dt="2024-06-08T14:47:45.768" v="1053" actId="478"/>
          <ac:spMkLst>
            <pc:docMk/>
            <pc:sldMk cId="2760940478" sldId="450"/>
            <ac:spMk id="51" creationId="{795B5CF6-CCF2-1A00-4D6C-E9C3F86D4F0E}"/>
          </ac:spMkLst>
        </pc:spChg>
        <pc:spChg chg="add mod">
          <ac:chgData name="Martin Geiger (Psychology)" userId="8f06b308-1267-4aba-9ebb-7f4bffdc13c4" providerId="ADAL" clId="{78BC1C7F-C9F0-4CB1-8E6E-6539BAD3B035}" dt="2024-06-08T14:47:46.014" v="1054"/>
          <ac:spMkLst>
            <pc:docMk/>
            <pc:sldMk cId="2760940478" sldId="450"/>
            <ac:spMk id="64" creationId="{F84A6580-C2D7-8B42-ED09-E8E910EDD480}"/>
          </ac:spMkLst>
        </pc:spChg>
        <pc:spChg chg="add mod">
          <ac:chgData name="Martin Geiger (Psychology)" userId="8f06b308-1267-4aba-9ebb-7f4bffdc13c4" providerId="ADAL" clId="{78BC1C7F-C9F0-4CB1-8E6E-6539BAD3B035}" dt="2024-06-08T15:16:46.416" v="1382"/>
          <ac:spMkLst>
            <pc:docMk/>
            <pc:sldMk cId="2760940478" sldId="450"/>
            <ac:spMk id="70" creationId="{07799B04-1B34-38E3-5C7B-ACDA02C7ECA4}"/>
          </ac:spMkLst>
        </pc:spChg>
        <pc:graphicFrameChg chg="add del mod">
          <ac:chgData name="Martin Geiger (Psychology)" userId="8f06b308-1267-4aba-9ebb-7f4bffdc13c4" providerId="ADAL" clId="{78BC1C7F-C9F0-4CB1-8E6E-6539BAD3B035}" dt="2024-06-08T14:47:12.258" v="1044" actId="478"/>
          <ac:graphicFrameMkLst>
            <pc:docMk/>
            <pc:sldMk cId="2760940478" sldId="450"/>
            <ac:graphicFrameMk id="20" creationId="{7AB6CB36-0E21-E9A2-978D-E7D6788BFBBF}"/>
          </ac:graphicFrameMkLst>
        </pc:graphicFrameChg>
        <pc:graphicFrameChg chg="del">
          <ac:chgData name="Martin Geiger (Psychology)" userId="8f06b308-1267-4aba-9ebb-7f4bffdc13c4" providerId="ADAL" clId="{78BC1C7F-C9F0-4CB1-8E6E-6539BAD3B035}" dt="2024-06-08T14:05:01.152" v="625" actId="478"/>
          <ac:graphicFrameMkLst>
            <pc:docMk/>
            <pc:sldMk cId="2760940478" sldId="450"/>
            <ac:graphicFrameMk id="39" creationId="{584C3AAD-6127-C9AB-0129-6DCAB9C2BF46}"/>
          </ac:graphicFrameMkLst>
        </pc:graphicFrameChg>
        <pc:graphicFrameChg chg="add del mod">
          <ac:chgData name="Martin Geiger (Psychology)" userId="8f06b308-1267-4aba-9ebb-7f4bffdc13c4" providerId="ADAL" clId="{78BC1C7F-C9F0-4CB1-8E6E-6539BAD3B035}" dt="2024-06-08T14:47:45.768" v="1053" actId="478"/>
          <ac:graphicFrameMkLst>
            <pc:docMk/>
            <pc:sldMk cId="2760940478" sldId="450"/>
            <ac:graphicFrameMk id="49" creationId="{386D6B54-EA93-701B-EAC6-CCE5701A9EFF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47:46.014" v="1054"/>
          <ac:graphicFrameMkLst>
            <pc:docMk/>
            <pc:sldMk cId="2760940478" sldId="450"/>
            <ac:graphicFrameMk id="62" creationId="{9B310221-A914-0EAD-7DFC-9BD5EA775254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5:16:46.171" v="1381" actId="478"/>
          <ac:picMkLst>
            <pc:docMk/>
            <pc:sldMk cId="2760940478" sldId="450"/>
            <ac:picMk id="6" creationId="{661E84C0-4E8B-82ED-AD2C-3434BEC42764}"/>
          </ac:picMkLst>
        </pc:picChg>
        <pc:picChg chg="add del mod">
          <ac:chgData name="Martin Geiger (Psychology)" userId="8f06b308-1267-4aba-9ebb-7f4bffdc13c4" providerId="ADAL" clId="{78BC1C7F-C9F0-4CB1-8E6E-6539BAD3B035}" dt="2024-06-08T14:47:12.258" v="1044" actId="478"/>
          <ac:picMkLst>
            <pc:docMk/>
            <pc:sldMk cId="2760940478" sldId="450"/>
            <ac:picMk id="10" creationId="{72764E22-973B-698F-946A-039D46B0B09F}"/>
          </ac:picMkLst>
        </pc:picChg>
        <pc:picChg chg="add del mod">
          <ac:chgData name="Martin Geiger (Psychology)" userId="8f06b308-1267-4aba-9ebb-7f4bffdc13c4" providerId="ADAL" clId="{78BC1C7F-C9F0-4CB1-8E6E-6539BAD3B035}" dt="2024-06-08T14:47:12.258" v="1044" actId="478"/>
          <ac:picMkLst>
            <pc:docMk/>
            <pc:sldMk cId="2760940478" sldId="450"/>
            <ac:picMk id="11" creationId="{5C2937E8-00B0-5FB3-85AB-15E940246F98}"/>
          </ac:picMkLst>
        </pc:picChg>
        <pc:picChg chg="add del mod">
          <ac:chgData name="Martin Geiger (Psychology)" userId="8f06b308-1267-4aba-9ebb-7f4bffdc13c4" providerId="ADAL" clId="{78BC1C7F-C9F0-4CB1-8E6E-6539BAD3B035}" dt="2024-06-08T14:47:12.258" v="1044" actId="478"/>
          <ac:picMkLst>
            <pc:docMk/>
            <pc:sldMk cId="2760940478" sldId="450"/>
            <ac:picMk id="13" creationId="{C625D5C5-DFFC-ABA5-82AC-C8853C61039D}"/>
          </ac:picMkLst>
        </pc:picChg>
        <pc:picChg chg="add del mod">
          <ac:chgData name="Martin Geiger (Psychology)" userId="8f06b308-1267-4aba-9ebb-7f4bffdc13c4" providerId="ADAL" clId="{78BC1C7F-C9F0-4CB1-8E6E-6539BAD3B035}" dt="2024-06-08T14:47:12.258" v="1044" actId="478"/>
          <ac:picMkLst>
            <pc:docMk/>
            <pc:sldMk cId="2760940478" sldId="450"/>
            <ac:picMk id="14" creationId="{EB611FC6-6766-C7C7-CC48-FD7B8E4E3D98}"/>
          </ac:picMkLst>
        </pc:picChg>
        <pc:picChg chg="add del mod">
          <ac:chgData name="Martin Geiger (Psychology)" userId="8f06b308-1267-4aba-9ebb-7f4bffdc13c4" providerId="ADAL" clId="{78BC1C7F-C9F0-4CB1-8E6E-6539BAD3B035}" dt="2024-06-08T14:47:12.258" v="1044" actId="478"/>
          <ac:picMkLst>
            <pc:docMk/>
            <pc:sldMk cId="2760940478" sldId="450"/>
            <ac:picMk id="15" creationId="{A990C4E2-B625-53FB-C574-B3DBDA8CCF1E}"/>
          </ac:picMkLst>
        </pc:picChg>
        <pc:picChg chg="add del mod">
          <ac:chgData name="Martin Geiger (Psychology)" userId="8f06b308-1267-4aba-9ebb-7f4bffdc13c4" providerId="ADAL" clId="{78BC1C7F-C9F0-4CB1-8E6E-6539BAD3B035}" dt="2024-06-08T14:47:12.258" v="1044" actId="478"/>
          <ac:picMkLst>
            <pc:docMk/>
            <pc:sldMk cId="2760940478" sldId="450"/>
            <ac:picMk id="21" creationId="{51145037-870E-EEA6-96E5-26A5311DD8C0}"/>
          </ac:picMkLst>
        </pc:picChg>
        <pc:picChg chg="add del mod">
          <ac:chgData name="Martin Geiger (Psychology)" userId="8f06b308-1267-4aba-9ebb-7f4bffdc13c4" providerId="ADAL" clId="{78BC1C7F-C9F0-4CB1-8E6E-6539BAD3B035}" dt="2024-06-08T14:47:45.768" v="1053" actId="478"/>
          <ac:picMkLst>
            <pc:docMk/>
            <pc:sldMk cId="2760940478" sldId="450"/>
            <ac:picMk id="30" creationId="{D6FADA2C-D809-2D58-6A22-A54CF53531D1}"/>
          </ac:picMkLst>
        </pc:picChg>
        <pc:picChg chg="del">
          <ac:chgData name="Martin Geiger (Psychology)" userId="8f06b308-1267-4aba-9ebb-7f4bffdc13c4" providerId="ADAL" clId="{78BC1C7F-C9F0-4CB1-8E6E-6539BAD3B035}" dt="2024-06-08T14:05:01.152" v="625" actId="478"/>
          <ac:picMkLst>
            <pc:docMk/>
            <pc:sldMk cId="2760940478" sldId="450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05:01.152" v="625" actId="478"/>
          <ac:picMkLst>
            <pc:docMk/>
            <pc:sldMk cId="2760940478" sldId="450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05:01.152" v="625" actId="478"/>
          <ac:picMkLst>
            <pc:docMk/>
            <pc:sldMk cId="2760940478" sldId="450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05:01.152" v="625" actId="478"/>
          <ac:picMkLst>
            <pc:docMk/>
            <pc:sldMk cId="2760940478" sldId="450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05:01.152" v="625" actId="478"/>
          <ac:picMkLst>
            <pc:docMk/>
            <pc:sldMk cId="2760940478" sldId="450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05:01.152" v="625" actId="478"/>
          <ac:picMkLst>
            <pc:docMk/>
            <pc:sldMk cId="2760940478" sldId="450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05:01.152" v="625" actId="478"/>
          <ac:picMkLst>
            <pc:docMk/>
            <pc:sldMk cId="2760940478" sldId="450"/>
            <ac:picMk id="38" creationId="{EA06E806-61ED-AC23-57B7-C98523F955AA}"/>
          </ac:picMkLst>
        </pc:picChg>
        <pc:picChg chg="add del mod">
          <ac:chgData name="Martin Geiger (Psychology)" userId="8f06b308-1267-4aba-9ebb-7f4bffdc13c4" providerId="ADAL" clId="{78BC1C7F-C9F0-4CB1-8E6E-6539BAD3B035}" dt="2024-06-08T14:47:45.768" v="1053" actId="478"/>
          <ac:picMkLst>
            <pc:docMk/>
            <pc:sldMk cId="2760940478" sldId="450"/>
            <ac:picMk id="41" creationId="{845C668F-F5B9-DB75-AC9C-8000E6BCD78E}"/>
          </ac:picMkLst>
        </pc:picChg>
        <pc:picChg chg="add del mod">
          <ac:chgData name="Martin Geiger (Psychology)" userId="8f06b308-1267-4aba-9ebb-7f4bffdc13c4" providerId="ADAL" clId="{78BC1C7F-C9F0-4CB1-8E6E-6539BAD3B035}" dt="2024-06-08T14:47:45.768" v="1053" actId="478"/>
          <ac:picMkLst>
            <pc:docMk/>
            <pc:sldMk cId="2760940478" sldId="450"/>
            <ac:picMk id="42" creationId="{DE007911-85AB-459A-0C94-54E8AFAE0384}"/>
          </ac:picMkLst>
        </pc:picChg>
        <pc:picChg chg="add del mod">
          <ac:chgData name="Martin Geiger (Psychology)" userId="8f06b308-1267-4aba-9ebb-7f4bffdc13c4" providerId="ADAL" clId="{78BC1C7F-C9F0-4CB1-8E6E-6539BAD3B035}" dt="2024-06-08T14:47:45.768" v="1053" actId="478"/>
          <ac:picMkLst>
            <pc:docMk/>
            <pc:sldMk cId="2760940478" sldId="450"/>
            <ac:picMk id="44" creationId="{C3DD25E8-36A2-0307-06D8-C01C0510BFCD}"/>
          </ac:picMkLst>
        </pc:picChg>
        <pc:picChg chg="add del mod">
          <ac:chgData name="Martin Geiger (Psychology)" userId="8f06b308-1267-4aba-9ebb-7f4bffdc13c4" providerId="ADAL" clId="{78BC1C7F-C9F0-4CB1-8E6E-6539BAD3B035}" dt="2024-06-08T14:47:45.768" v="1053" actId="478"/>
          <ac:picMkLst>
            <pc:docMk/>
            <pc:sldMk cId="2760940478" sldId="450"/>
            <ac:picMk id="45" creationId="{129C820A-FA93-2F0B-CC41-200170634EFC}"/>
          </ac:picMkLst>
        </pc:picChg>
        <pc:picChg chg="add del mod">
          <ac:chgData name="Martin Geiger (Psychology)" userId="8f06b308-1267-4aba-9ebb-7f4bffdc13c4" providerId="ADAL" clId="{78BC1C7F-C9F0-4CB1-8E6E-6539BAD3B035}" dt="2024-06-08T14:47:45.768" v="1053" actId="478"/>
          <ac:picMkLst>
            <pc:docMk/>
            <pc:sldMk cId="2760940478" sldId="450"/>
            <ac:picMk id="46" creationId="{EFF650DA-738B-1287-7344-C14041470353}"/>
          </ac:picMkLst>
        </pc:picChg>
        <pc:picChg chg="add del mod">
          <ac:chgData name="Martin Geiger (Psychology)" userId="8f06b308-1267-4aba-9ebb-7f4bffdc13c4" providerId="ADAL" clId="{78BC1C7F-C9F0-4CB1-8E6E-6539BAD3B035}" dt="2024-06-08T14:47:45.768" v="1053" actId="478"/>
          <ac:picMkLst>
            <pc:docMk/>
            <pc:sldMk cId="2760940478" sldId="450"/>
            <ac:picMk id="47" creationId="{C407E0F2-2419-0173-23FC-03A8E4EA0CE1}"/>
          </ac:picMkLst>
        </pc:picChg>
        <pc:picChg chg="add mod">
          <ac:chgData name="Martin Geiger (Psychology)" userId="8f06b308-1267-4aba-9ebb-7f4bffdc13c4" providerId="ADAL" clId="{78BC1C7F-C9F0-4CB1-8E6E-6539BAD3B035}" dt="2024-06-08T14:47:46.014" v="1054"/>
          <ac:picMkLst>
            <pc:docMk/>
            <pc:sldMk cId="2760940478" sldId="450"/>
            <ac:picMk id="53" creationId="{19EB3665-BAE2-CA21-0DE0-EF707F579F55}"/>
          </ac:picMkLst>
        </pc:picChg>
        <pc:picChg chg="add mod">
          <ac:chgData name="Martin Geiger (Psychology)" userId="8f06b308-1267-4aba-9ebb-7f4bffdc13c4" providerId="ADAL" clId="{78BC1C7F-C9F0-4CB1-8E6E-6539BAD3B035}" dt="2024-06-08T14:47:46.014" v="1054"/>
          <ac:picMkLst>
            <pc:docMk/>
            <pc:sldMk cId="2760940478" sldId="450"/>
            <ac:picMk id="54" creationId="{A7890BE6-ADBF-DD9B-1CEA-4E335549FA0C}"/>
          </ac:picMkLst>
        </pc:picChg>
        <pc:picChg chg="add mod">
          <ac:chgData name="Martin Geiger (Psychology)" userId="8f06b308-1267-4aba-9ebb-7f4bffdc13c4" providerId="ADAL" clId="{78BC1C7F-C9F0-4CB1-8E6E-6539BAD3B035}" dt="2024-06-08T14:47:46.014" v="1054"/>
          <ac:picMkLst>
            <pc:docMk/>
            <pc:sldMk cId="2760940478" sldId="450"/>
            <ac:picMk id="55" creationId="{28F92D74-6514-DBCC-D383-578309725F4D}"/>
          </ac:picMkLst>
        </pc:picChg>
        <pc:picChg chg="add mod">
          <ac:chgData name="Martin Geiger (Psychology)" userId="8f06b308-1267-4aba-9ebb-7f4bffdc13c4" providerId="ADAL" clId="{78BC1C7F-C9F0-4CB1-8E6E-6539BAD3B035}" dt="2024-06-08T14:47:46.014" v="1054"/>
          <ac:picMkLst>
            <pc:docMk/>
            <pc:sldMk cId="2760940478" sldId="450"/>
            <ac:picMk id="56" creationId="{7E477EC6-12E4-629F-9F70-281CA6AE37DE}"/>
          </ac:picMkLst>
        </pc:picChg>
        <pc:picChg chg="add mod">
          <ac:chgData name="Martin Geiger (Psychology)" userId="8f06b308-1267-4aba-9ebb-7f4bffdc13c4" providerId="ADAL" clId="{78BC1C7F-C9F0-4CB1-8E6E-6539BAD3B035}" dt="2024-06-08T14:47:46.014" v="1054"/>
          <ac:picMkLst>
            <pc:docMk/>
            <pc:sldMk cId="2760940478" sldId="450"/>
            <ac:picMk id="60" creationId="{CDB8F5AD-165E-9FCC-0691-640F5A561F1C}"/>
          </ac:picMkLst>
        </pc:picChg>
        <pc:picChg chg="add mod">
          <ac:chgData name="Martin Geiger (Psychology)" userId="8f06b308-1267-4aba-9ebb-7f4bffdc13c4" providerId="ADAL" clId="{78BC1C7F-C9F0-4CB1-8E6E-6539BAD3B035}" dt="2024-06-08T14:47:46.014" v="1054"/>
          <ac:picMkLst>
            <pc:docMk/>
            <pc:sldMk cId="2760940478" sldId="450"/>
            <ac:picMk id="61" creationId="{C230C65F-C874-9AC3-E889-663C1DB3212C}"/>
          </ac:picMkLst>
        </pc:picChg>
        <pc:picChg chg="add mod">
          <ac:chgData name="Martin Geiger (Psychology)" userId="8f06b308-1267-4aba-9ebb-7f4bffdc13c4" providerId="ADAL" clId="{78BC1C7F-C9F0-4CB1-8E6E-6539BAD3B035}" dt="2024-06-08T14:47:46.014" v="1054"/>
          <ac:picMkLst>
            <pc:docMk/>
            <pc:sldMk cId="2760940478" sldId="450"/>
            <ac:picMk id="63" creationId="{6C182942-022F-A0B6-DCCC-A153061E59FD}"/>
          </ac:picMkLst>
        </pc:picChg>
        <pc:picChg chg="add mod">
          <ac:chgData name="Martin Geiger (Psychology)" userId="8f06b308-1267-4aba-9ebb-7f4bffdc13c4" providerId="ADAL" clId="{78BC1C7F-C9F0-4CB1-8E6E-6539BAD3B035}" dt="2024-06-08T15:16:46.416" v="1382"/>
          <ac:picMkLst>
            <pc:docMk/>
            <pc:sldMk cId="2760940478" sldId="450"/>
            <ac:picMk id="69" creationId="{5790949E-8AFB-7FBC-5A17-71EF87B46053}"/>
          </ac:picMkLst>
        </pc:picChg>
      </pc:sldChg>
      <pc:sldChg chg="addSp delSp modSp mod modTransition">
        <pc:chgData name="Martin Geiger (Psychology)" userId="8f06b308-1267-4aba-9ebb-7f4bffdc13c4" providerId="ADAL" clId="{78BC1C7F-C9F0-4CB1-8E6E-6539BAD3B035}" dt="2024-06-08T15:17:04.397" v="1388"/>
        <pc:sldMkLst>
          <pc:docMk/>
          <pc:sldMk cId="1867558030" sldId="451"/>
        </pc:sldMkLst>
        <pc:spChg chg="del">
          <ac:chgData name="Martin Geiger (Psychology)" userId="8f06b308-1267-4aba-9ebb-7f4bffdc13c4" providerId="ADAL" clId="{78BC1C7F-C9F0-4CB1-8E6E-6539BAD3B035}" dt="2024-06-08T14:42:36.186" v="1006" actId="478"/>
          <ac:spMkLst>
            <pc:docMk/>
            <pc:sldMk cId="1867558030" sldId="451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42:36.186" v="1006" actId="478"/>
          <ac:spMkLst>
            <pc:docMk/>
            <pc:sldMk cId="1867558030" sldId="451"/>
            <ac:spMk id="4" creationId="{B1190CF9-6066-025C-B595-F1F8048793A4}"/>
          </ac:spMkLst>
        </pc:spChg>
        <pc:spChg chg="add mod">
          <ac:chgData name="Martin Geiger (Psychology)" userId="8f06b308-1267-4aba-9ebb-7f4bffdc13c4" providerId="ADAL" clId="{78BC1C7F-C9F0-4CB1-8E6E-6539BAD3B035}" dt="2024-06-08T14:42:36.186" v="1006" actId="478"/>
          <ac:spMkLst>
            <pc:docMk/>
            <pc:sldMk cId="1867558030" sldId="451"/>
            <ac:spMk id="10" creationId="{BACEDA91-F558-D511-57D9-94B698AB9C77}"/>
          </ac:spMkLst>
        </pc:spChg>
        <pc:spChg chg="add mod">
          <ac:chgData name="Martin Geiger (Psychology)" userId="8f06b308-1267-4aba-9ebb-7f4bffdc13c4" providerId="ADAL" clId="{78BC1C7F-C9F0-4CB1-8E6E-6539BAD3B035}" dt="2024-06-08T14:42:36.638" v="1007"/>
          <ac:spMkLst>
            <pc:docMk/>
            <pc:sldMk cId="1867558030" sldId="451"/>
            <ac:spMk id="15" creationId="{08289AF0-BD43-9571-9DDD-68F083C380A1}"/>
          </ac:spMkLst>
        </pc:spChg>
        <pc:spChg chg="del">
          <ac:chgData name="Martin Geiger (Psychology)" userId="8f06b308-1267-4aba-9ebb-7f4bffdc13c4" providerId="ADAL" clId="{78BC1C7F-C9F0-4CB1-8E6E-6539BAD3B035}" dt="2024-06-08T15:17:04.169" v="1387" actId="478"/>
          <ac:spMkLst>
            <pc:docMk/>
            <pc:sldMk cId="1867558030" sldId="451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78BC1C7F-C9F0-4CB1-8E6E-6539BAD3B035}" dt="2024-06-08T14:42:36.638" v="1007"/>
          <ac:spMkLst>
            <pc:docMk/>
            <pc:sldMk cId="1867558030" sldId="451"/>
            <ac:spMk id="29" creationId="{6F96A75A-7A0A-5893-92DF-19DFC44FC1A8}"/>
          </ac:spMkLst>
        </pc:spChg>
        <pc:spChg chg="del">
          <ac:chgData name="Martin Geiger (Psychology)" userId="8f06b308-1267-4aba-9ebb-7f4bffdc13c4" providerId="ADAL" clId="{78BC1C7F-C9F0-4CB1-8E6E-6539BAD3B035}" dt="2024-06-08T14:47:54.036" v="1055" actId="478"/>
          <ac:spMkLst>
            <pc:docMk/>
            <pc:sldMk cId="1867558030" sldId="451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78BC1C7F-C9F0-4CB1-8E6E-6539BAD3B035}" dt="2024-06-08T14:42:36.638" v="1007"/>
          <ac:spMkLst>
            <pc:docMk/>
            <pc:sldMk cId="1867558030" sldId="451"/>
            <ac:spMk id="45" creationId="{BDC5B3BC-6542-7267-FDA8-62B40EF88529}"/>
          </ac:spMkLst>
        </pc:spChg>
        <pc:spChg chg="add mod">
          <ac:chgData name="Martin Geiger (Psychology)" userId="8f06b308-1267-4aba-9ebb-7f4bffdc13c4" providerId="ADAL" clId="{78BC1C7F-C9F0-4CB1-8E6E-6539BAD3B035}" dt="2024-06-08T14:42:36.638" v="1007"/>
          <ac:spMkLst>
            <pc:docMk/>
            <pc:sldMk cId="1867558030" sldId="451"/>
            <ac:spMk id="46" creationId="{A57FCB24-ADE3-2B4C-E654-3272F28B91C8}"/>
          </ac:spMkLst>
        </pc:spChg>
        <pc:spChg chg="add mod">
          <ac:chgData name="Martin Geiger (Psychology)" userId="8f06b308-1267-4aba-9ebb-7f4bffdc13c4" providerId="ADAL" clId="{78BC1C7F-C9F0-4CB1-8E6E-6539BAD3B035}" dt="2024-06-08T14:42:36.638" v="1007"/>
          <ac:spMkLst>
            <pc:docMk/>
            <pc:sldMk cId="1867558030" sldId="451"/>
            <ac:spMk id="47" creationId="{90800B9C-58CC-F139-5F12-DFAA505AB6CA}"/>
          </ac:spMkLst>
        </pc:spChg>
        <pc:spChg chg="add mod">
          <ac:chgData name="Martin Geiger (Psychology)" userId="8f06b308-1267-4aba-9ebb-7f4bffdc13c4" providerId="ADAL" clId="{78BC1C7F-C9F0-4CB1-8E6E-6539BAD3B035}" dt="2024-06-08T14:42:36.638" v="1007"/>
          <ac:spMkLst>
            <pc:docMk/>
            <pc:sldMk cId="1867558030" sldId="451"/>
            <ac:spMk id="49" creationId="{A1BACAAB-01A2-2471-B2AA-B8110BB940E9}"/>
          </ac:spMkLst>
        </pc:spChg>
        <pc:spChg chg="del">
          <ac:chgData name="Martin Geiger (Psychology)" userId="8f06b308-1267-4aba-9ebb-7f4bffdc13c4" providerId="ADAL" clId="{78BC1C7F-C9F0-4CB1-8E6E-6539BAD3B035}" dt="2024-06-08T14:42:36.186" v="1006" actId="478"/>
          <ac:spMkLst>
            <pc:docMk/>
            <pc:sldMk cId="1867558030" sldId="451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42:36.186" v="1006" actId="478"/>
          <ac:spMkLst>
            <pc:docMk/>
            <pc:sldMk cId="1867558030" sldId="451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42:36.186" v="1006" actId="478"/>
          <ac:spMkLst>
            <pc:docMk/>
            <pc:sldMk cId="1867558030" sldId="451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78BC1C7F-C9F0-4CB1-8E6E-6539BAD3B035}" dt="2024-06-08T14:42:36.186" v="1006" actId="478"/>
          <ac:spMkLst>
            <pc:docMk/>
            <pc:sldMk cId="1867558030" sldId="451"/>
            <ac:spMk id="73" creationId="{08E93AF4-7EB9-27E3-7A5B-5B1881D1737E}"/>
          </ac:spMkLst>
        </pc:spChg>
        <pc:spChg chg="add del mod">
          <ac:chgData name="Martin Geiger (Psychology)" userId="8f06b308-1267-4aba-9ebb-7f4bffdc13c4" providerId="ADAL" clId="{78BC1C7F-C9F0-4CB1-8E6E-6539BAD3B035}" dt="2024-06-08T14:49:31.302" v="1084" actId="478"/>
          <ac:spMkLst>
            <pc:docMk/>
            <pc:sldMk cId="1867558030" sldId="451"/>
            <ac:spMk id="74" creationId="{785589EE-0E91-FB4C-F75F-49F4AA77F277}"/>
          </ac:spMkLst>
        </pc:spChg>
        <pc:spChg chg="add mod">
          <ac:chgData name="Martin Geiger (Psychology)" userId="8f06b308-1267-4aba-9ebb-7f4bffdc13c4" providerId="ADAL" clId="{78BC1C7F-C9F0-4CB1-8E6E-6539BAD3B035}" dt="2024-06-08T14:48:12.206" v="1058"/>
          <ac:spMkLst>
            <pc:docMk/>
            <pc:sldMk cId="1867558030" sldId="451"/>
            <ac:spMk id="86" creationId="{8D1CE292-4499-B9FF-01A5-946C72B884FD}"/>
          </ac:spMkLst>
        </pc:spChg>
        <pc:spChg chg="add mod">
          <ac:chgData name="Martin Geiger (Psychology)" userId="8f06b308-1267-4aba-9ebb-7f4bffdc13c4" providerId="ADAL" clId="{78BC1C7F-C9F0-4CB1-8E6E-6539BAD3B035}" dt="2024-06-08T14:49:10.040" v="1065"/>
          <ac:spMkLst>
            <pc:docMk/>
            <pc:sldMk cId="1867558030" sldId="451"/>
            <ac:spMk id="96" creationId="{D253A160-3466-48AF-283B-3ABB78AB6440}"/>
          </ac:spMkLst>
        </pc:spChg>
        <pc:spChg chg="add mod">
          <ac:chgData name="Martin Geiger (Psychology)" userId="8f06b308-1267-4aba-9ebb-7f4bffdc13c4" providerId="ADAL" clId="{78BC1C7F-C9F0-4CB1-8E6E-6539BAD3B035}" dt="2024-06-08T14:49:12.720" v="1066"/>
          <ac:spMkLst>
            <pc:docMk/>
            <pc:sldMk cId="1867558030" sldId="451"/>
            <ac:spMk id="105" creationId="{3CF41D10-13A8-261C-444C-CF8D96317276}"/>
          </ac:spMkLst>
        </pc:spChg>
        <pc:spChg chg="add mod">
          <ac:chgData name="Martin Geiger (Psychology)" userId="8f06b308-1267-4aba-9ebb-7f4bffdc13c4" providerId="ADAL" clId="{78BC1C7F-C9F0-4CB1-8E6E-6539BAD3B035}" dt="2024-06-08T15:17:04.397" v="1388"/>
          <ac:spMkLst>
            <pc:docMk/>
            <pc:sldMk cId="1867558030" sldId="451"/>
            <ac:spMk id="107" creationId="{20C1EF32-85D5-CA46-CA4C-72D35E9E7111}"/>
          </ac:spMkLst>
        </pc:spChg>
        <pc:graphicFrameChg chg="del">
          <ac:chgData name="Martin Geiger (Psychology)" userId="8f06b308-1267-4aba-9ebb-7f4bffdc13c4" providerId="ADAL" clId="{78BC1C7F-C9F0-4CB1-8E6E-6539BAD3B035}" dt="2024-06-08T14:47:54.036" v="1055" actId="478"/>
          <ac:graphicFrameMkLst>
            <pc:docMk/>
            <pc:sldMk cId="1867558030" sldId="451"/>
            <ac:graphicFrameMk id="39" creationId="{584C3AAD-6127-C9AB-0129-6DCAB9C2BF46}"/>
          </ac:graphicFrameMkLst>
        </pc:graphicFrameChg>
        <pc:graphicFrameChg chg="add del mod">
          <ac:chgData name="Martin Geiger (Psychology)" userId="8f06b308-1267-4aba-9ebb-7f4bffdc13c4" providerId="ADAL" clId="{78BC1C7F-C9F0-4CB1-8E6E-6539BAD3B035}" dt="2024-06-08T14:49:31.302" v="1084" actId="478"/>
          <ac:graphicFrameMkLst>
            <pc:docMk/>
            <pc:sldMk cId="1867558030" sldId="451"/>
            <ac:graphicFrameMk id="70" creationId="{E87D6824-2726-C99B-F89A-0F79F6AE6B60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48:12.206" v="1058"/>
          <ac:graphicFrameMkLst>
            <pc:docMk/>
            <pc:sldMk cId="1867558030" sldId="451"/>
            <ac:graphicFrameMk id="85" creationId="{846E92D5-AB2F-CA83-0CC8-728F7DF902A3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49:10.040" v="1065"/>
          <ac:graphicFrameMkLst>
            <pc:docMk/>
            <pc:sldMk cId="1867558030" sldId="451"/>
            <ac:graphicFrameMk id="95" creationId="{69D4BFDA-35C7-D404-4EF1-B9D2FB29828C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49:12.720" v="1066"/>
          <ac:graphicFrameMkLst>
            <pc:docMk/>
            <pc:sldMk cId="1867558030" sldId="451"/>
            <ac:graphicFrameMk id="104" creationId="{BEFC7CA7-BD8B-F868-733D-77C0319D8517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5:17:04.169" v="1387" actId="478"/>
          <ac:picMkLst>
            <pc:docMk/>
            <pc:sldMk cId="1867558030" sldId="451"/>
            <ac:picMk id="6" creationId="{661E84C0-4E8B-82ED-AD2C-3434BEC42764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9" creationId="{75316040-F896-F8AA-B607-075C14FB82D9}"/>
          </ac:picMkLst>
        </pc:picChg>
        <pc:picChg chg="add mod ord">
          <ac:chgData name="Martin Geiger (Psychology)" userId="8f06b308-1267-4aba-9ebb-7f4bffdc13c4" providerId="ADAL" clId="{78BC1C7F-C9F0-4CB1-8E6E-6539BAD3B035}" dt="2024-06-08T14:42:43.058" v="1010" actId="167"/>
          <ac:picMkLst>
            <pc:docMk/>
            <pc:sldMk cId="1867558030" sldId="451"/>
            <ac:picMk id="11" creationId="{DD5A07D2-C6FC-1D23-39B7-0542E36F49DB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13" creationId="{D2F9DB79-B6CF-7DA1-2B58-DED2FDD0ED6E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14" creationId="{FD021714-5F2D-EC5C-7326-419CD313358A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20" creationId="{9A509463-0941-8C78-B62C-42F681DF09D2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21" creationId="{38209FD4-6A6D-DA2E-A914-425DB1D23D05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24" creationId="{173BB962-E497-DB69-BC10-156D8344B2A0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25" creationId="{925730F2-D7FA-99BA-DB6C-5556C57F7BF1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26" creationId="{08E8E72A-2F3B-B537-6754-57B9446BF4BE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27" creationId="{8E08C131-9E50-0824-15E7-1DC5F98716F7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28" creationId="{B0123C24-76CF-1958-6062-A9C636621AFC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30" creationId="{DF59500B-8121-C39F-4669-309B0A321920}"/>
          </ac:picMkLst>
        </pc:picChg>
        <pc:picChg chg="del">
          <ac:chgData name="Martin Geiger (Psychology)" userId="8f06b308-1267-4aba-9ebb-7f4bffdc13c4" providerId="ADAL" clId="{78BC1C7F-C9F0-4CB1-8E6E-6539BAD3B035}" dt="2024-06-08T14:47:54.036" v="1055" actId="478"/>
          <ac:picMkLst>
            <pc:docMk/>
            <pc:sldMk cId="1867558030" sldId="451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47:54.036" v="1055" actId="478"/>
          <ac:picMkLst>
            <pc:docMk/>
            <pc:sldMk cId="1867558030" sldId="451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47:54.036" v="1055" actId="478"/>
          <ac:picMkLst>
            <pc:docMk/>
            <pc:sldMk cId="1867558030" sldId="451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47:54.036" v="1055" actId="478"/>
          <ac:picMkLst>
            <pc:docMk/>
            <pc:sldMk cId="1867558030" sldId="451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47:54.036" v="1055" actId="478"/>
          <ac:picMkLst>
            <pc:docMk/>
            <pc:sldMk cId="1867558030" sldId="451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47:54.036" v="1055" actId="478"/>
          <ac:picMkLst>
            <pc:docMk/>
            <pc:sldMk cId="1867558030" sldId="451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47:54.036" v="1055" actId="478"/>
          <ac:picMkLst>
            <pc:docMk/>
            <pc:sldMk cId="1867558030" sldId="451"/>
            <ac:picMk id="38" creationId="{EA06E806-61ED-AC23-57B7-C98523F955AA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51" creationId="{F2EA1F0F-8273-6CCB-749D-4C5D50056A5F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53" creationId="{334758D0-6D95-AA73-F7FE-12EB97F0D13B}"/>
          </ac:picMkLst>
        </pc:picChg>
        <pc:picChg chg="add mod">
          <ac:chgData name="Martin Geiger (Psychology)" userId="8f06b308-1267-4aba-9ebb-7f4bffdc13c4" providerId="ADAL" clId="{78BC1C7F-C9F0-4CB1-8E6E-6539BAD3B035}" dt="2024-06-08T14:42:36.638" v="1007"/>
          <ac:picMkLst>
            <pc:docMk/>
            <pc:sldMk cId="1867558030" sldId="451"/>
            <ac:picMk id="54" creationId="{27A66C37-5869-E907-CF5D-8F55CFA8FAFC}"/>
          </ac:picMkLst>
        </pc:picChg>
        <pc:picChg chg="add mod ord">
          <ac:chgData name="Martin Geiger (Psychology)" userId="8f06b308-1267-4aba-9ebb-7f4bffdc13c4" providerId="ADAL" clId="{78BC1C7F-C9F0-4CB1-8E6E-6539BAD3B035}" dt="2024-06-08T14:42:40.563" v="1009" actId="167"/>
          <ac:picMkLst>
            <pc:docMk/>
            <pc:sldMk cId="1867558030" sldId="451"/>
            <ac:picMk id="56" creationId="{76097BC9-44E9-EFB1-310C-F28D7F81BFFE}"/>
          </ac:picMkLst>
        </pc:picChg>
        <pc:picChg chg="add del mod">
          <ac:chgData name="Martin Geiger (Psychology)" userId="8f06b308-1267-4aba-9ebb-7f4bffdc13c4" providerId="ADAL" clId="{78BC1C7F-C9F0-4CB1-8E6E-6539BAD3B035}" dt="2024-06-08T14:49:31.302" v="1084" actId="478"/>
          <ac:picMkLst>
            <pc:docMk/>
            <pc:sldMk cId="1867558030" sldId="451"/>
            <ac:picMk id="60" creationId="{9D857781-0DFF-27D5-B979-B9FB4C05E0C5}"/>
          </ac:picMkLst>
        </pc:picChg>
        <pc:picChg chg="add del mod">
          <ac:chgData name="Martin Geiger (Psychology)" userId="8f06b308-1267-4aba-9ebb-7f4bffdc13c4" providerId="ADAL" clId="{78BC1C7F-C9F0-4CB1-8E6E-6539BAD3B035}" dt="2024-06-08T14:49:31.302" v="1084" actId="478"/>
          <ac:picMkLst>
            <pc:docMk/>
            <pc:sldMk cId="1867558030" sldId="451"/>
            <ac:picMk id="61" creationId="{37C7CB38-DA8E-3862-D7A1-C5A0859F71B2}"/>
          </ac:picMkLst>
        </pc:picChg>
        <pc:picChg chg="add del mod">
          <ac:chgData name="Martin Geiger (Psychology)" userId="8f06b308-1267-4aba-9ebb-7f4bffdc13c4" providerId="ADAL" clId="{78BC1C7F-C9F0-4CB1-8E6E-6539BAD3B035}" dt="2024-06-08T14:49:31.302" v="1084" actId="478"/>
          <ac:picMkLst>
            <pc:docMk/>
            <pc:sldMk cId="1867558030" sldId="451"/>
            <ac:picMk id="62" creationId="{D74EA95B-AB8B-6904-2B53-3B5D48F23131}"/>
          </ac:picMkLst>
        </pc:picChg>
        <pc:picChg chg="add del mod">
          <ac:chgData name="Martin Geiger (Psychology)" userId="8f06b308-1267-4aba-9ebb-7f4bffdc13c4" providerId="ADAL" clId="{78BC1C7F-C9F0-4CB1-8E6E-6539BAD3B035}" dt="2024-06-08T14:49:31.302" v="1084" actId="478"/>
          <ac:picMkLst>
            <pc:docMk/>
            <pc:sldMk cId="1867558030" sldId="451"/>
            <ac:picMk id="63" creationId="{AB24214E-7B21-65A7-55D1-D805BCFDDB9B}"/>
          </ac:picMkLst>
        </pc:picChg>
        <pc:picChg chg="add del mod">
          <ac:chgData name="Martin Geiger (Psychology)" userId="8f06b308-1267-4aba-9ebb-7f4bffdc13c4" providerId="ADAL" clId="{78BC1C7F-C9F0-4CB1-8E6E-6539BAD3B035}" dt="2024-06-08T14:49:31.302" v="1084" actId="478"/>
          <ac:picMkLst>
            <pc:docMk/>
            <pc:sldMk cId="1867558030" sldId="451"/>
            <ac:picMk id="64" creationId="{A04CC8BE-A15E-D9D3-3554-DA6290ADFA43}"/>
          </ac:picMkLst>
        </pc:picChg>
        <pc:picChg chg="add del mod">
          <ac:chgData name="Martin Geiger (Psychology)" userId="8f06b308-1267-4aba-9ebb-7f4bffdc13c4" providerId="ADAL" clId="{78BC1C7F-C9F0-4CB1-8E6E-6539BAD3B035}" dt="2024-06-08T14:49:31.302" v="1084" actId="478"/>
          <ac:picMkLst>
            <pc:docMk/>
            <pc:sldMk cId="1867558030" sldId="451"/>
            <ac:picMk id="69" creationId="{32F84310-645E-AB68-7B11-23C830BE11C2}"/>
          </ac:picMkLst>
        </pc:picChg>
        <pc:picChg chg="add del mod">
          <ac:chgData name="Martin Geiger (Psychology)" userId="8f06b308-1267-4aba-9ebb-7f4bffdc13c4" providerId="ADAL" clId="{78BC1C7F-C9F0-4CB1-8E6E-6539BAD3B035}" dt="2024-06-08T14:49:31.302" v="1084" actId="478"/>
          <ac:picMkLst>
            <pc:docMk/>
            <pc:sldMk cId="1867558030" sldId="451"/>
            <ac:picMk id="72" creationId="{C6BA520F-9614-81C3-707D-C0E0D895CCA8}"/>
          </ac:picMkLst>
        </pc:picChg>
        <pc:picChg chg="add mod">
          <ac:chgData name="Martin Geiger (Psychology)" userId="8f06b308-1267-4aba-9ebb-7f4bffdc13c4" providerId="ADAL" clId="{78BC1C7F-C9F0-4CB1-8E6E-6539BAD3B035}" dt="2024-06-08T14:48:12.206" v="1058"/>
          <ac:picMkLst>
            <pc:docMk/>
            <pc:sldMk cId="1867558030" sldId="451"/>
            <ac:picMk id="76" creationId="{194B6DE7-D57C-2277-3942-FBF1C761DF85}"/>
          </ac:picMkLst>
        </pc:picChg>
        <pc:picChg chg="add mod">
          <ac:chgData name="Martin Geiger (Psychology)" userId="8f06b308-1267-4aba-9ebb-7f4bffdc13c4" providerId="ADAL" clId="{78BC1C7F-C9F0-4CB1-8E6E-6539BAD3B035}" dt="2024-06-08T14:48:12.206" v="1058"/>
          <ac:picMkLst>
            <pc:docMk/>
            <pc:sldMk cId="1867558030" sldId="451"/>
            <ac:picMk id="77" creationId="{90BB7BC0-E714-2024-22B6-4639DB8C9A73}"/>
          </ac:picMkLst>
        </pc:picChg>
        <pc:picChg chg="add mod">
          <ac:chgData name="Martin Geiger (Psychology)" userId="8f06b308-1267-4aba-9ebb-7f4bffdc13c4" providerId="ADAL" clId="{78BC1C7F-C9F0-4CB1-8E6E-6539BAD3B035}" dt="2024-06-08T14:48:12.206" v="1058"/>
          <ac:picMkLst>
            <pc:docMk/>
            <pc:sldMk cId="1867558030" sldId="451"/>
            <ac:picMk id="79" creationId="{46627DD1-ED64-1FCB-8D2C-77E4485F8CF9}"/>
          </ac:picMkLst>
        </pc:picChg>
        <pc:picChg chg="add mod">
          <ac:chgData name="Martin Geiger (Psychology)" userId="8f06b308-1267-4aba-9ebb-7f4bffdc13c4" providerId="ADAL" clId="{78BC1C7F-C9F0-4CB1-8E6E-6539BAD3B035}" dt="2024-06-08T14:48:12.206" v="1058"/>
          <ac:picMkLst>
            <pc:docMk/>
            <pc:sldMk cId="1867558030" sldId="451"/>
            <ac:picMk id="80" creationId="{B3104E8E-536D-976C-1DC7-B903846EDC67}"/>
          </ac:picMkLst>
        </pc:picChg>
        <pc:picChg chg="add mod">
          <ac:chgData name="Martin Geiger (Psychology)" userId="8f06b308-1267-4aba-9ebb-7f4bffdc13c4" providerId="ADAL" clId="{78BC1C7F-C9F0-4CB1-8E6E-6539BAD3B035}" dt="2024-06-08T14:48:12.206" v="1058"/>
          <ac:picMkLst>
            <pc:docMk/>
            <pc:sldMk cId="1867558030" sldId="451"/>
            <ac:picMk id="81" creationId="{2A077282-8BBE-AAD2-BEFB-FFB42250B020}"/>
          </ac:picMkLst>
        </pc:picChg>
        <pc:picChg chg="add mod">
          <ac:chgData name="Martin Geiger (Psychology)" userId="8f06b308-1267-4aba-9ebb-7f4bffdc13c4" providerId="ADAL" clId="{78BC1C7F-C9F0-4CB1-8E6E-6539BAD3B035}" dt="2024-06-08T14:48:12.206" v="1058"/>
          <ac:picMkLst>
            <pc:docMk/>
            <pc:sldMk cId="1867558030" sldId="451"/>
            <ac:picMk id="82" creationId="{92FC4A5A-E191-EC4C-5B54-F1C39DE561FC}"/>
          </ac:picMkLst>
        </pc:picChg>
        <pc:picChg chg="add mod">
          <ac:chgData name="Martin Geiger (Psychology)" userId="8f06b308-1267-4aba-9ebb-7f4bffdc13c4" providerId="ADAL" clId="{78BC1C7F-C9F0-4CB1-8E6E-6539BAD3B035}" dt="2024-06-08T14:48:12.206" v="1058"/>
          <ac:picMkLst>
            <pc:docMk/>
            <pc:sldMk cId="1867558030" sldId="451"/>
            <ac:picMk id="83" creationId="{B2BE25D6-6EF1-24C3-F802-619AEB672FAD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42:36.186" v="1006" actId="478"/>
          <ac:picMkLst>
            <pc:docMk/>
            <pc:sldMk cId="1867558030" sldId="451"/>
            <ac:picMk id="87" creationId="{AE35CD55-F904-0A35-C954-5F573A18F2A5}"/>
          </ac:picMkLst>
        </pc:picChg>
        <pc:picChg chg="add mod">
          <ac:chgData name="Martin Geiger (Psychology)" userId="8f06b308-1267-4aba-9ebb-7f4bffdc13c4" providerId="ADAL" clId="{78BC1C7F-C9F0-4CB1-8E6E-6539BAD3B035}" dt="2024-06-08T14:49:10.040" v="1065"/>
          <ac:picMkLst>
            <pc:docMk/>
            <pc:sldMk cId="1867558030" sldId="451"/>
            <ac:picMk id="88" creationId="{2D23FFB5-A216-4AE4-0E36-6876292B0A7E}"/>
          </ac:picMkLst>
        </pc:picChg>
        <pc:picChg chg="add mod">
          <ac:chgData name="Martin Geiger (Psychology)" userId="8f06b308-1267-4aba-9ebb-7f4bffdc13c4" providerId="ADAL" clId="{78BC1C7F-C9F0-4CB1-8E6E-6539BAD3B035}" dt="2024-06-08T14:49:10.040" v="1065"/>
          <ac:picMkLst>
            <pc:docMk/>
            <pc:sldMk cId="1867558030" sldId="451"/>
            <ac:picMk id="89" creationId="{B2EF9358-C2BF-F74E-2313-9C009EE16060}"/>
          </ac:picMkLst>
        </pc:picChg>
        <pc:picChg chg="add mod">
          <ac:chgData name="Martin Geiger (Psychology)" userId="8f06b308-1267-4aba-9ebb-7f4bffdc13c4" providerId="ADAL" clId="{78BC1C7F-C9F0-4CB1-8E6E-6539BAD3B035}" dt="2024-06-08T14:49:10.040" v="1065"/>
          <ac:picMkLst>
            <pc:docMk/>
            <pc:sldMk cId="1867558030" sldId="451"/>
            <ac:picMk id="90" creationId="{1F336969-E135-C1A2-5AF8-31848ECFB312}"/>
          </ac:picMkLst>
        </pc:picChg>
        <pc:picChg chg="add mod">
          <ac:chgData name="Martin Geiger (Psychology)" userId="8f06b308-1267-4aba-9ebb-7f4bffdc13c4" providerId="ADAL" clId="{78BC1C7F-C9F0-4CB1-8E6E-6539BAD3B035}" dt="2024-06-08T14:49:10.040" v="1065"/>
          <ac:picMkLst>
            <pc:docMk/>
            <pc:sldMk cId="1867558030" sldId="451"/>
            <ac:picMk id="91" creationId="{1FD3E753-B0E6-15FD-37C1-B1B58728172F}"/>
          </ac:picMkLst>
        </pc:picChg>
        <pc:picChg chg="add mod">
          <ac:chgData name="Martin Geiger (Psychology)" userId="8f06b308-1267-4aba-9ebb-7f4bffdc13c4" providerId="ADAL" clId="{78BC1C7F-C9F0-4CB1-8E6E-6539BAD3B035}" dt="2024-06-08T14:49:10.040" v="1065"/>
          <ac:picMkLst>
            <pc:docMk/>
            <pc:sldMk cId="1867558030" sldId="451"/>
            <ac:picMk id="92" creationId="{D1A7589D-3A99-DF7A-1E29-E562A3A0BB73}"/>
          </ac:picMkLst>
        </pc:picChg>
        <pc:picChg chg="add mod">
          <ac:chgData name="Martin Geiger (Psychology)" userId="8f06b308-1267-4aba-9ebb-7f4bffdc13c4" providerId="ADAL" clId="{78BC1C7F-C9F0-4CB1-8E6E-6539BAD3B035}" dt="2024-06-08T14:49:10.040" v="1065"/>
          <ac:picMkLst>
            <pc:docMk/>
            <pc:sldMk cId="1867558030" sldId="451"/>
            <ac:picMk id="93" creationId="{826C6264-9C87-C059-8EA8-A37BEF4E4E10}"/>
          </ac:picMkLst>
        </pc:picChg>
        <pc:picChg chg="add mod">
          <ac:chgData name="Martin Geiger (Psychology)" userId="8f06b308-1267-4aba-9ebb-7f4bffdc13c4" providerId="ADAL" clId="{78BC1C7F-C9F0-4CB1-8E6E-6539BAD3B035}" dt="2024-06-08T14:49:10.040" v="1065"/>
          <ac:picMkLst>
            <pc:docMk/>
            <pc:sldMk cId="1867558030" sldId="451"/>
            <ac:picMk id="94" creationId="{43F139DA-608E-49BA-806C-1797B0EA59C9}"/>
          </ac:picMkLst>
        </pc:picChg>
        <pc:picChg chg="add mod">
          <ac:chgData name="Martin Geiger (Psychology)" userId="8f06b308-1267-4aba-9ebb-7f4bffdc13c4" providerId="ADAL" clId="{78BC1C7F-C9F0-4CB1-8E6E-6539BAD3B035}" dt="2024-06-08T14:49:12.720" v="1066"/>
          <ac:picMkLst>
            <pc:docMk/>
            <pc:sldMk cId="1867558030" sldId="451"/>
            <ac:picMk id="97" creationId="{25976409-381B-243F-73AE-5DB0D0F48169}"/>
          </ac:picMkLst>
        </pc:picChg>
        <pc:picChg chg="add mod">
          <ac:chgData name="Martin Geiger (Psychology)" userId="8f06b308-1267-4aba-9ebb-7f4bffdc13c4" providerId="ADAL" clId="{78BC1C7F-C9F0-4CB1-8E6E-6539BAD3B035}" dt="2024-06-08T14:49:12.720" v="1066"/>
          <ac:picMkLst>
            <pc:docMk/>
            <pc:sldMk cId="1867558030" sldId="451"/>
            <ac:picMk id="98" creationId="{2F596A11-301B-59AF-94A3-B83B6B3C7719}"/>
          </ac:picMkLst>
        </pc:picChg>
        <pc:picChg chg="add mod">
          <ac:chgData name="Martin Geiger (Psychology)" userId="8f06b308-1267-4aba-9ebb-7f4bffdc13c4" providerId="ADAL" clId="{78BC1C7F-C9F0-4CB1-8E6E-6539BAD3B035}" dt="2024-06-08T14:49:12.720" v="1066"/>
          <ac:picMkLst>
            <pc:docMk/>
            <pc:sldMk cId="1867558030" sldId="451"/>
            <ac:picMk id="99" creationId="{20381BAD-32AD-7495-0F2E-D31ED0C01799}"/>
          </ac:picMkLst>
        </pc:picChg>
        <pc:picChg chg="add mod">
          <ac:chgData name="Martin Geiger (Psychology)" userId="8f06b308-1267-4aba-9ebb-7f4bffdc13c4" providerId="ADAL" clId="{78BC1C7F-C9F0-4CB1-8E6E-6539BAD3B035}" dt="2024-06-08T14:49:12.720" v="1066"/>
          <ac:picMkLst>
            <pc:docMk/>
            <pc:sldMk cId="1867558030" sldId="451"/>
            <ac:picMk id="100" creationId="{FCDF52E2-3488-C4E2-9999-BB6D66EDBFDD}"/>
          </ac:picMkLst>
        </pc:picChg>
        <pc:picChg chg="add mod">
          <ac:chgData name="Martin Geiger (Psychology)" userId="8f06b308-1267-4aba-9ebb-7f4bffdc13c4" providerId="ADAL" clId="{78BC1C7F-C9F0-4CB1-8E6E-6539BAD3B035}" dt="2024-06-08T14:49:12.720" v="1066"/>
          <ac:picMkLst>
            <pc:docMk/>
            <pc:sldMk cId="1867558030" sldId="451"/>
            <ac:picMk id="101" creationId="{68B448F8-3E82-A4D6-5F98-05A475CB0D22}"/>
          </ac:picMkLst>
        </pc:picChg>
        <pc:picChg chg="add mod">
          <ac:chgData name="Martin Geiger (Psychology)" userId="8f06b308-1267-4aba-9ebb-7f4bffdc13c4" providerId="ADAL" clId="{78BC1C7F-C9F0-4CB1-8E6E-6539BAD3B035}" dt="2024-06-08T14:49:12.720" v="1066"/>
          <ac:picMkLst>
            <pc:docMk/>
            <pc:sldMk cId="1867558030" sldId="451"/>
            <ac:picMk id="102" creationId="{A0E55FA4-6FE8-0B4E-9888-F44D67515648}"/>
          </ac:picMkLst>
        </pc:picChg>
        <pc:picChg chg="add mod">
          <ac:chgData name="Martin Geiger (Psychology)" userId="8f06b308-1267-4aba-9ebb-7f4bffdc13c4" providerId="ADAL" clId="{78BC1C7F-C9F0-4CB1-8E6E-6539BAD3B035}" dt="2024-06-08T14:49:12.720" v="1066"/>
          <ac:picMkLst>
            <pc:docMk/>
            <pc:sldMk cId="1867558030" sldId="451"/>
            <ac:picMk id="103" creationId="{25ACCA0F-B438-A355-AEE7-F67F149D4416}"/>
          </ac:picMkLst>
        </pc:picChg>
        <pc:picChg chg="add mod">
          <ac:chgData name="Martin Geiger (Psychology)" userId="8f06b308-1267-4aba-9ebb-7f4bffdc13c4" providerId="ADAL" clId="{78BC1C7F-C9F0-4CB1-8E6E-6539BAD3B035}" dt="2024-06-08T15:17:04.397" v="1388"/>
          <ac:picMkLst>
            <pc:docMk/>
            <pc:sldMk cId="1867558030" sldId="451"/>
            <ac:picMk id="106" creationId="{498D107D-5119-BCF5-009F-6D8C18885288}"/>
          </ac:picMkLst>
        </pc:picChg>
        <pc:cxnChg chg="add mod">
          <ac:chgData name="Martin Geiger (Psychology)" userId="8f06b308-1267-4aba-9ebb-7f4bffdc13c4" providerId="ADAL" clId="{78BC1C7F-C9F0-4CB1-8E6E-6539BAD3B035}" dt="2024-06-08T14:42:36.638" v="1007"/>
          <ac:cxnSpMkLst>
            <pc:docMk/>
            <pc:sldMk cId="1867558030" sldId="451"/>
            <ac:cxnSpMk id="22" creationId="{5BE5CED4-4535-1564-A29F-BD48F38066A7}"/>
          </ac:cxnSpMkLst>
        </pc:cxnChg>
        <pc:cxnChg chg="del mod">
          <ac:chgData name="Martin Geiger (Psychology)" userId="8f06b308-1267-4aba-9ebb-7f4bffdc13c4" providerId="ADAL" clId="{78BC1C7F-C9F0-4CB1-8E6E-6539BAD3B035}" dt="2024-06-08T14:42:36.186" v="1006" actId="478"/>
          <ac:cxnSpMkLst>
            <pc:docMk/>
            <pc:sldMk cId="1867558030" sldId="451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42:36.638" v="1007"/>
          <ac:cxnSpMkLst>
            <pc:docMk/>
            <pc:sldMk cId="1867558030" sldId="451"/>
            <ac:cxnSpMk id="41" creationId="{CD3B54DE-CC4D-6B53-46C0-89AC39BAF522}"/>
          </ac:cxnSpMkLst>
        </pc:cxnChg>
        <pc:cxnChg chg="add mod">
          <ac:chgData name="Martin Geiger (Psychology)" userId="8f06b308-1267-4aba-9ebb-7f4bffdc13c4" providerId="ADAL" clId="{78BC1C7F-C9F0-4CB1-8E6E-6539BAD3B035}" dt="2024-06-08T14:42:36.638" v="1007"/>
          <ac:cxnSpMkLst>
            <pc:docMk/>
            <pc:sldMk cId="1867558030" sldId="451"/>
            <ac:cxnSpMk id="42" creationId="{14693CD8-78E9-CAD7-F1F0-5AF139AF34C5}"/>
          </ac:cxnSpMkLst>
        </pc:cxnChg>
        <pc:cxnChg chg="add mod">
          <ac:chgData name="Martin Geiger (Psychology)" userId="8f06b308-1267-4aba-9ebb-7f4bffdc13c4" providerId="ADAL" clId="{78BC1C7F-C9F0-4CB1-8E6E-6539BAD3B035}" dt="2024-06-08T14:42:36.638" v="1007"/>
          <ac:cxnSpMkLst>
            <pc:docMk/>
            <pc:sldMk cId="1867558030" sldId="451"/>
            <ac:cxnSpMk id="44" creationId="{7693B9B2-3B17-230A-C422-C6C9835F068A}"/>
          </ac:cxnSpMkLst>
        </pc:cxnChg>
        <pc:cxnChg chg="del mod">
          <ac:chgData name="Martin Geiger (Psychology)" userId="8f06b308-1267-4aba-9ebb-7f4bffdc13c4" providerId="ADAL" clId="{78BC1C7F-C9F0-4CB1-8E6E-6539BAD3B035}" dt="2024-06-08T14:42:36.186" v="1006" actId="478"/>
          <ac:cxnSpMkLst>
            <pc:docMk/>
            <pc:sldMk cId="1867558030" sldId="451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42:36.638" v="1007"/>
          <ac:cxnSpMkLst>
            <pc:docMk/>
            <pc:sldMk cId="1867558030" sldId="451"/>
            <ac:cxnSpMk id="55" creationId="{BBBB9783-4B6D-F5DE-83CC-7A74E42B6B43}"/>
          </ac:cxnSpMkLst>
        </pc:cxnChg>
        <pc:cxnChg chg="del mod">
          <ac:chgData name="Martin Geiger (Psychology)" userId="8f06b308-1267-4aba-9ebb-7f4bffdc13c4" providerId="ADAL" clId="{78BC1C7F-C9F0-4CB1-8E6E-6539BAD3B035}" dt="2024-06-08T14:42:36.186" v="1006" actId="478"/>
          <ac:cxnSpMkLst>
            <pc:docMk/>
            <pc:sldMk cId="1867558030" sldId="451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42:36.186" v="1006" actId="478"/>
          <ac:cxnSpMkLst>
            <pc:docMk/>
            <pc:sldMk cId="1867558030" sldId="451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42:36.186" v="1006" actId="478"/>
          <ac:cxnSpMkLst>
            <pc:docMk/>
            <pc:sldMk cId="1867558030" sldId="451"/>
            <ac:cxnSpMk id="78" creationId="{A87A07BD-6C99-C1AF-6E36-83DBA33D66B2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17:32.050" v="1394" actId="166"/>
        <pc:sldMkLst>
          <pc:docMk/>
          <pc:sldMk cId="2948198847" sldId="452"/>
        </pc:sldMkLst>
        <pc:spChg chg="del">
          <ac:chgData name="Martin Geiger (Psychology)" userId="8f06b308-1267-4aba-9ebb-7f4bffdc13c4" providerId="ADAL" clId="{78BC1C7F-C9F0-4CB1-8E6E-6539BAD3B035}" dt="2024-06-08T14:42:49.054" v="1011" actId="478"/>
          <ac:spMkLst>
            <pc:docMk/>
            <pc:sldMk cId="2948198847" sldId="452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42:49.054" v="1011" actId="478"/>
          <ac:spMkLst>
            <pc:docMk/>
            <pc:sldMk cId="2948198847" sldId="452"/>
            <ac:spMk id="4" creationId="{B1190CF9-6066-025C-B595-F1F8048793A4}"/>
          </ac:spMkLst>
        </pc:spChg>
        <pc:spChg chg="add del mod">
          <ac:chgData name="Martin Geiger (Psychology)" userId="8f06b308-1267-4aba-9ebb-7f4bffdc13c4" providerId="ADAL" clId="{78BC1C7F-C9F0-4CB1-8E6E-6539BAD3B035}" dt="2024-06-08T15:17:25.614" v="1393" actId="478"/>
          <ac:spMkLst>
            <pc:docMk/>
            <pc:sldMk cId="2948198847" sldId="452"/>
            <ac:spMk id="7" creationId="{9854F71C-0249-77FE-48E7-10EF39487992}"/>
          </ac:spMkLst>
        </pc:spChg>
        <pc:spChg chg="ord">
          <ac:chgData name="Martin Geiger (Psychology)" userId="8f06b308-1267-4aba-9ebb-7f4bffdc13c4" providerId="ADAL" clId="{78BC1C7F-C9F0-4CB1-8E6E-6539BAD3B035}" dt="2024-06-08T15:17:32.050" v="1394" actId="166"/>
          <ac:spMkLst>
            <pc:docMk/>
            <pc:sldMk cId="2948198847" sldId="452"/>
            <ac:spMk id="10" creationId="{B9E3C987-6F80-1B51-BB50-D508CF8B8D06}"/>
          </ac:spMkLst>
        </pc:spChg>
        <pc:spChg chg="ord">
          <ac:chgData name="Martin Geiger (Psychology)" userId="8f06b308-1267-4aba-9ebb-7f4bffdc13c4" providerId="ADAL" clId="{78BC1C7F-C9F0-4CB1-8E6E-6539BAD3B035}" dt="2024-06-08T15:17:32.050" v="1394" actId="166"/>
          <ac:spMkLst>
            <pc:docMk/>
            <pc:sldMk cId="2948198847" sldId="452"/>
            <ac:spMk id="11" creationId="{CE73982D-957D-8054-1ED7-AC89D2AEAF6F}"/>
          </ac:spMkLst>
        </pc:spChg>
        <pc:spChg chg="del">
          <ac:chgData name="Martin Geiger (Psychology)" userId="8f06b308-1267-4aba-9ebb-7f4bffdc13c4" providerId="ADAL" clId="{78BC1C7F-C9F0-4CB1-8E6E-6539BAD3B035}" dt="2024-06-08T15:17:09.203" v="1389" actId="478"/>
          <ac:spMkLst>
            <pc:docMk/>
            <pc:sldMk cId="2948198847" sldId="452"/>
            <ac:spMk id="12" creationId="{5C7CED14-E148-069A-EC41-EEEC27915148}"/>
          </ac:spMkLst>
        </pc:spChg>
        <pc:spChg chg="ord">
          <ac:chgData name="Martin Geiger (Psychology)" userId="8f06b308-1267-4aba-9ebb-7f4bffdc13c4" providerId="ADAL" clId="{78BC1C7F-C9F0-4CB1-8E6E-6539BAD3B035}" dt="2024-06-08T15:17:32.050" v="1394" actId="166"/>
          <ac:spMkLst>
            <pc:docMk/>
            <pc:sldMk cId="2948198847" sldId="452"/>
            <ac:spMk id="13" creationId="{346A2C7B-B0EB-DFF6-A641-D8213690F0C1}"/>
          </ac:spMkLst>
        </pc:spChg>
        <pc:spChg chg="ord">
          <ac:chgData name="Martin Geiger (Psychology)" userId="8f06b308-1267-4aba-9ebb-7f4bffdc13c4" providerId="ADAL" clId="{78BC1C7F-C9F0-4CB1-8E6E-6539BAD3B035}" dt="2024-06-08T15:17:32.050" v="1394" actId="166"/>
          <ac:spMkLst>
            <pc:docMk/>
            <pc:sldMk cId="2948198847" sldId="452"/>
            <ac:spMk id="14" creationId="{E1CA2D48-651D-DA55-1B3F-0D75DBB2147D}"/>
          </ac:spMkLst>
        </pc:spChg>
        <pc:spChg chg="add mod">
          <ac:chgData name="Martin Geiger (Psychology)" userId="8f06b308-1267-4aba-9ebb-7f4bffdc13c4" providerId="ADAL" clId="{78BC1C7F-C9F0-4CB1-8E6E-6539BAD3B035}" dt="2024-06-08T14:42:49.556" v="1012"/>
          <ac:spMkLst>
            <pc:docMk/>
            <pc:sldMk cId="2948198847" sldId="452"/>
            <ac:spMk id="19" creationId="{3BD30485-4E37-5C33-E793-F9A67755349E}"/>
          </ac:spMkLst>
        </pc:spChg>
        <pc:spChg chg="add mod">
          <ac:chgData name="Martin Geiger (Psychology)" userId="8f06b308-1267-4aba-9ebb-7f4bffdc13c4" providerId="ADAL" clId="{78BC1C7F-C9F0-4CB1-8E6E-6539BAD3B035}" dt="2024-06-08T14:42:49.556" v="1012"/>
          <ac:spMkLst>
            <pc:docMk/>
            <pc:sldMk cId="2948198847" sldId="452"/>
            <ac:spMk id="29" creationId="{683D0249-25EF-4F1C-26FA-E65E551BB664}"/>
          </ac:spMkLst>
        </pc:spChg>
        <pc:spChg chg="del">
          <ac:chgData name="Martin Geiger (Psychology)" userId="8f06b308-1267-4aba-9ebb-7f4bffdc13c4" providerId="ADAL" clId="{78BC1C7F-C9F0-4CB1-8E6E-6539BAD3B035}" dt="2024-06-08T14:49:40.864" v="1085" actId="478"/>
          <ac:spMkLst>
            <pc:docMk/>
            <pc:sldMk cId="2948198847" sldId="452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78BC1C7F-C9F0-4CB1-8E6E-6539BAD3B035}" dt="2024-06-08T14:42:49.556" v="1012"/>
          <ac:spMkLst>
            <pc:docMk/>
            <pc:sldMk cId="2948198847" sldId="452"/>
            <ac:spMk id="45" creationId="{3B4C7BB2-E2FE-87A7-9772-D22466E4F3D8}"/>
          </ac:spMkLst>
        </pc:spChg>
        <pc:spChg chg="add mod">
          <ac:chgData name="Martin Geiger (Psychology)" userId="8f06b308-1267-4aba-9ebb-7f4bffdc13c4" providerId="ADAL" clId="{78BC1C7F-C9F0-4CB1-8E6E-6539BAD3B035}" dt="2024-06-08T14:42:49.556" v="1012"/>
          <ac:spMkLst>
            <pc:docMk/>
            <pc:sldMk cId="2948198847" sldId="452"/>
            <ac:spMk id="46" creationId="{BAFC3F0E-5889-3054-3D1D-EB29C3A3F35E}"/>
          </ac:spMkLst>
        </pc:spChg>
        <pc:spChg chg="add mod">
          <ac:chgData name="Martin Geiger (Psychology)" userId="8f06b308-1267-4aba-9ebb-7f4bffdc13c4" providerId="ADAL" clId="{78BC1C7F-C9F0-4CB1-8E6E-6539BAD3B035}" dt="2024-06-08T14:42:49.556" v="1012"/>
          <ac:spMkLst>
            <pc:docMk/>
            <pc:sldMk cId="2948198847" sldId="452"/>
            <ac:spMk id="47" creationId="{5EFF9572-7301-501D-076A-DE61A65EB09C}"/>
          </ac:spMkLst>
        </pc:spChg>
        <pc:spChg chg="add mod">
          <ac:chgData name="Martin Geiger (Psychology)" userId="8f06b308-1267-4aba-9ebb-7f4bffdc13c4" providerId="ADAL" clId="{78BC1C7F-C9F0-4CB1-8E6E-6539BAD3B035}" dt="2024-06-08T14:42:49.556" v="1012"/>
          <ac:spMkLst>
            <pc:docMk/>
            <pc:sldMk cId="2948198847" sldId="452"/>
            <ac:spMk id="49" creationId="{B66A9375-0B95-B77E-B204-4973C72128D0}"/>
          </ac:spMkLst>
        </pc:spChg>
        <pc:spChg chg="del">
          <ac:chgData name="Martin Geiger (Psychology)" userId="8f06b308-1267-4aba-9ebb-7f4bffdc13c4" providerId="ADAL" clId="{78BC1C7F-C9F0-4CB1-8E6E-6539BAD3B035}" dt="2024-06-08T14:42:49.054" v="1011" actId="478"/>
          <ac:spMkLst>
            <pc:docMk/>
            <pc:sldMk cId="2948198847" sldId="452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42:49.054" v="1011" actId="478"/>
          <ac:spMkLst>
            <pc:docMk/>
            <pc:sldMk cId="2948198847" sldId="452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42:49.054" v="1011" actId="478"/>
          <ac:spMkLst>
            <pc:docMk/>
            <pc:sldMk cId="2948198847" sldId="452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78BC1C7F-C9F0-4CB1-8E6E-6539BAD3B035}" dt="2024-06-08T14:42:49.054" v="1011" actId="478"/>
          <ac:spMkLst>
            <pc:docMk/>
            <pc:sldMk cId="2948198847" sldId="452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4:49:41.087" v="1086"/>
          <ac:spMkLst>
            <pc:docMk/>
            <pc:sldMk cId="2948198847" sldId="452"/>
            <ac:spMk id="74" creationId="{4332C313-6748-0917-7581-868CF84A84CC}"/>
          </ac:spMkLst>
        </pc:spChg>
        <pc:spChg chg="add mod">
          <ac:chgData name="Martin Geiger (Psychology)" userId="8f06b308-1267-4aba-9ebb-7f4bffdc13c4" providerId="ADAL" clId="{78BC1C7F-C9F0-4CB1-8E6E-6539BAD3B035}" dt="2024-06-08T15:17:10.724" v="1392"/>
          <ac:spMkLst>
            <pc:docMk/>
            <pc:sldMk cId="2948198847" sldId="452"/>
            <ac:spMk id="77" creationId="{CFC3D0F5-D72E-2703-ECCB-6254BA3FC233}"/>
          </ac:spMkLst>
        </pc:spChg>
        <pc:graphicFrameChg chg="del">
          <ac:chgData name="Martin Geiger (Psychology)" userId="8f06b308-1267-4aba-9ebb-7f4bffdc13c4" providerId="ADAL" clId="{78BC1C7F-C9F0-4CB1-8E6E-6539BAD3B035}" dt="2024-06-08T14:49:40.864" v="1085" actId="478"/>
          <ac:graphicFrameMkLst>
            <pc:docMk/>
            <pc:sldMk cId="2948198847" sldId="452"/>
            <ac:graphicFrameMk id="39" creationId="{584C3AAD-6127-C9AB-0129-6DCAB9C2BF46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49:41.087" v="1086"/>
          <ac:graphicFrameMkLst>
            <pc:docMk/>
            <pc:sldMk cId="2948198847" sldId="452"/>
            <ac:graphicFrameMk id="72" creationId="{489DFD71-A353-F4D0-CC20-CFAC78808C30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5" creationId="{1762AD84-A889-BE3B-CB17-CD0902E5B48D}"/>
          </ac:picMkLst>
        </pc:picChg>
        <pc:picChg chg="del mod">
          <ac:chgData name="Martin Geiger (Psychology)" userId="8f06b308-1267-4aba-9ebb-7f4bffdc13c4" providerId="ADAL" clId="{78BC1C7F-C9F0-4CB1-8E6E-6539BAD3B035}" dt="2024-06-08T15:17:09.788" v="1391" actId="478"/>
          <ac:picMkLst>
            <pc:docMk/>
            <pc:sldMk cId="2948198847" sldId="452"/>
            <ac:picMk id="8" creationId="{07F178AF-C24F-8E8E-B4BE-605BA35A0468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9" creationId="{75316040-F896-F8AA-B607-075C14FB82D9}"/>
          </ac:picMkLst>
        </pc:picChg>
        <pc:picChg chg="add mod ord">
          <ac:chgData name="Martin Geiger (Psychology)" userId="8f06b308-1267-4aba-9ebb-7f4bffdc13c4" providerId="ADAL" clId="{78BC1C7F-C9F0-4CB1-8E6E-6539BAD3B035}" dt="2024-06-08T14:42:52.464" v="1013" actId="167"/>
          <ac:picMkLst>
            <pc:docMk/>
            <pc:sldMk cId="2948198847" sldId="452"/>
            <ac:picMk id="15" creationId="{DCD6144C-0703-21C7-73D3-4D9F96C27B21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16" creationId="{AFB951E3-5AF4-1327-DA4D-65AE0A5AA7C2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18" creationId="{C6083D68-201E-0BC8-F9EE-7373D4418469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20" creationId="{300E8685-3A86-A45E-C6B7-5D3C0BD34235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21" creationId="{0B32F3C7-FDA4-3698-7386-6F2FE318F035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24" creationId="{8B04CA9A-B451-F92C-6E6F-1DC7015E9CD2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25" creationId="{925730F2-D7FA-99BA-DB6C-5556C57F7BF1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26" creationId="{E9225D68-B212-7EC5-643E-E024505D1F6A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27" creationId="{8E08C131-9E50-0824-15E7-1DC5F98716F7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28" creationId="{5EE37FB3-4201-0BF7-8C65-885E3F1C890B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30" creationId="{E7DAFE1D-109C-E624-1522-C207CD79CE3C}"/>
          </ac:picMkLst>
        </pc:picChg>
        <pc:picChg chg="del">
          <ac:chgData name="Martin Geiger (Psychology)" userId="8f06b308-1267-4aba-9ebb-7f4bffdc13c4" providerId="ADAL" clId="{78BC1C7F-C9F0-4CB1-8E6E-6539BAD3B035}" dt="2024-06-08T14:49:40.864" v="1085" actId="478"/>
          <ac:picMkLst>
            <pc:docMk/>
            <pc:sldMk cId="2948198847" sldId="452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49:40.864" v="1085" actId="478"/>
          <ac:picMkLst>
            <pc:docMk/>
            <pc:sldMk cId="2948198847" sldId="452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49:40.864" v="1085" actId="478"/>
          <ac:picMkLst>
            <pc:docMk/>
            <pc:sldMk cId="2948198847" sldId="452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49:40.864" v="1085" actId="478"/>
          <ac:picMkLst>
            <pc:docMk/>
            <pc:sldMk cId="2948198847" sldId="452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49:40.864" v="1085" actId="478"/>
          <ac:picMkLst>
            <pc:docMk/>
            <pc:sldMk cId="2948198847" sldId="452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49:40.864" v="1085" actId="478"/>
          <ac:picMkLst>
            <pc:docMk/>
            <pc:sldMk cId="2948198847" sldId="452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49:40.864" v="1085" actId="478"/>
          <ac:picMkLst>
            <pc:docMk/>
            <pc:sldMk cId="2948198847" sldId="452"/>
            <ac:picMk id="38" creationId="{EA06E806-61ED-AC23-57B7-C98523F955AA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51" creationId="{986CCADC-12A4-50EE-46AE-69BBB282DDCC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53" creationId="{A04C3629-20E5-F771-5897-4043F535532A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54" creationId="{B4B78C4D-FCEA-FEFC-3472-431A89A6B5EE}"/>
          </ac:picMkLst>
        </pc:picChg>
        <pc:picChg chg="add mod">
          <ac:chgData name="Martin Geiger (Psychology)" userId="8f06b308-1267-4aba-9ebb-7f4bffdc13c4" providerId="ADAL" clId="{78BC1C7F-C9F0-4CB1-8E6E-6539BAD3B035}" dt="2024-06-08T14:42:49.556" v="1012"/>
          <ac:picMkLst>
            <pc:docMk/>
            <pc:sldMk cId="2948198847" sldId="452"/>
            <ac:picMk id="56" creationId="{6C250AE9-99C8-46B2-39D5-4DCACDD1CD22}"/>
          </ac:picMkLst>
        </pc:picChg>
        <pc:picChg chg="add mod">
          <ac:chgData name="Martin Geiger (Psychology)" userId="8f06b308-1267-4aba-9ebb-7f4bffdc13c4" providerId="ADAL" clId="{78BC1C7F-C9F0-4CB1-8E6E-6539BAD3B035}" dt="2024-06-08T14:49:41.087" v="1086"/>
          <ac:picMkLst>
            <pc:docMk/>
            <pc:sldMk cId="2948198847" sldId="452"/>
            <ac:picMk id="60" creationId="{4F36B42E-EDF7-BAED-9C6C-E187DB8F664A}"/>
          </ac:picMkLst>
        </pc:picChg>
        <pc:picChg chg="add mod">
          <ac:chgData name="Martin Geiger (Psychology)" userId="8f06b308-1267-4aba-9ebb-7f4bffdc13c4" providerId="ADAL" clId="{78BC1C7F-C9F0-4CB1-8E6E-6539BAD3B035}" dt="2024-06-08T14:49:41.087" v="1086"/>
          <ac:picMkLst>
            <pc:docMk/>
            <pc:sldMk cId="2948198847" sldId="452"/>
            <ac:picMk id="61" creationId="{015B8EBD-0570-14AF-DEA2-B7E8C12E62B6}"/>
          </ac:picMkLst>
        </pc:picChg>
        <pc:picChg chg="add mod">
          <ac:chgData name="Martin Geiger (Psychology)" userId="8f06b308-1267-4aba-9ebb-7f4bffdc13c4" providerId="ADAL" clId="{78BC1C7F-C9F0-4CB1-8E6E-6539BAD3B035}" dt="2024-06-08T14:49:41.087" v="1086"/>
          <ac:picMkLst>
            <pc:docMk/>
            <pc:sldMk cId="2948198847" sldId="452"/>
            <ac:picMk id="62" creationId="{864B14D8-4649-678B-4830-F51F5E995AB5}"/>
          </ac:picMkLst>
        </pc:picChg>
        <pc:picChg chg="add mod">
          <ac:chgData name="Martin Geiger (Psychology)" userId="8f06b308-1267-4aba-9ebb-7f4bffdc13c4" providerId="ADAL" clId="{78BC1C7F-C9F0-4CB1-8E6E-6539BAD3B035}" dt="2024-06-08T14:49:41.087" v="1086"/>
          <ac:picMkLst>
            <pc:docMk/>
            <pc:sldMk cId="2948198847" sldId="452"/>
            <ac:picMk id="63" creationId="{E9871F02-9F35-8F5B-816E-1696840E8FB4}"/>
          </ac:picMkLst>
        </pc:picChg>
        <pc:picChg chg="add mod">
          <ac:chgData name="Martin Geiger (Psychology)" userId="8f06b308-1267-4aba-9ebb-7f4bffdc13c4" providerId="ADAL" clId="{78BC1C7F-C9F0-4CB1-8E6E-6539BAD3B035}" dt="2024-06-08T14:49:41.087" v="1086"/>
          <ac:picMkLst>
            <pc:docMk/>
            <pc:sldMk cId="2948198847" sldId="452"/>
            <ac:picMk id="64" creationId="{5B32FE41-4ACA-171A-202F-A4D96371EE86}"/>
          </ac:picMkLst>
        </pc:picChg>
        <pc:picChg chg="add mod">
          <ac:chgData name="Martin Geiger (Psychology)" userId="8f06b308-1267-4aba-9ebb-7f4bffdc13c4" providerId="ADAL" clId="{78BC1C7F-C9F0-4CB1-8E6E-6539BAD3B035}" dt="2024-06-08T14:49:41.087" v="1086"/>
          <ac:picMkLst>
            <pc:docMk/>
            <pc:sldMk cId="2948198847" sldId="452"/>
            <ac:picMk id="69" creationId="{D220D827-D63B-6F98-9DB1-A200ABCBC284}"/>
          </ac:picMkLst>
        </pc:picChg>
        <pc:picChg chg="add mod">
          <ac:chgData name="Martin Geiger (Psychology)" userId="8f06b308-1267-4aba-9ebb-7f4bffdc13c4" providerId="ADAL" clId="{78BC1C7F-C9F0-4CB1-8E6E-6539BAD3B035}" dt="2024-06-08T14:49:41.087" v="1086"/>
          <ac:picMkLst>
            <pc:docMk/>
            <pc:sldMk cId="2948198847" sldId="452"/>
            <ac:picMk id="70" creationId="{EDA7EAFA-2ED5-7204-D8CE-F0920B32C26A}"/>
          </ac:picMkLst>
        </pc:picChg>
        <pc:picChg chg="add mod">
          <ac:chgData name="Martin Geiger (Psychology)" userId="8f06b308-1267-4aba-9ebb-7f4bffdc13c4" providerId="ADAL" clId="{78BC1C7F-C9F0-4CB1-8E6E-6539BAD3B035}" dt="2024-06-08T15:17:10.724" v="1392"/>
          <ac:picMkLst>
            <pc:docMk/>
            <pc:sldMk cId="2948198847" sldId="452"/>
            <ac:picMk id="76" creationId="{A2949267-8EA4-9246-E4D8-BF7C1866B81C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42:49.054" v="1011" actId="478"/>
          <ac:picMkLst>
            <pc:docMk/>
            <pc:sldMk cId="2948198847" sldId="452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78BC1C7F-C9F0-4CB1-8E6E-6539BAD3B035}" dt="2024-06-08T14:42:49.556" v="1012"/>
          <ac:cxnSpMkLst>
            <pc:docMk/>
            <pc:sldMk cId="2948198847" sldId="452"/>
            <ac:cxnSpMk id="22" creationId="{CC20A430-3639-C339-E507-8EC457B096FE}"/>
          </ac:cxnSpMkLst>
        </pc:cxnChg>
        <pc:cxnChg chg="del mod">
          <ac:chgData name="Martin Geiger (Psychology)" userId="8f06b308-1267-4aba-9ebb-7f4bffdc13c4" providerId="ADAL" clId="{78BC1C7F-C9F0-4CB1-8E6E-6539BAD3B035}" dt="2024-06-08T14:42:49.054" v="1011" actId="478"/>
          <ac:cxnSpMkLst>
            <pc:docMk/>
            <pc:sldMk cId="2948198847" sldId="452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42:49.556" v="1012"/>
          <ac:cxnSpMkLst>
            <pc:docMk/>
            <pc:sldMk cId="2948198847" sldId="452"/>
            <ac:cxnSpMk id="41" creationId="{CC7550AB-1A7B-4127-B78E-C8ED403FA61A}"/>
          </ac:cxnSpMkLst>
        </pc:cxnChg>
        <pc:cxnChg chg="add mod">
          <ac:chgData name="Martin Geiger (Psychology)" userId="8f06b308-1267-4aba-9ebb-7f4bffdc13c4" providerId="ADAL" clId="{78BC1C7F-C9F0-4CB1-8E6E-6539BAD3B035}" dt="2024-06-08T14:42:49.556" v="1012"/>
          <ac:cxnSpMkLst>
            <pc:docMk/>
            <pc:sldMk cId="2948198847" sldId="452"/>
            <ac:cxnSpMk id="42" creationId="{0C45FC0A-3493-B1D4-18F1-CD9197229E0C}"/>
          </ac:cxnSpMkLst>
        </pc:cxnChg>
        <pc:cxnChg chg="add mod">
          <ac:chgData name="Martin Geiger (Psychology)" userId="8f06b308-1267-4aba-9ebb-7f4bffdc13c4" providerId="ADAL" clId="{78BC1C7F-C9F0-4CB1-8E6E-6539BAD3B035}" dt="2024-06-08T14:42:49.556" v="1012"/>
          <ac:cxnSpMkLst>
            <pc:docMk/>
            <pc:sldMk cId="2948198847" sldId="452"/>
            <ac:cxnSpMk id="44" creationId="{C7F3BED5-8ECA-7883-6279-5D88B2447FB2}"/>
          </ac:cxnSpMkLst>
        </pc:cxnChg>
        <pc:cxnChg chg="del mod">
          <ac:chgData name="Martin Geiger (Psychology)" userId="8f06b308-1267-4aba-9ebb-7f4bffdc13c4" providerId="ADAL" clId="{78BC1C7F-C9F0-4CB1-8E6E-6539BAD3B035}" dt="2024-06-08T14:42:49.054" v="1011" actId="478"/>
          <ac:cxnSpMkLst>
            <pc:docMk/>
            <pc:sldMk cId="2948198847" sldId="452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42:49.556" v="1012"/>
          <ac:cxnSpMkLst>
            <pc:docMk/>
            <pc:sldMk cId="2948198847" sldId="452"/>
            <ac:cxnSpMk id="55" creationId="{5F9A55E7-C6B3-0AFD-99DB-4DF218A30AD2}"/>
          </ac:cxnSpMkLst>
        </pc:cxnChg>
        <pc:cxnChg chg="del mod">
          <ac:chgData name="Martin Geiger (Psychology)" userId="8f06b308-1267-4aba-9ebb-7f4bffdc13c4" providerId="ADAL" clId="{78BC1C7F-C9F0-4CB1-8E6E-6539BAD3B035}" dt="2024-06-08T14:42:49.054" v="1011" actId="478"/>
          <ac:cxnSpMkLst>
            <pc:docMk/>
            <pc:sldMk cId="2948198847" sldId="452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42:49.054" v="1011" actId="478"/>
          <ac:cxnSpMkLst>
            <pc:docMk/>
            <pc:sldMk cId="2948198847" sldId="452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42:49.054" v="1011" actId="478"/>
          <ac:cxnSpMkLst>
            <pc:docMk/>
            <pc:sldMk cId="2948198847" sldId="452"/>
            <ac:cxnSpMk id="78" creationId="{A87A07BD-6C99-C1AF-6E36-83DBA33D66B2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18:04.435" v="1408" actId="14100"/>
        <pc:sldMkLst>
          <pc:docMk/>
          <pc:sldMk cId="160178208" sldId="453"/>
        </pc:sldMkLst>
        <pc:spChg chg="del">
          <ac:chgData name="Martin Geiger (Psychology)" userId="8f06b308-1267-4aba-9ebb-7f4bffdc13c4" providerId="ADAL" clId="{78BC1C7F-C9F0-4CB1-8E6E-6539BAD3B035}" dt="2024-06-08T14:42:57.194" v="1014" actId="478"/>
          <ac:spMkLst>
            <pc:docMk/>
            <pc:sldMk cId="160178208" sldId="453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42:57.194" v="1014" actId="478"/>
          <ac:spMkLst>
            <pc:docMk/>
            <pc:sldMk cId="160178208" sldId="453"/>
            <ac:spMk id="4" creationId="{B1190CF9-6066-025C-B595-F1F8048793A4}"/>
          </ac:spMkLst>
        </pc:spChg>
        <pc:spChg chg="add mod">
          <ac:chgData name="Martin Geiger (Psychology)" userId="8f06b308-1267-4aba-9ebb-7f4bffdc13c4" providerId="ADAL" clId="{78BC1C7F-C9F0-4CB1-8E6E-6539BAD3B035}" dt="2024-06-08T14:38:22.602" v="987" actId="1076"/>
          <ac:spMkLst>
            <pc:docMk/>
            <pc:sldMk cId="160178208" sldId="453"/>
            <ac:spMk id="8" creationId="{87FB4A34-D6CA-DDF2-3304-D353F1A65406}"/>
          </ac:spMkLst>
        </pc:spChg>
        <pc:spChg chg="add mod">
          <ac:chgData name="Martin Geiger (Psychology)" userId="8f06b308-1267-4aba-9ebb-7f4bffdc13c4" providerId="ADAL" clId="{78BC1C7F-C9F0-4CB1-8E6E-6539BAD3B035}" dt="2024-06-08T14:38:22.602" v="987" actId="1076"/>
          <ac:spMkLst>
            <pc:docMk/>
            <pc:sldMk cId="160178208" sldId="453"/>
            <ac:spMk id="10" creationId="{958D8174-A251-81BC-16C0-EDDF7CD01466}"/>
          </ac:spMkLst>
        </pc:spChg>
        <pc:spChg chg="add mod">
          <ac:chgData name="Martin Geiger (Psychology)" userId="8f06b308-1267-4aba-9ebb-7f4bffdc13c4" providerId="ADAL" clId="{78BC1C7F-C9F0-4CB1-8E6E-6539BAD3B035}" dt="2024-06-08T14:38:22.602" v="987" actId="1076"/>
          <ac:spMkLst>
            <pc:docMk/>
            <pc:sldMk cId="160178208" sldId="453"/>
            <ac:spMk id="11" creationId="{F184DF30-8F9F-797B-2273-EA0E5F268C57}"/>
          </ac:spMkLst>
        </pc:spChg>
        <pc:spChg chg="add del mod">
          <ac:chgData name="Martin Geiger (Psychology)" userId="8f06b308-1267-4aba-9ebb-7f4bffdc13c4" providerId="ADAL" clId="{78BC1C7F-C9F0-4CB1-8E6E-6539BAD3B035}" dt="2024-06-08T15:17:40.148" v="1396" actId="478"/>
          <ac:spMkLst>
            <pc:docMk/>
            <pc:sldMk cId="160178208" sldId="453"/>
            <ac:spMk id="14" creationId="{76A350A9-9043-8469-5024-96727E9D43B1}"/>
          </ac:spMkLst>
        </pc:spChg>
        <pc:spChg chg="add mod">
          <ac:chgData name="Martin Geiger (Psychology)" userId="8f06b308-1267-4aba-9ebb-7f4bffdc13c4" providerId="ADAL" clId="{78BC1C7F-C9F0-4CB1-8E6E-6539BAD3B035}" dt="2024-06-08T14:43:01.024" v="1016" actId="1076"/>
          <ac:spMkLst>
            <pc:docMk/>
            <pc:sldMk cId="160178208" sldId="453"/>
            <ac:spMk id="22" creationId="{C127B4F4-2C30-1D21-A2FF-7EA3EC81D755}"/>
          </ac:spMkLst>
        </pc:spChg>
        <pc:spChg chg="del">
          <ac:chgData name="Martin Geiger (Psychology)" userId="8f06b308-1267-4aba-9ebb-7f4bffdc13c4" providerId="ADAL" clId="{78BC1C7F-C9F0-4CB1-8E6E-6539BAD3B035}" dt="2024-06-08T14:50:01.362" v="1094" actId="478"/>
          <ac:spMkLst>
            <pc:docMk/>
            <pc:sldMk cId="160178208" sldId="453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78BC1C7F-C9F0-4CB1-8E6E-6539BAD3B035}" dt="2024-06-08T14:43:01.024" v="1016" actId="1076"/>
          <ac:spMkLst>
            <pc:docMk/>
            <pc:sldMk cId="160178208" sldId="453"/>
            <ac:spMk id="42" creationId="{B2FC9123-4351-BEF5-BE61-ADC11626CEB8}"/>
          </ac:spMkLst>
        </pc:spChg>
        <pc:spChg chg="add mod">
          <ac:chgData name="Martin Geiger (Psychology)" userId="8f06b308-1267-4aba-9ebb-7f4bffdc13c4" providerId="ADAL" clId="{78BC1C7F-C9F0-4CB1-8E6E-6539BAD3B035}" dt="2024-06-08T14:43:01.024" v="1016" actId="1076"/>
          <ac:spMkLst>
            <pc:docMk/>
            <pc:sldMk cId="160178208" sldId="453"/>
            <ac:spMk id="49" creationId="{9410F14F-D2F5-5E78-1C28-B4E06A103369}"/>
          </ac:spMkLst>
        </pc:spChg>
        <pc:spChg chg="add mod">
          <ac:chgData name="Martin Geiger (Psychology)" userId="8f06b308-1267-4aba-9ebb-7f4bffdc13c4" providerId="ADAL" clId="{78BC1C7F-C9F0-4CB1-8E6E-6539BAD3B035}" dt="2024-06-08T14:43:01.024" v="1016" actId="1076"/>
          <ac:spMkLst>
            <pc:docMk/>
            <pc:sldMk cId="160178208" sldId="453"/>
            <ac:spMk id="51" creationId="{19F291FA-65C2-6FBC-6ADD-8938FF8C7E08}"/>
          </ac:spMkLst>
        </pc:spChg>
        <pc:spChg chg="add mod">
          <ac:chgData name="Martin Geiger (Psychology)" userId="8f06b308-1267-4aba-9ebb-7f4bffdc13c4" providerId="ADAL" clId="{78BC1C7F-C9F0-4CB1-8E6E-6539BAD3B035}" dt="2024-06-08T14:43:01.024" v="1016" actId="1076"/>
          <ac:spMkLst>
            <pc:docMk/>
            <pc:sldMk cId="160178208" sldId="453"/>
            <ac:spMk id="53" creationId="{1FA7FA4B-48C7-0A02-F5CF-07B3C6A8BAAB}"/>
          </ac:spMkLst>
        </pc:spChg>
        <pc:spChg chg="add mod">
          <ac:chgData name="Martin Geiger (Psychology)" userId="8f06b308-1267-4aba-9ebb-7f4bffdc13c4" providerId="ADAL" clId="{78BC1C7F-C9F0-4CB1-8E6E-6539BAD3B035}" dt="2024-06-08T14:43:01.024" v="1016" actId="1076"/>
          <ac:spMkLst>
            <pc:docMk/>
            <pc:sldMk cId="160178208" sldId="453"/>
            <ac:spMk id="54" creationId="{6F627A6B-229C-CEB9-0066-A36C26549A6D}"/>
          </ac:spMkLst>
        </pc:spChg>
        <pc:spChg chg="del">
          <ac:chgData name="Martin Geiger (Psychology)" userId="8f06b308-1267-4aba-9ebb-7f4bffdc13c4" providerId="ADAL" clId="{78BC1C7F-C9F0-4CB1-8E6E-6539BAD3B035}" dt="2024-06-08T14:42:57.194" v="1014" actId="478"/>
          <ac:spMkLst>
            <pc:docMk/>
            <pc:sldMk cId="160178208" sldId="453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42:57.194" v="1014" actId="478"/>
          <ac:spMkLst>
            <pc:docMk/>
            <pc:sldMk cId="160178208" sldId="453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42:57.194" v="1014" actId="478"/>
          <ac:spMkLst>
            <pc:docMk/>
            <pc:sldMk cId="160178208" sldId="453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78BC1C7F-C9F0-4CB1-8E6E-6539BAD3B035}" dt="2024-06-08T14:42:57.194" v="1014" actId="478"/>
          <ac:spMkLst>
            <pc:docMk/>
            <pc:sldMk cId="160178208" sldId="453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4:50:04.736" v="1096" actId="1076"/>
          <ac:spMkLst>
            <pc:docMk/>
            <pc:sldMk cId="160178208" sldId="453"/>
            <ac:spMk id="79" creationId="{BE00D781-78D2-E47F-7EE3-B0B2711B299F}"/>
          </ac:spMkLst>
        </pc:spChg>
        <pc:spChg chg="add del mod">
          <ac:chgData name="Martin Geiger (Psychology)" userId="8f06b308-1267-4aba-9ebb-7f4bffdc13c4" providerId="ADAL" clId="{78BC1C7F-C9F0-4CB1-8E6E-6539BAD3B035}" dt="2024-06-08T15:17:43.639" v="1398" actId="478"/>
          <ac:spMkLst>
            <pc:docMk/>
            <pc:sldMk cId="160178208" sldId="453"/>
            <ac:spMk id="81" creationId="{015E2B61-76C6-DBAF-1349-020EA6914FDA}"/>
          </ac:spMkLst>
        </pc:spChg>
        <pc:graphicFrameChg chg="del">
          <ac:chgData name="Martin Geiger (Psychology)" userId="8f06b308-1267-4aba-9ebb-7f4bffdc13c4" providerId="ADAL" clId="{78BC1C7F-C9F0-4CB1-8E6E-6539BAD3B035}" dt="2024-06-08T14:50:01.362" v="1094" actId="478"/>
          <ac:graphicFrameMkLst>
            <pc:docMk/>
            <pc:sldMk cId="160178208" sldId="453"/>
            <ac:graphicFrameMk id="39" creationId="{584C3AAD-6127-C9AB-0129-6DCAB9C2BF46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50:04.736" v="1096" actId="1076"/>
          <ac:graphicFrameMkLst>
            <pc:docMk/>
            <pc:sldMk cId="160178208" sldId="453"/>
            <ac:graphicFrameMk id="77" creationId="{A3C20EB0-D799-C2A5-CE58-91A22840FDA7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5:17:39.150" v="1395" actId="478"/>
          <ac:picMkLst>
            <pc:docMk/>
            <pc:sldMk cId="160178208" sldId="453"/>
            <ac:picMk id="6" creationId="{661E84C0-4E8B-82ED-AD2C-3434BEC42764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16" creationId="{FBB5E445-831E-C0AD-4D4F-78DD74414EF0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20" creationId="{98393687-7D6C-9415-1FE6-BB8E166299B5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21" creationId="{07211A8E-1060-A61B-D6CD-B65E410DCF12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24" creationId="{84330B9D-D6FF-3E5D-9921-1546DF867A21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25" creationId="{925730F2-D7FA-99BA-DB6C-5556C57F7BF1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26" creationId="{FD5B9056-5C53-10AA-B06F-2B2C3EB111AB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27" creationId="{8E08C131-9E50-0824-15E7-1DC5F98716F7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29" creationId="{23D0215A-ADB0-521D-19B6-5E7721D0A449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30" creationId="{0E03B95B-6309-F81F-D203-97C6F5A33A93}"/>
          </ac:picMkLst>
        </pc:picChg>
        <pc:picChg chg="del">
          <ac:chgData name="Martin Geiger (Psychology)" userId="8f06b308-1267-4aba-9ebb-7f4bffdc13c4" providerId="ADAL" clId="{78BC1C7F-C9F0-4CB1-8E6E-6539BAD3B035}" dt="2024-06-08T14:50:01.362" v="1094" actId="478"/>
          <ac:picMkLst>
            <pc:docMk/>
            <pc:sldMk cId="160178208" sldId="453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50:01.362" v="1094" actId="478"/>
          <ac:picMkLst>
            <pc:docMk/>
            <pc:sldMk cId="160178208" sldId="453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50:01.362" v="1094" actId="478"/>
          <ac:picMkLst>
            <pc:docMk/>
            <pc:sldMk cId="160178208" sldId="453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50:01.362" v="1094" actId="478"/>
          <ac:picMkLst>
            <pc:docMk/>
            <pc:sldMk cId="160178208" sldId="453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50:01.362" v="1094" actId="478"/>
          <ac:picMkLst>
            <pc:docMk/>
            <pc:sldMk cId="160178208" sldId="453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50:01.362" v="1094" actId="478"/>
          <ac:picMkLst>
            <pc:docMk/>
            <pc:sldMk cId="160178208" sldId="453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50:01.362" v="1094" actId="478"/>
          <ac:picMkLst>
            <pc:docMk/>
            <pc:sldMk cId="160178208" sldId="453"/>
            <ac:picMk id="38" creationId="{EA06E806-61ED-AC23-57B7-C98523F955AA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41" creationId="{DB643979-A92A-22FA-5DE4-FDFE12F20FDF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43" creationId="{862C4944-83C1-58E8-3529-7E8C4D96DAB0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44" creationId="{EAA72009-0FC5-668F-0459-D2C4FDDBADC4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55" creationId="{C7201BCF-DAAC-A79E-982D-18D1007AFFDB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56" creationId="{F6A6B92E-4264-1913-2C74-EADCA2BADF10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60" creationId="{BCDCE1A8-5AF9-68DC-A380-C40A291CB023}"/>
          </ac:picMkLst>
        </pc:picChg>
        <pc:picChg chg="add mod">
          <ac:chgData name="Martin Geiger (Psychology)" userId="8f06b308-1267-4aba-9ebb-7f4bffdc13c4" providerId="ADAL" clId="{78BC1C7F-C9F0-4CB1-8E6E-6539BAD3B035}" dt="2024-06-08T14:43:01.024" v="1016" actId="1076"/>
          <ac:picMkLst>
            <pc:docMk/>
            <pc:sldMk cId="160178208" sldId="453"/>
            <ac:picMk id="62" creationId="{FFF8306D-7E09-1D7C-B19D-1995AAB7281D}"/>
          </ac:picMkLst>
        </pc:picChg>
        <pc:picChg chg="add mod">
          <ac:chgData name="Martin Geiger (Psychology)" userId="8f06b308-1267-4aba-9ebb-7f4bffdc13c4" providerId="ADAL" clId="{78BC1C7F-C9F0-4CB1-8E6E-6539BAD3B035}" dt="2024-06-08T14:50:04.736" v="1096" actId="1076"/>
          <ac:picMkLst>
            <pc:docMk/>
            <pc:sldMk cId="160178208" sldId="453"/>
            <ac:picMk id="63" creationId="{83F59A32-684F-1E6C-78B7-04A7B17AF778}"/>
          </ac:picMkLst>
        </pc:picChg>
        <pc:picChg chg="add mod">
          <ac:chgData name="Martin Geiger (Psychology)" userId="8f06b308-1267-4aba-9ebb-7f4bffdc13c4" providerId="ADAL" clId="{78BC1C7F-C9F0-4CB1-8E6E-6539BAD3B035}" dt="2024-06-08T14:50:04.736" v="1096" actId="1076"/>
          <ac:picMkLst>
            <pc:docMk/>
            <pc:sldMk cId="160178208" sldId="453"/>
            <ac:picMk id="64" creationId="{D86C5FF3-90FA-D9F2-3DC5-49B6BA52F979}"/>
          </ac:picMkLst>
        </pc:picChg>
        <pc:picChg chg="add mod">
          <ac:chgData name="Martin Geiger (Psychology)" userId="8f06b308-1267-4aba-9ebb-7f4bffdc13c4" providerId="ADAL" clId="{78BC1C7F-C9F0-4CB1-8E6E-6539BAD3B035}" dt="2024-06-08T14:50:04.736" v="1096" actId="1076"/>
          <ac:picMkLst>
            <pc:docMk/>
            <pc:sldMk cId="160178208" sldId="453"/>
            <ac:picMk id="69" creationId="{7DAF65B7-821B-6AF6-5131-46ABEECB315C}"/>
          </ac:picMkLst>
        </pc:picChg>
        <pc:picChg chg="add mod">
          <ac:chgData name="Martin Geiger (Psychology)" userId="8f06b308-1267-4aba-9ebb-7f4bffdc13c4" providerId="ADAL" clId="{78BC1C7F-C9F0-4CB1-8E6E-6539BAD3B035}" dt="2024-06-08T14:50:04.736" v="1096" actId="1076"/>
          <ac:picMkLst>
            <pc:docMk/>
            <pc:sldMk cId="160178208" sldId="453"/>
            <ac:picMk id="70" creationId="{759DAE65-951A-21EB-3A5B-3E4D4BB42BCC}"/>
          </ac:picMkLst>
        </pc:picChg>
        <pc:picChg chg="add mod">
          <ac:chgData name="Martin Geiger (Psychology)" userId="8f06b308-1267-4aba-9ebb-7f4bffdc13c4" providerId="ADAL" clId="{78BC1C7F-C9F0-4CB1-8E6E-6539BAD3B035}" dt="2024-06-08T14:50:04.736" v="1096" actId="1076"/>
          <ac:picMkLst>
            <pc:docMk/>
            <pc:sldMk cId="160178208" sldId="453"/>
            <ac:picMk id="72" creationId="{43464EC2-F7EB-7A31-CF1D-A0530BA2CDD7}"/>
          </ac:picMkLst>
        </pc:picChg>
        <pc:picChg chg="add mod">
          <ac:chgData name="Martin Geiger (Psychology)" userId="8f06b308-1267-4aba-9ebb-7f4bffdc13c4" providerId="ADAL" clId="{78BC1C7F-C9F0-4CB1-8E6E-6539BAD3B035}" dt="2024-06-08T14:50:04.736" v="1096" actId="1076"/>
          <ac:picMkLst>
            <pc:docMk/>
            <pc:sldMk cId="160178208" sldId="453"/>
            <ac:picMk id="74" creationId="{58BB35F4-487E-2734-3AB1-37A7D633AB6E}"/>
          </ac:picMkLst>
        </pc:picChg>
        <pc:picChg chg="add mod">
          <ac:chgData name="Martin Geiger (Psychology)" userId="8f06b308-1267-4aba-9ebb-7f4bffdc13c4" providerId="ADAL" clId="{78BC1C7F-C9F0-4CB1-8E6E-6539BAD3B035}" dt="2024-06-08T14:50:04.736" v="1096" actId="1076"/>
          <ac:picMkLst>
            <pc:docMk/>
            <pc:sldMk cId="160178208" sldId="453"/>
            <ac:picMk id="76" creationId="{A2A1E825-374D-65DA-1674-8C3743047979}"/>
          </ac:picMkLst>
        </pc:picChg>
        <pc:picChg chg="add mod ord">
          <ac:chgData name="Martin Geiger (Psychology)" userId="8f06b308-1267-4aba-9ebb-7f4bffdc13c4" providerId="ADAL" clId="{78BC1C7F-C9F0-4CB1-8E6E-6539BAD3B035}" dt="2024-06-08T15:18:04.435" v="1408" actId="14100"/>
          <ac:picMkLst>
            <pc:docMk/>
            <pc:sldMk cId="160178208" sldId="453"/>
            <ac:picMk id="80" creationId="{5B9B2D67-E090-1698-E0B4-9D7EBAE10CB8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42:57.194" v="1014" actId="478"/>
          <ac:picMkLst>
            <pc:docMk/>
            <pc:sldMk cId="160178208" sldId="453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78BC1C7F-C9F0-4CB1-8E6E-6539BAD3B035}" dt="2024-06-08T14:43:01.024" v="1016" actId="1076"/>
          <ac:cxnSpMkLst>
            <pc:docMk/>
            <pc:sldMk cId="160178208" sldId="453"/>
            <ac:cxnSpMk id="28" creationId="{9A963825-A969-1119-79EB-DE4C14A7DC98}"/>
          </ac:cxnSpMkLst>
        </pc:cxnChg>
        <pc:cxnChg chg="del mod">
          <ac:chgData name="Martin Geiger (Psychology)" userId="8f06b308-1267-4aba-9ebb-7f4bffdc13c4" providerId="ADAL" clId="{78BC1C7F-C9F0-4CB1-8E6E-6539BAD3B035}" dt="2024-06-08T14:42:57.194" v="1014" actId="478"/>
          <ac:cxnSpMkLst>
            <pc:docMk/>
            <pc:sldMk cId="160178208" sldId="453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43:01.024" v="1016" actId="1076"/>
          <ac:cxnSpMkLst>
            <pc:docMk/>
            <pc:sldMk cId="160178208" sldId="453"/>
            <ac:cxnSpMk id="45" creationId="{7A938E4E-3A02-8826-D657-4DD2EEC88B06}"/>
          </ac:cxnSpMkLst>
        </pc:cxnChg>
        <pc:cxnChg chg="add mod">
          <ac:chgData name="Martin Geiger (Psychology)" userId="8f06b308-1267-4aba-9ebb-7f4bffdc13c4" providerId="ADAL" clId="{78BC1C7F-C9F0-4CB1-8E6E-6539BAD3B035}" dt="2024-06-08T14:43:01.024" v="1016" actId="1076"/>
          <ac:cxnSpMkLst>
            <pc:docMk/>
            <pc:sldMk cId="160178208" sldId="453"/>
            <ac:cxnSpMk id="46" creationId="{D1284EF6-D1F2-33F1-D23B-6BC47CFBD23D}"/>
          </ac:cxnSpMkLst>
        </pc:cxnChg>
        <pc:cxnChg chg="add mod">
          <ac:chgData name="Martin Geiger (Psychology)" userId="8f06b308-1267-4aba-9ebb-7f4bffdc13c4" providerId="ADAL" clId="{78BC1C7F-C9F0-4CB1-8E6E-6539BAD3B035}" dt="2024-06-08T14:43:01.024" v="1016" actId="1076"/>
          <ac:cxnSpMkLst>
            <pc:docMk/>
            <pc:sldMk cId="160178208" sldId="453"/>
            <ac:cxnSpMk id="47" creationId="{3F104DFC-3D26-8041-28AD-C33E5CB23EAF}"/>
          </ac:cxnSpMkLst>
        </pc:cxnChg>
        <pc:cxnChg chg="del mod">
          <ac:chgData name="Martin Geiger (Psychology)" userId="8f06b308-1267-4aba-9ebb-7f4bffdc13c4" providerId="ADAL" clId="{78BC1C7F-C9F0-4CB1-8E6E-6539BAD3B035}" dt="2024-06-08T14:42:57.194" v="1014" actId="478"/>
          <ac:cxnSpMkLst>
            <pc:docMk/>
            <pc:sldMk cId="160178208" sldId="453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43:01.024" v="1016" actId="1076"/>
          <ac:cxnSpMkLst>
            <pc:docMk/>
            <pc:sldMk cId="160178208" sldId="453"/>
            <ac:cxnSpMk id="61" creationId="{809CC015-7030-1146-6BBB-AE6FC39C8FAC}"/>
          </ac:cxnSpMkLst>
        </pc:cxnChg>
        <pc:cxnChg chg="del mod">
          <ac:chgData name="Martin Geiger (Psychology)" userId="8f06b308-1267-4aba-9ebb-7f4bffdc13c4" providerId="ADAL" clId="{78BC1C7F-C9F0-4CB1-8E6E-6539BAD3B035}" dt="2024-06-08T14:42:57.194" v="1014" actId="478"/>
          <ac:cxnSpMkLst>
            <pc:docMk/>
            <pc:sldMk cId="160178208" sldId="453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42:57.194" v="1014" actId="478"/>
          <ac:cxnSpMkLst>
            <pc:docMk/>
            <pc:sldMk cId="160178208" sldId="453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42:57.194" v="1014" actId="478"/>
          <ac:cxnSpMkLst>
            <pc:docMk/>
            <pc:sldMk cId="160178208" sldId="453"/>
            <ac:cxnSpMk id="78" creationId="{A87A07BD-6C99-C1AF-6E36-83DBA33D66B2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16:55.650" v="1386" actId="1076"/>
        <pc:sldMkLst>
          <pc:docMk/>
          <pc:sldMk cId="37305080" sldId="454"/>
        </pc:sldMkLst>
        <pc:spChg chg="add mod">
          <ac:chgData name="Martin Geiger (Psychology)" userId="8f06b308-1267-4aba-9ebb-7f4bffdc13c4" providerId="ADAL" clId="{78BC1C7F-C9F0-4CB1-8E6E-6539BAD3B035}" dt="2024-06-08T15:16:49.715" v="1384"/>
          <ac:spMkLst>
            <pc:docMk/>
            <pc:sldMk cId="37305080" sldId="454"/>
            <ac:spMk id="7" creationId="{6C79FB30-72CC-30CE-3372-7FA4DEDD4B89}"/>
          </ac:spMkLst>
        </pc:spChg>
        <pc:spChg chg="add mod">
          <ac:chgData name="Martin Geiger (Psychology)" userId="8f06b308-1267-4aba-9ebb-7f4bffdc13c4" providerId="ADAL" clId="{78BC1C7F-C9F0-4CB1-8E6E-6539BAD3B035}" dt="2024-06-08T15:16:55.650" v="1386" actId="1076"/>
          <ac:spMkLst>
            <pc:docMk/>
            <pc:sldMk cId="37305080" sldId="454"/>
            <ac:spMk id="10" creationId="{283A9823-30E8-F523-DEA5-3792780913D3}"/>
          </ac:spMkLst>
        </pc:spChg>
        <pc:spChg chg="del">
          <ac:chgData name="Martin Geiger (Psychology)" userId="8f06b308-1267-4aba-9ebb-7f4bffdc13c4" providerId="ADAL" clId="{78BC1C7F-C9F0-4CB1-8E6E-6539BAD3B035}" dt="2024-06-08T15:16:49.531" v="1383" actId="478"/>
          <ac:spMkLst>
            <pc:docMk/>
            <pc:sldMk cId="37305080" sldId="454"/>
            <ac:spMk id="16" creationId="{E671B27F-C87B-B16F-DC12-50BD4B4D1E4B}"/>
          </ac:spMkLst>
        </pc:spChg>
        <pc:picChg chg="add mod">
          <ac:chgData name="Martin Geiger (Psychology)" userId="8f06b308-1267-4aba-9ebb-7f4bffdc13c4" providerId="ADAL" clId="{78BC1C7F-C9F0-4CB1-8E6E-6539BAD3B035}" dt="2024-06-08T15:16:49.715" v="1384"/>
          <ac:picMkLst>
            <pc:docMk/>
            <pc:sldMk cId="37305080" sldId="454"/>
            <ac:picMk id="6" creationId="{752FEE95-66E9-9A21-8241-FBE68546EA3F}"/>
          </ac:picMkLst>
        </pc:picChg>
        <pc:picChg chg="add mod">
          <ac:chgData name="Martin Geiger (Psychology)" userId="8f06b308-1267-4aba-9ebb-7f4bffdc13c4" providerId="ADAL" clId="{78BC1C7F-C9F0-4CB1-8E6E-6539BAD3B035}" dt="2024-06-08T15:16:55.650" v="1386" actId="1076"/>
          <ac:picMkLst>
            <pc:docMk/>
            <pc:sldMk cId="37305080" sldId="454"/>
            <ac:picMk id="8" creationId="{068A4CF5-4BE3-C9CD-15DC-171C07EB601E}"/>
          </ac:picMkLst>
        </pc:picChg>
      </pc:sldChg>
      <pc:sldChg chg="addSp delSp modSp mod modTransition">
        <pc:chgData name="Martin Geiger (Psychology)" userId="8f06b308-1267-4aba-9ebb-7f4bffdc13c4" providerId="ADAL" clId="{78BC1C7F-C9F0-4CB1-8E6E-6539BAD3B035}" dt="2024-06-08T15:30:27.573" v="1559" actId="1076"/>
        <pc:sldMkLst>
          <pc:docMk/>
          <pc:sldMk cId="3494733594" sldId="455"/>
        </pc:sldMkLst>
        <pc:spChg chg="del">
          <ac:chgData name="Martin Geiger (Psychology)" userId="8f06b308-1267-4aba-9ebb-7f4bffdc13c4" providerId="ADAL" clId="{78BC1C7F-C9F0-4CB1-8E6E-6539BAD3B035}" dt="2024-06-08T14:25:50.725" v="870" actId="478"/>
          <ac:spMkLst>
            <pc:docMk/>
            <pc:sldMk cId="3494733594" sldId="455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25:50.725" v="870" actId="478"/>
          <ac:spMkLst>
            <pc:docMk/>
            <pc:sldMk cId="3494733594" sldId="455"/>
            <ac:spMk id="4" creationId="{B1190CF9-6066-025C-B595-F1F8048793A4}"/>
          </ac:spMkLst>
        </pc:spChg>
        <pc:spChg chg="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7" creationId="{F91EC1A1-389C-6F7D-B1C7-6D9447004530}"/>
          </ac:spMkLst>
        </pc:spChg>
        <pc:spChg chg="add del mod">
          <ac:chgData name="Martin Geiger (Psychology)" userId="8f06b308-1267-4aba-9ebb-7f4bffdc13c4" providerId="ADAL" clId="{78BC1C7F-C9F0-4CB1-8E6E-6539BAD3B035}" dt="2024-06-08T14:42:00.314" v="1002" actId="478"/>
          <ac:spMkLst>
            <pc:docMk/>
            <pc:sldMk cId="3494733594" sldId="455"/>
            <ac:spMk id="8" creationId="{3D929645-6C7F-558E-A338-04A09FD80C97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12" creationId="{B88A7873-5DE0-49FD-40A2-DC921ABF88D1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14" creationId="{D288EEC4-503C-6D0E-B6B0-A4ADC4FFE679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18" creationId="{634C6BF9-599A-28F5-72C0-FD51C846A901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19" creationId="{A16C9B7A-2AF8-783A-FDAA-543050791CA6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29" creationId="{1AF70EB9-C79B-ECCF-23B2-E4ACDC98F176}"/>
          </ac:spMkLst>
        </pc:spChg>
        <pc:spChg chg="del">
          <ac:chgData name="Martin Geiger (Psychology)" userId="8f06b308-1267-4aba-9ebb-7f4bffdc13c4" providerId="ADAL" clId="{78BC1C7F-C9F0-4CB1-8E6E-6539BAD3B035}" dt="2024-06-08T14:50:14.961" v="1097" actId="478"/>
          <ac:spMkLst>
            <pc:docMk/>
            <pc:sldMk cId="3494733594" sldId="455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46" creationId="{4F78E602-D1AF-9C38-F28B-6C12C36BFF15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47" creationId="{9964D45E-65E2-B9F4-6DAB-DBB73B07A91E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49" creationId="{E7E2F768-754C-E769-F49D-C10B44327C47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51" creationId="{07B59417-7AD3-5816-2CEF-B74C2B2525D2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56" creationId="{B64B39BF-1D23-F0A7-27F7-0ED7FE58EE1B}"/>
          </ac:spMkLst>
        </pc:spChg>
        <pc:spChg chg="del">
          <ac:chgData name="Martin Geiger (Psychology)" userId="8f06b308-1267-4aba-9ebb-7f4bffdc13c4" providerId="ADAL" clId="{78BC1C7F-C9F0-4CB1-8E6E-6539BAD3B035}" dt="2024-06-08T14:25:50.725" v="870" actId="478"/>
          <ac:spMkLst>
            <pc:docMk/>
            <pc:sldMk cId="3494733594" sldId="455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25:50.725" v="870" actId="478"/>
          <ac:spMkLst>
            <pc:docMk/>
            <pc:sldMk cId="3494733594" sldId="455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25:50.725" v="870" actId="478"/>
          <ac:spMkLst>
            <pc:docMk/>
            <pc:sldMk cId="3494733594" sldId="455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60" creationId="{FFB053E2-AFDF-02A7-6544-0C53F8943F6A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62" creationId="{49A716FC-3116-CAAD-C3BD-BDEB415B8483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63" creationId="{2517C835-2223-93AD-F769-868679515B81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64" creationId="{438EAC0F-DA14-BA38-0E06-9892D81549D3}"/>
          </ac:spMkLst>
        </pc:spChg>
        <pc:spChg chg="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66" creationId="{8CD7CC4B-4632-7AF4-4C70-1E3A716DDC6C}"/>
          </ac:spMkLst>
        </pc:spChg>
        <pc:spChg chg="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68" creationId="{22197D99-3A4F-068A-688C-F51E665F40D1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69" creationId="{2BDA9AB1-3F93-828A-342A-534E39F0997C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70" creationId="{095F52B3-EA15-2226-575C-189A8066B4C8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72" creationId="{147C9ADB-1FD3-7EA0-19F3-166FC429DAB7}"/>
          </ac:spMkLst>
        </pc:spChg>
        <pc:spChg chg="del">
          <ac:chgData name="Martin Geiger (Psychology)" userId="8f06b308-1267-4aba-9ebb-7f4bffdc13c4" providerId="ADAL" clId="{78BC1C7F-C9F0-4CB1-8E6E-6539BAD3B035}" dt="2024-06-08T14:25:50.725" v="870" actId="478"/>
          <ac:spMkLst>
            <pc:docMk/>
            <pc:sldMk cId="3494733594" sldId="455"/>
            <ac:spMk id="73" creationId="{08E93AF4-7EB9-27E3-7A5B-5B1881D1737E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88" creationId="{8C430C0B-B7B9-B4D2-B4BB-108DAE937BD1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91" creationId="{CBC8C069-6040-A8B0-C333-70AA23B0425F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92" creationId="{3611437B-7F29-3B72-DE2B-2AA1EC7FDF32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99" creationId="{05C0C501-1DB4-7964-4C9A-00DD0B9BA3E7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101" creationId="{C815BD95-4381-5022-6186-82DC2108D708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102" creationId="{D917634C-A95E-2375-D6AB-CE211CF51DE4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103" creationId="{7CEF8C1B-BC4A-EF68-C03E-13DEEA107749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104" creationId="{E711D705-4242-71E0-F871-F71953E507B3}"/>
          </ac:spMkLst>
        </pc:spChg>
        <pc:spChg chg="add del mod">
          <ac:chgData name="Martin Geiger (Psychology)" userId="8f06b308-1267-4aba-9ebb-7f4bffdc13c4" providerId="ADAL" clId="{78BC1C7F-C9F0-4CB1-8E6E-6539BAD3B035}" dt="2024-06-08T15:29:00.135" v="1549" actId="478"/>
          <ac:spMkLst>
            <pc:docMk/>
            <pc:sldMk cId="3494733594" sldId="455"/>
            <ac:spMk id="106" creationId="{7A1ED021-CC78-D99E-4A5C-B56A0E229AD1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07" creationId="{B78204DF-71F4-CF71-2674-12D7D9C41AA8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08" creationId="{F3A875AC-0D0A-5B92-0AF3-3E74D69C1DA1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09" creationId="{9E99CFDC-3F40-0B6F-4EE5-71D8505B07FA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10" creationId="{FB2A6B81-8E6A-2DEF-28A4-5AAC93F51857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11" creationId="{5435A6A7-FCB3-2A5F-6033-159EB5D87207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12" creationId="{C0F04F15-69E1-DCEE-B08B-87359998C106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13" creationId="{6B61D6E2-EC65-AA88-01BC-4191C6E16C17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14" creationId="{8ED0B22F-EB9D-83DE-5128-309F8E7E3AE7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16" creationId="{2B77FE22-2CE6-28B0-0CC3-3CAB2EF3A168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17" creationId="{7F8B2A2D-7902-48EC-55DC-57FE06322780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18" creationId="{CF1BE95D-DC7C-A185-495A-2FDED0217923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19" creationId="{E0C0DE30-EEA1-063F-66B6-5DF3373C6E16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20" creationId="{CD98FC83-989E-55C7-7DC6-2FC9C252B31B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21" creationId="{DDDF7045-D25A-2A91-F3C9-4FBBF1730329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22" creationId="{DEE1BC5A-4214-5228-FF28-078AB34647F6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23" creationId="{F385D476-EC51-114E-039B-5C774F4A2061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24" creationId="{B95EBCE9-534E-9DD0-FA88-E9A06A993D90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25" creationId="{8EBE9423-AC6D-75C0-CE2F-241D54E350A4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26" creationId="{655A8700-682F-E3C8-BA34-3C510CCB3773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27" creationId="{692B5D15-4895-50B7-886A-8C3C3990ABC7}"/>
          </ac:spMkLst>
        </pc:spChg>
        <pc:spChg chg="add mod">
          <ac:chgData name="Martin Geiger (Psychology)" userId="8f06b308-1267-4aba-9ebb-7f4bffdc13c4" providerId="ADAL" clId="{78BC1C7F-C9F0-4CB1-8E6E-6539BAD3B035}" dt="2024-06-08T15:28:36.244" v="1545" actId="1076"/>
          <ac:spMkLst>
            <pc:docMk/>
            <pc:sldMk cId="3494733594" sldId="455"/>
            <ac:spMk id="128" creationId="{AB7AB18E-74EE-4B66-1C20-0B1A58DD5335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29" creationId="{92F837CE-54F9-CEF5-ECB2-99FF20704F1D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0" creationId="{59E51BCF-73B8-500C-1345-E8C47709298F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1" creationId="{338C1AAB-5C40-1989-87CD-59E7B00CBAFC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2" creationId="{A577DCA0-9CD7-F547-6D06-3D1F6AF991FF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3" creationId="{DBA1E20D-0A6E-F0C0-C141-53840D7DF7F4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4" creationId="{9AF08B27-5913-7F00-CD49-38F6AA0F5D2B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5" creationId="{DE1FE9AE-7220-6D68-817D-8A5556C3330D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6" creationId="{C845895A-97E3-589B-0407-08681520ECB0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7" creationId="{DA4BFDCB-4319-A8BE-9195-4500EC5E966B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8" creationId="{6F5DDFDE-6102-A112-6432-85B4E3B2E08D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39" creationId="{8349F5BD-9758-DEB9-A28E-40A9ECDE9829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40" creationId="{15AEE0CF-BC3E-B169-2EEB-EE8FA458F599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41" creationId="{58C50C4C-0303-C1F3-12C5-10E40F64F70C}"/>
          </ac:spMkLst>
        </pc:spChg>
        <pc:spChg chg="add del mod">
          <ac:chgData name="Martin Geiger (Psychology)" userId="8f06b308-1267-4aba-9ebb-7f4bffdc13c4" providerId="ADAL" clId="{78BC1C7F-C9F0-4CB1-8E6E-6539BAD3B035}" dt="2024-06-08T15:28:58.329" v="1547" actId="478"/>
          <ac:spMkLst>
            <pc:docMk/>
            <pc:sldMk cId="3494733594" sldId="455"/>
            <ac:spMk id="142" creationId="{199360FF-3F9F-7832-FCC3-DFDBB6358010}"/>
          </ac:spMkLst>
        </pc:spChg>
        <pc:spChg chg="del">
          <ac:chgData name="Martin Geiger (Psychology)" userId="8f06b308-1267-4aba-9ebb-7f4bffdc13c4" providerId="ADAL" clId="{78BC1C7F-C9F0-4CB1-8E6E-6539BAD3B035}" dt="2024-06-08T15:18:30.935" v="1409" actId="478"/>
          <ac:spMkLst>
            <pc:docMk/>
            <pc:sldMk cId="3494733594" sldId="455"/>
            <ac:spMk id="143" creationId="{B043105E-387E-87E6-4DDC-596587AF50A8}"/>
          </ac:spMkLst>
        </pc:spChg>
        <pc:spChg chg="add mod">
          <ac:chgData name="Martin Geiger (Psychology)" userId="8f06b308-1267-4aba-9ebb-7f4bffdc13c4" providerId="ADAL" clId="{78BC1C7F-C9F0-4CB1-8E6E-6539BAD3B035}" dt="2024-06-08T15:28:36.244" v="1545" actId="1076"/>
          <ac:spMkLst>
            <pc:docMk/>
            <pc:sldMk cId="3494733594" sldId="455"/>
            <ac:spMk id="145" creationId="{BB92AD6B-1EFD-B122-5F41-465740AED231}"/>
          </ac:spMkLst>
        </pc:spChg>
        <pc:spChg chg="add mod">
          <ac:chgData name="Martin Geiger (Psychology)" userId="8f06b308-1267-4aba-9ebb-7f4bffdc13c4" providerId="ADAL" clId="{78BC1C7F-C9F0-4CB1-8E6E-6539BAD3B035}" dt="2024-06-08T15:27:42.053" v="1525" actId="404"/>
          <ac:spMkLst>
            <pc:docMk/>
            <pc:sldMk cId="3494733594" sldId="455"/>
            <ac:spMk id="149" creationId="{F5B5E774-9C32-9BB0-5858-98998070AAEF}"/>
          </ac:spMkLst>
        </pc:spChg>
        <pc:spChg chg="add mod">
          <ac:chgData name="Martin Geiger (Psychology)" userId="8f06b308-1267-4aba-9ebb-7f4bffdc13c4" providerId="ADAL" clId="{78BC1C7F-C9F0-4CB1-8E6E-6539BAD3B035}" dt="2024-06-08T15:27:48.666" v="1526" actId="1076"/>
          <ac:spMkLst>
            <pc:docMk/>
            <pc:sldMk cId="3494733594" sldId="455"/>
            <ac:spMk id="150" creationId="{679A311C-CBC5-64C8-5538-2B67FE8C1171}"/>
          </ac:spMkLst>
        </pc:spChg>
        <pc:spChg chg="add mod">
          <ac:chgData name="Martin Geiger (Psychology)" userId="8f06b308-1267-4aba-9ebb-7f4bffdc13c4" providerId="ADAL" clId="{78BC1C7F-C9F0-4CB1-8E6E-6539BAD3B035}" dt="2024-06-08T15:27:51.033" v="1527" actId="1076"/>
          <ac:spMkLst>
            <pc:docMk/>
            <pc:sldMk cId="3494733594" sldId="455"/>
            <ac:spMk id="152" creationId="{29296AC6-C5C8-41B7-5D8E-A19297C353FD}"/>
          </ac:spMkLst>
        </pc:spChg>
        <pc:spChg chg="add mod">
          <ac:chgData name="Martin Geiger (Psychology)" userId="8f06b308-1267-4aba-9ebb-7f4bffdc13c4" providerId="ADAL" clId="{78BC1C7F-C9F0-4CB1-8E6E-6539BAD3B035}" dt="2024-06-08T15:28:10.536" v="1536" actId="1076"/>
          <ac:spMkLst>
            <pc:docMk/>
            <pc:sldMk cId="3494733594" sldId="455"/>
            <ac:spMk id="153" creationId="{D231A6D2-E411-A83E-FF55-60B0B29CB866}"/>
          </ac:spMkLst>
        </pc:spChg>
        <pc:spChg chg="add mod">
          <ac:chgData name="Martin Geiger (Psychology)" userId="8f06b308-1267-4aba-9ebb-7f4bffdc13c4" providerId="ADAL" clId="{78BC1C7F-C9F0-4CB1-8E6E-6539BAD3B035}" dt="2024-06-08T15:27:55.887" v="1529" actId="1076"/>
          <ac:spMkLst>
            <pc:docMk/>
            <pc:sldMk cId="3494733594" sldId="455"/>
            <ac:spMk id="154" creationId="{3634EEF7-0DBA-0265-92B4-924486812238}"/>
          </ac:spMkLst>
        </pc:spChg>
        <pc:spChg chg="add mod">
          <ac:chgData name="Martin Geiger (Psychology)" userId="8f06b308-1267-4aba-9ebb-7f4bffdc13c4" providerId="ADAL" clId="{78BC1C7F-C9F0-4CB1-8E6E-6539BAD3B035}" dt="2024-06-08T15:27:53.100" v="1528" actId="1076"/>
          <ac:spMkLst>
            <pc:docMk/>
            <pc:sldMk cId="3494733594" sldId="455"/>
            <ac:spMk id="155" creationId="{38934A98-DD73-CDB2-D68B-008D5F668473}"/>
          </ac:spMkLst>
        </pc:spChg>
        <pc:spChg chg="add mod">
          <ac:chgData name="Martin Geiger (Psychology)" userId="8f06b308-1267-4aba-9ebb-7f4bffdc13c4" providerId="ADAL" clId="{78BC1C7F-C9F0-4CB1-8E6E-6539BAD3B035}" dt="2024-06-08T15:27:58.477" v="1530" actId="1076"/>
          <ac:spMkLst>
            <pc:docMk/>
            <pc:sldMk cId="3494733594" sldId="455"/>
            <ac:spMk id="156" creationId="{C51D9B36-9856-A9C1-468F-7D61ED697B78}"/>
          </ac:spMkLst>
        </pc:spChg>
        <pc:spChg chg="add mod">
          <ac:chgData name="Martin Geiger (Psychology)" userId="8f06b308-1267-4aba-9ebb-7f4bffdc13c4" providerId="ADAL" clId="{78BC1C7F-C9F0-4CB1-8E6E-6539BAD3B035}" dt="2024-06-08T15:29:09.763" v="1552" actId="1076"/>
          <ac:spMkLst>
            <pc:docMk/>
            <pc:sldMk cId="3494733594" sldId="455"/>
            <ac:spMk id="163" creationId="{1E8C9418-AC7D-3B20-B088-72E03AC9167F}"/>
          </ac:spMkLst>
        </pc:spChg>
        <pc:spChg chg="add mod">
          <ac:chgData name="Martin Geiger (Psychology)" userId="8f06b308-1267-4aba-9ebb-7f4bffdc13c4" providerId="ADAL" clId="{78BC1C7F-C9F0-4CB1-8E6E-6539BAD3B035}" dt="2024-06-08T15:28:17.902" v="1540" actId="1076"/>
          <ac:spMkLst>
            <pc:docMk/>
            <pc:sldMk cId="3494733594" sldId="455"/>
            <ac:spMk id="165" creationId="{7A11A742-252F-4272-5AA1-A9DA632DA914}"/>
          </ac:spMkLst>
        </pc:spChg>
        <pc:spChg chg="add mod">
          <ac:chgData name="Martin Geiger (Psychology)" userId="8f06b308-1267-4aba-9ebb-7f4bffdc13c4" providerId="ADAL" clId="{78BC1C7F-C9F0-4CB1-8E6E-6539BAD3B035}" dt="2024-06-08T15:28:20.395" v="1541" actId="1076"/>
          <ac:spMkLst>
            <pc:docMk/>
            <pc:sldMk cId="3494733594" sldId="455"/>
            <ac:spMk id="167" creationId="{184DDEB6-44DC-81BD-33E3-4CBF70DC64DC}"/>
          </ac:spMkLst>
        </pc:spChg>
        <pc:spChg chg="add mod">
          <ac:chgData name="Martin Geiger (Psychology)" userId="8f06b308-1267-4aba-9ebb-7f4bffdc13c4" providerId="ADAL" clId="{78BC1C7F-C9F0-4CB1-8E6E-6539BAD3B035}" dt="2024-06-08T15:28:05.900" v="1534" actId="1076"/>
          <ac:spMkLst>
            <pc:docMk/>
            <pc:sldMk cId="3494733594" sldId="455"/>
            <ac:spMk id="168" creationId="{33B51320-C92C-47CD-A055-4BA06663F479}"/>
          </ac:spMkLst>
        </pc:spChg>
        <pc:spChg chg="add mod">
          <ac:chgData name="Martin Geiger (Psychology)" userId="8f06b308-1267-4aba-9ebb-7f4bffdc13c4" providerId="ADAL" clId="{78BC1C7F-C9F0-4CB1-8E6E-6539BAD3B035}" dt="2024-06-08T15:28:08.704" v="1535" actId="1076"/>
          <ac:spMkLst>
            <pc:docMk/>
            <pc:sldMk cId="3494733594" sldId="455"/>
            <ac:spMk id="171" creationId="{A4DE20E6-FF87-AA8E-1233-F45325E3546A}"/>
          </ac:spMkLst>
        </pc:spChg>
        <pc:spChg chg="add mod">
          <ac:chgData name="Martin Geiger (Psychology)" userId="8f06b308-1267-4aba-9ebb-7f4bffdc13c4" providerId="ADAL" clId="{78BC1C7F-C9F0-4CB1-8E6E-6539BAD3B035}" dt="2024-06-08T15:28:00.879" v="1531" actId="1076"/>
          <ac:spMkLst>
            <pc:docMk/>
            <pc:sldMk cId="3494733594" sldId="455"/>
            <ac:spMk id="173" creationId="{4328AF8D-3CF3-5A3B-05B2-779B7379F8AB}"/>
          </ac:spMkLst>
        </pc:spChg>
        <pc:spChg chg="add mod">
          <ac:chgData name="Martin Geiger (Psychology)" userId="8f06b308-1267-4aba-9ebb-7f4bffdc13c4" providerId="ADAL" clId="{78BC1C7F-C9F0-4CB1-8E6E-6539BAD3B035}" dt="2024-06-08T15:28:26.419" v="1542" actId="1076"/>
          <ac:spMkLst>
            <pc:docMk/>
            <pc:sldMk cId="3494733594" sldId="455"/>
            <ac:spMk id="178" creationId="{B7CA539F-1B30-0E8C-1E32-C5546093863A}"/>
          </ac:spMkLst>
        </pc:spChg>
        <pc:spChg chg="add mod">
          <ac:chgData name="Martin Geiger (Psychology)" userId="8f06b308-1267-4aba-9ebb-7f4bffdc13c4" providerId="ADAL" clId="{78BC1C7F-C9F0-4CB1-8E6E-6539BAD3B035}" dt="2024-06-08T15:28:26.419" v="1542" actId="1076"/>
          <ac:spMkLst>
            <pc:docMk/>
            <pc:sldMk cId="3494733594" sldId="455"/>
            <ac:spMk id="179" creationId="{F84782F0-AA8C-D680-9CF8-81EFE85DAE77}"/>
          </ac:spMkLst>
        </pc:spChg>
        <pc:spChg chg="add mod">
          <ac:chgData name="Martin Geiger (Psychology)" userId="8f06b308-1267-4aba-9ebb-7f4bffdc13c4" providerId="ADAL" clId="{78BC1C7F-C9F0-4CB1-8E6E-6539BAD3B035}" dt="2024-06-08T15:28:26.419" v="1542" actId="1076"/>
          <ac:spMkLst>
            <pc:docMk/>
            <pc:sldMk cId="3494733594" sldId="455"/>
            <ac:spMk id="180" creationId="{92AABA2D-4795-29E5-A24E-0EEDC908CAE1}"/>
          </ac:spMkLst>
        </pc:spChg>
        <pc:spChg chg="add mod">
          <ac:chgData name="Martin Geiger (Psychology)" userId="8f06b308-1267-4aba-9ebb-7f4bffdc13c4" providerId="ADAL" clId="{78BC1C7F-C9F0-4CB1-8E6E-6539BAD3B035}" dt="2024-06-08T15:28:26.419" v="1542" actId="1076"/>
          <ac:spMkLst>
            <pc:docMk/>
            <pc:sldMk cId="3494733594" sldId="455"/>
            <ac:spMk id="181" creationId="{5D44259A-B1DF-3705-C3BC-EF99DC72DE6C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11" creationId="{ED6BCAFF-29DF-8C08-B8E9-4D77E98AF284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12" creationId="{AD5F4794-0B11-771F-C0C4-EAE2EE61304F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13" creationId="{6B8CEF95-C970-8A7A-4C0F-BFC2A847FC6F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14" creationId="{ED599ACE-134C-0E96-9158-337A0DF8A575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15" creationId="{B95A8429-2143-2269-5100-31B5AA18B084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16" creationId="{428EB23C-8BE5-B0D2-D51D-3D86E8C2620A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17" creationId="{E98E8D51-5EFF-C0E2-1317-96AD552C22B8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18" creationId="{4BCAA498-A365-B5D1-84A2-E6A3D17898E6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19" creationId="{E43B2C94-1987-FBE5-7684-023CCCDAA247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21" creationId="{9C61FA2A-16AA-DB63-897B-BACD1F54786B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22" creationId="{52D56D72-D1F8-015A-B489-0877025167D4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23" creationId="{ED66F3CD-54A9-DEAB-EC3A-ADBA36DFF718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24" creationId="{29CFB654-7580-1A8B-A92A-BB6EFA842296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25" creationId="{4EAA9C84-822D-D75A-F12F-2377E368B3A1}"/>
          </ac:spMkLst>
        </pc:spChg>
        <pc:spChg chg="add mod">
          <ac:chgData name="Martin Geiger (Psychology)" userId="8f06b308-1267-4aba-9ebb-7f4bffdc13c4" providerId="ADAL" clId="{78BC1C7F-C9F0-4CB1-8E6E-6539BAD3B035}" dt="2024-06-08T15:29:13.140" v="1553" actId="1076"/>
          <ac:spMkLst>
            <pc:docMk/>
            <pc:sldMk cId="3494733594" sldId="455"/>
            <ac:spMk id="226" creationId="{8E80C6F7-900B-C359-AF01-ADA2B635F89C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27" creationId="{43564F6C-BD22-0395-E2F0-F8BE2FBD28AD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28" creationId="{8739547D-20C2-D25F-D4BA-0A759EFD0F14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29" creationId="{9831DD76-8974-4D12-366E-EF249C54AA85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0" creationId="{C7E6FEDA-850F-A07F-2623-9C56F325FEA2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1" creationId="{2FBD4209-6AB7-5B2F-221F-2704AEC30C0C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2" creationId="{FB65383E-8741-FFE3-01ED-4BEFC037CEA1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3" creationId="{EA56B9D9-654B-1190-B6EB-F2D5797D0CC1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4" creationId="{C2EF7062-E843-E348-6145-EC5C8AB79455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5" creationId="{D162FE91-80F6-EDA2-E168-18F0DB60C2A5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6" creationId="{3F3AF897-EF93-2CF3-48F6-18901A454067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7" creationId="{DE440497-D9F5-C791-0E9D-52693B7097CD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8" creationId="{D0BDBFA5-AF34-DB3C-E7FF-31D387439B1B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39" creationId="{0F767BB6-5783-747F-CA7F-EA1C5D4CC6DE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40" creationId="{81F0405D-E8BB-D507-470B-21F9934D4F6C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41" creationId="{A1931969-68B3-E72E-5F9E-6336BC5E830B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42" creationId="{4063FEA8-3E2E-0D35-DF15-C150FAF7EDC6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43" creationId="{C2C1CCB7-CA18-ABC5-B238-E80A8EA46CA3}"/>
          </ac:spMkLst>
        </pc:spChg>
        <pc:spChg chg="add mod">
          <ac:chgData name="Martin Geiger (Psychology)" userId="8f06b308-1267-4aba-9ebb-7f4bffdc13c4" providerId="ADAL" clId="{78BC1C7F-C9F0-4CB1-8E6E-6539BAD3B035}" dt="2024-06-08T15:29:08.056" v="1551" actId="1076"/>
          <ac:spMkLst>
            <pc:docMk/>
            <pc:sldMk cId="3494733594" sldId="455"/>
            <ac:spMk id="245" creationId="{5ED6D7D4-8300-3AC9-E125-ECBA752A3ECC}"/>
          </ac:spMkLst>
        </pc:spChg>
        <pc:graphicFrameChg chg="del">
          <ac:chgData name="Martin Geiger (Psychology)" userId="8f06b308-1267-4aba-9ebb-7f4bffdc13c4" providerId="ADAL" clId="{78BC1C7F-C9F0-4CB1-8E6E-6539BAD3B035}" dt="2024-06-08T14:50:14.961" v="1097" actId="478"/>
          <ac:graphicFrameMkLst>
            <pc:docMk/>
            <pc:sldMk cId="3494733594" sldId="455"/>
            <ac:graphicFrameMk id="39" creationId="{584C3AAD-6127-C9AB-0129-6DCAB9C2BF46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50:17.746" v="1099" actId="1076"/>
          <ac:graphicFrameMkLst>
            <pc:docMk/>
            <pc:sldMk cId="3494733594" sldId="455"/>
            <ac:graphicFrameMk id="98" creationId="{A9B2C11F-5613-2A72-F659-7D9A16742C3B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10" creationId="{D5E53489-B727-4E5B-96F6-0097D8BA08AA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11" creationId="{308ED228-9354-2BCE-94EB-5437C5B18A92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13" creationId="{BE2514D5-2A72-AA6B-A884-29CA5004DC59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15" creationId="{C6FE6C71-8AD2-E144-05D6-04C1E47454A5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16" creationId="{2B7D9EF9-13E3-880A-75F7-D71A4E510344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21" creationId="{CC6DBAA4-42AD-53C1-0958-B161501B4231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22" creationId="{52D2D947-0E53-A502-E448-C65F7CADE14E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25" creationId="{925730F2-D7FA-99BA-DB6C-5556C57F7BF1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27" creationId="{8E08C131-9E50-0824-15E7-1DC5F98716F7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28" creationId="{4E8F8772-7122-9C94-96BC-E9224E4B7D08}"/>
          </ac:picMkLst>
        </pc:picChg>
        <pc:picChg chg="del">
          <ac:chgData name="Martin Geiger (Psychology)" userId="8f06b308-1267-4aba-9ebb-7f4bffdc13c4" providerId="ADAL" clId="{78BC1C7F-C9F0-4CB1-8E6E-6539BAD3B035}" dt="2024-06-08T15:18:30.935" v="1409" actId="478"/>
          <ac:picMkLst>
            <pc:docMk/>
            <pc:sldMk cId="3494733594" sldId="455"/>
            <ac:picMk id="30" creationId="{E1E1033E-0637-01EB-5A7C-252CE60FE795}"/>
          </ac:picMkLst>
        </pc:picChg>
        <pc:picChg chg="del">
          <ac:chgData name="Martin Geiger (Psychology)" userId="8f06b308-1267-4aba-9ebb-7f4bffdc13c4" providerId="ADAL" clId="{78BC1C7F-C9F0-4CB1-8E6E-6539BAD3B035}" dt="2024-06-08T14:50:14.961" v="1097" actId="478"/>
          <ac:picMkLst>
            <pc:docMk/>
            <pc:sldMk cId="3494733594" sldId="455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50:14.961" v="1097" actId="478"/>
          <ac:picMkLst>
            <pc:docMk/>
            <pc:sldMk cId="3494733594" sldId="455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50:14.961" v="1097" actId="478"/>
          <ac:picMkLst>
            <pc:docMk/>
            <pc:sldMk cId="3494733594" sldId="455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50:14.961" v="1097" actId="478"/>
          <ac:picMkLst>
            <pc:docMk/>
            <pc:sldMk cId="3494733594" sldId="455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50:14.961" v="1097" actId="478"/>
          <ac:picMkLst>
            <pc:docMk/>
            <pc:sldMk cId="3494733594" sldId="455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50:14.961" v="1097" actId="478"/>
          <ac:picMkLst>
            <pc:docMk/>
            <pc:sldMk cId="3494733594" sldId="455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50:14.961" v="1097" actId="478"/>
          <ac:picMkLst>
            <pc:docMk/>
            <pc:sldMk cId="3494733594" sldId="455"/>
            <ac:picMk id="38" creationId="{EA06E806-61ED-AC23-57B7-C98523F955AA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41" creationId="{48346553-B2D4-ACA7-67E1-1CA9EEBA7C23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53" creationId="{EDB362AC-8588-DAAC-4086-44E0239BE043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54" creationId="{8EC80D70-2A08-5D8F-2E5C-E3F2541FC0A3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55" creationId="{0A35CF3B-7BD5-C16D-E630-5F119C7B26D6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84" creationId="{70DF95CE-8A4D-749E-68FF-18EB6964EFEF}"/>
          </ac:picMkLst>
        </pc:picChg>
        <pc:picChg chg="add mod">
          <ac:chgData name="Martin Geiger (Psychology)" userId="8f06b308-1267-4aba-9ebb-7f4bffdc13c4" providerId="ADAL" clId="{78BC1C7F-C9F0-4CB1-8E6E-6539BAD3B035}" dt="2024-06-08T14:25:55.497" v="872" actId="1076"/>
          <ac:picMkLst>
            <pc:docMk/>
            <pc:sldMk cId="3494733594" sldId="455"/>
            <ac:picMk id="85" creationId="{37B97567-8A19-AD4C-71DD-22A4F1CC3995}"/>
          </ac:picMkLst>
        </pc:picChg>
        <pc:picChg chg="add mod">
          <ac:chgData name="Martin Geiger (Psychology)" userId="8f06b308-1267-4aba-9ebb-7f4bffdc13c4" providerId="ADAL" clId="{78BC1C7F-C9F0-4CB1-8E6E-6539BAD3B035}" dt="2024-06-08T14:50:17.746" v="1099" actId="1076"/>
          <ac:picMkLst>
            <pc:docMk/>
            <pc:sldMk cId="3494733594" sldId="455"/>
            <ac:picMk id="86" creationId="{67C3B197-18C7-A134-E931-D718180DBB86}"/>
          </ac:picMkLst>
        </pc:picChg>
        <pc:picChg chg="del">
          <ac:chgData name="Martin Geiger (Psychology)" userId="8f06b308-1267-4aba-9ebb-7f4bffdc13c4" providerId="ADAL" clId="{78BC1C7F-C9F0-4CB1-8E6E-6539BAD3B035}" dt="2024-06-08T14:25:50.725" v="870" actId="478"/>
          <ac:picMkLst>
            <pc:docMk/>
            <pc:sldMk cId="3494733594" sldId="455"/>
            <ac:picMk id="87" creationId="{AE35CD55-F904-0A35-C954-5F573A18F2A5}"/>
          </ac:picMkLst>
        </pc:picChg>
        <pc:picChg chg="add mod">
          <ac:chgData name="Martin Geiger (Psychology)" userId="8f06b308-1267-4aba-9ebb-7f4bffdc13c4" providerId="ADAL" clId="{78BC1C7F-C9F0-4CB1-8E6E-6539BAD3B035}" dt="2024-06-08T14:50:17.746" v="1099" actId="1076"/>
          <ac:picMkLst>
            <pc:docMk/>
            <pc:sldMk cId="3494733594" sldId="455"/>
            <ac:picMk id="89" creationId="{EF3CA52E-EDC9-E194-45E2-DEC5B49C4DAD}"/>
          </ac:picMkLst>
        </pc:picChg>
        <pc:picChg chg="add mod">
          <ac:chgData name="Martin Geiger (Psychology)" userId="8f06b308-1267-4aba-9ebb-7f4bffdc13c4" providerId="ADAL" clId="{78BC1C7F-C9F0-4CB1-8E6E-6539BAD3B035}" dt="2024-06-08T14:50:17.746" v="1099" actId="1076"/>
          <ac:picMkLst>
            <pc:docMk/>
            <pc:sldMk cId="3494733594" sldId="455"/>
            <ac:picMk id="93" creationId="{D83B600F-BFBD-B4E9-6283-4AD077EFFB7C}"/>
          </ac:picMkLst>
        </pc:picChg>
        <pc:picChg chg="add mod">
          <ac:chgData name="Martin Geiger (Psychology)" userId="8f06b308-1267-4aba-9ebb-7f4bffdc13c4" providerId="ADAL" clId="{78BC1C7F-C9F0-4CB1-8E6E-6539BAD3B035}" dt="2024-06-08T14:50:17.746" v="1099" actId="1076"/>
          <ac:picMkLst>
            <pc:docMk/>
            <pc:sldMk cId="3494733594" sldId="455"/>
            <ac:picMk id="94" creationId="{1280581D-DFA8-26FB-1D2E-38403EBE79FA}"/>
          </ac:picMkLst>
        </pc:picChg>
        <pc:picChg chg="add mod">
          <ac:chgData name="Martin Geiger (Psychology)" userId="8f06b308-1267-4aba-9ebb-7f4bffdc13c4" providerId="ADAL" clId="{78BC1C7F-C9F0-4CB1-8E6E-6539BAD3B035}" dt="2024-06-08T14:50:17.746" v="1099" actId="1076"/>
          <ac:picMkLst>
            <pc:docMk/>
            <pc:sldMk cId="3494733594" sldId="455"/>
            <ac:picMk id="95" creationId="{6D822415-D835-D598-2F3C-520B8529003C}"/>
          </ac:picMkLst>
        </pc:picChg>
        <pc:picChg chg="add mod">
          <ac:chgData name="Martin Geiger (Psychology)" userId="8f06b308-1267-4aba-9ebb-7f4bffdc13c4" providerId="ADAL" clId="{78BC1C7F-C9F0-4CB1-8E6E-6539BAD3B035}" dt="2024-06-08T14:50:17.746" v="1099" actId="1076"/>
          <ac:picMkLst>
            <pc:docMk/>
            <pc:sldMk cId="3494733594" sldId="455"/>
            <ac:picMk id="96" creationId="{22ABB244-6540-49C7-B478-A6305618B58E}"/>
          </ac:picMkLst>
        </pc:picChg>
        <pc:picChg chg="add mod">
          <ac:chgData name="Martin Geiger (Psychology)" userId="8f06b308-1267-4aba-9ebb-7f4bffdc13c4" providerId="ADAL" clId="{78BC1C7F-C9F0-4CB1-8E6E-6539BAD3B035}" dt="2024-06-08T14:50:17.746" v="1099" actId="1076"/>
          <ac:picMkLst>
            <pc:docMk/>
            <pc:sldMk cId="3494733594" sldId="455"/>
            <ac:picMk id="97" creationId="{CEAF1314-2491-5F81-131D-6B0C5FD32507}"/>
          </ac:picMkLst>
        </pc:picChg>
        <pc:picChg chg="add mod ord">
          <ac:chgData name="Martin Geiger (Psychology)" userId="8f06b308-1267-4aba-9ebb-7f4bffdc13c4" providerId="ADAL" clId="{78BC1C7F-C9F0-4CB1-8E6E-6539BAD3B035}" dt="2024-06-08T15:30:27.573" v="1559" actId="1076"/>
          <ac:picMkLst>
            <pc:docMk/>
            <pc:sldMk cId="3494733594" sldId="455"/>
            <ac:picMk id="100" creationId="{802238FB-CA8E-F426-5934-5C5200D9E41E}"/>
          </ac:picMkLst>
        </pc:picChg>
        <pc:picChg chg="add mod">
          <ac:chgData name="Martin Geiger (Psychology)" userId="8f06b308-1267-4aba-9ebb-7f4bffdc13c4" providerId="ADAL" clId="{78BC1C7F-C9F0-4CB1-8E6E-6539BAD3B035}" dt="2024-06-08T15:28:26.419" v="1542" actId="1076"/>
          <ac:picMkLst>
            <pc:docMk/>
            <pc:sldMk cId="3494733594" sldId="455"/>
            <ac:picMk id="172" creationId="{97610CD2-3F83-2EBF-B524-7187759DA664}"/>
          </ac:picMkLst>
        </pc:picChg>
        <pc:picChg chg="add mod">
          <ac:chgData name="Martin Geiger (Psychology)" userId="8f06b308-1267-4aba-9ebb-7f4bffdc13c4" providerId="ADAL" clId="{78BC1C7F-C9F0-4CB1-8E6E-6539BAD3B035}" dt="2024-06-08T15:28:26.419" v="1542" actId="1076"/>
          <ac:picMkLst>
            <pc:docMk/>
            <pc:sldMk cId="3494733594" sldId="455"/>
            <ac:picMk id="174" creationId="{7CE4BB04-1B38-94A0-0EC1-68738270F51E}"/>
          </ac:picMkLst>
        </pc:picChg>
        <pc:picChg chg="add mod">
          <ac:chgData name="Martin Geiger (Psychology)" userId="8f06b308-1267-4aba-9ebb-7f4bffdc13c4" providerId="ADAL" clId="{78BC1C7F-C9F0-4CB1-8E6E-6539BAD3B035}" dt="2024-06-08T15:28:26.419" v="1542" actId="1076"/>
          <ac:picMkLst>
            <pc:docMk/>
            <pc:sldMk cId="3494733594" sldId="455"/>
            <ac:picMk id="182" creationId="{FCA88121-F3AB-B1D3-4C9B-49AD811B3C92}"/>
          </ac:picMkLst>
        </pc:picChg>
        <pc:picChg chg="add mod">
          <ac:chgData name="Martin Geiger (Psychology)" userId="8f06b308-1267-4aba-9ebb-7f4bffdc13c4" providerId="ADAL" clId="{78BC1C7F-C9F0-4CB1-8E6E-6539BAD3B035}" dt="2024-06-08T15:28:26.419" v="1542" actId="1076"/>
          <ac:picMkLst>
            <pc:docMk/>
            <pc:sldMk cId="3494733594" sldId="455"/>
            <ac:picMk id="183" creationId="{C35DE555-8050-7971-4779-E3C419AB2111}"/>
          </ac:picMkLst>
        </pc:picChg>
        <pc:cxnChg chg="add mod">
          <ac:chgData name="Martin Geiger (Psychology)" userId="8f06b308-1267-4aba-9ebb-7f4bffdc13c4" providerId="ADAL" clId="{78BC1C7F-C9F0-4CB1-8E6E-6539BAD3B035}" dt="2024-06-08T14:25:55.497" v="872" actId="1076"/>
          <ac:cxnSpMkLst>
            <pc:docMk/>
            <pc:sldMk cId="3494733594" sldId="455"/>
            <ac:cxnSpMk id="20" creationId="{BE2D1F1B-2E1C-135E-884D-372F9E8EBC0F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24" creationId="{528B1DBF-B16D-DB9B-DD60-63523CAC869C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26" creationId="{72B9FAB2-6B59-1CE9-8FA1-3142CC8628BF}"/>
          </ac:cxnSpMkLst>
        </pc:cxnChg>
        <pc:cxnChg chg="del mod">
          <ac:chgData name="Martin Geiger (Psychology)" userId="8f06b308-1267-4aba-9ebb-7f4bffdc13c4" providerId="ADAL" clId="{78BC1C7F-C9F0-4CB1-8E6E-6539BAD3B035}" dt="2024-06-08T14:25:50.725" v="870" actId="478"/>
          <ac:cxnSpMkLst>
            <pc:docMk/>
            <pc:sldMk cId="3494733594" sldId="455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25:55.497" v="872" actId="1076"/>
          <ac:cxnSpMkLst>
            <pc:docMk/>
            <pc:sldMk cId="3494733594" sldId="455"/>
            <ac:cxnSpMk id="42" creationId="{BB878040-869D-3F14-2ABB-E4105D85C39A}"/>
          </ac:cxnSpMkLst>
        </pc:cxnChg>
        <pc:cxnChg chg="add mod">
          <ac:chgData name="Martin Geiger (Psychology)" userId="8f06b308-1267-4aba-9ebb-7f4bffdc13c4" providerId="ADAL" clId="{78BC1C7F-C9F0-4CB1-8E6E-6539BAD3B035}" dt="2024-06-08T14:25:55.497" v="872" actId="1076"/>
          <ac:cxnSpMkLst>
            <pc:docMk/>
            <pc:sldMk cId="3494733594" sldId="455"/>
            <ac:cxnSpMk id="44" creationId="{ED3FB0CB-69FA-EAB4-AFAD-3EB817C59706}"/>
          </ac:cxnSpMkLst>
        </pc:cxnChg>
        <pc:cxnChg chg="add mod">
          <ac:chgData name="Martin Geiger (Psychology)" userId="8f06b308-1267-4aba-9ebb-7f4bffdc13c4" providerId="ADAL" clId="{78BC1C7F-C9F0-4CB1-8E6E-6539BAD3B035}" dt="2024-06-08T14:25:55.497" v="872" actId="1076"/>
          <ac:cxnSpMkLst>
            <pc:docMk/>
            <pc:sldMk cId="3494733594" sldId="455"/>
            <ac:cxnSpMk id="45" creationId="{F9BA5C5C-E9D6-5ED1-7F48-E13C040E41E7}"/>
          </ac:cxnSpMkLst>
        </pc:cxnChg>
        <pc:cxnChg chg="del mod">
          <ac:chgData name="Martin Geiger (Psychology)" userId="8f06b308-1267-4aba-9ebb-7f4bffdc13c4" providerId="ADAL" clId="{78BC1C7F-C9F0-4CB1-8E6E-6539BAD3B035}" dt="2024-06-08T14:25:50.725" v="870" actId="478"/>
          <ac:cxnSpMkLst>
            <pc:docMk/>
            <pc:sldMk cId="3494733594" sldId="455"/>
            <ac:cxnSpMk id="52" creationId="{2941F8C2-4020-EF6A-89EC-7BF8C25ACC75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61" creationId="{1220C32F-575E-28EF-B0D8-E5B69ACA9328}"/>
          </ac:cxnSpMkLst>
        </pc:cxnChg>
        <pc:cxnChg chg="del mod">
          <ac:chgData name="Martin Geiger (Psychology)" userId="8f06b308-1267-4aba-9ebb-7f4bffdc13c4" providerId="ADAL" clId="{78BC1C7F-C9F0-4CB1-8E6E-6539BAD3B035}" dt="2024-06-08T14:25:50.725" v="870" actId="478"/>
          <ac:cxnSpMkLst>
            <pc:docMk/>
            <pc:sldMk cId="3494733594" sldId="455"/>
            <ac:cxnSpMk id="71" creationId="{B0DB1E22-7A24-1BE3-AD38-CD5A82726170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74" creationId="{E0887A5D-E0A6-A63A-F1FC-41719580B001}"/>
          </ac:cxnSpMkLst>
        </pc:cxnChg>
        <pc:cxnChg chg="del">
          <ac:chgData name="Martin Geiger (Psychology)" userId="8f06b308-1267-4aba-9ebb-7f4bffdc13c4" providerId="ADAL" clId="{78BC1C7F-C9F0-4CB1-8E6E-6539BAD3B035}" dt="2024-06-08T14:25:50.725" v="870" actId="478"/>
          <ac:cxnSpMkLst>
            <pc:docMk/>
            <pc:sldMk cId="3494733594" sldId="455"/>
            <ac:cxnSpMk id="75" creationId="{D5107C8C-D9C9-88F7-98C5-02F496B55BA8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76" creationId="{30A1FB2A-41B3-6A82-140C-D2CAF2F7CC0F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77" creationId="{069CF674-DFD8-B087-B526-1C4F39C366D3}"/>
          </ac:cxnSpMkLst>
        </pc:cxnChg>
        <pc:cxnChg chg="del">
          <ac:chgData name="Martin Geiger (Psychology)" userId="8f06b308-1267-4aba-9ebb-7f4bffdc13c4" providerId="ADAL" clId="{78BC1C7F-C9F0-4CB1-8E6E-6539BAD3B035}" dt="2024-06-08T14:25:50.725" v="870" actId="478"/>
          <ac:cxnSpMkLst>
            <pc:docMk/>
            <pc:sldMk cId="3494733594" sldId="455"/>
            <ac:cxnSpMk id="78" creationId="{A87A07BD-6C99-C1AF-6E36-83DBA33D66B2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79" creationId="{9580B6C8-129B-6300-C754-E9CF687210C7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80" creationId="{A8567C89-E56E-BD0E-5E61-2004F9915924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81" creationId="{280269DC-BC7A-3A02-E4AC-D47EBB7B0C7F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82" creationId="{7554F1FF-6F23-3345-E1C4-9EA853A30F31}"/>
          </ac:cxnSpMkLst>
        </pc:cxnChg>
        <pc:cxnChg chg="add mod">
          <ac:chgData name="Martin Geiger (Psychology)" userId="8f06b308-1267-4aba-9ebb-7f4bffdc13c4" providerId="ADAL" clId="{78BC1C7F-C9F0-4CB1-8E6E-6539BAD3B035}" dt="2024-06-08T14:25:55.497" v="872" actId="1076"/>
          <ac:cxnSpMkLst>
            <pc:docMk/>
            <pc:sldMk cId="3494733594" sldId="455"/>
            <ac:cxnSpMk id="83" creationId="{8B4E1A4B-A668-1B9E-B971-1E2BA53C588A}"/>
          </ac:cxnSpMkLst>
        </pc:cxnChg>
        <pc:cxnChg chg="del mod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90" creationId="{61FFCBF1-9B91-ECC5-7F4C-89D0CCE447BA}"/>
          </ac:cxnSpMkLst>
        </pc:cxnChg>
        <pc:cxnChg chg="add mod">
          <ac:chgData name="Martin Geiger (Psychology)" userId="8f06b308-1267-4aba-9ebb-7f4bffdc13c4" providerId="ADAL" clId="{78BC1C7F-C9F0-4CB1-8E6E-6539BAD3B035}" dt="2024-06-08T15:28:14.322" v="1538" actId="14100"/>
          <ac:cxnSpMkLst>
            <pc:docMk/>
            <pc:sldMk cId="3494733594" sldId="455"/>
            <ac:cxnSpMk id="105" creationId="{AB601442-3967-2C17-7D18-CD7C888C8248}"/>
          </ac:cxnSpMkLst>
        </pc:cxnChg>
        <pc:cxnChg chg="add del mod">
          <ac:chgData name="Martin Geiger (Psychology)" userId="8f06b308-1267-4aba-9ebb-7f4bffdc13c4" providerId="ADAL" clId="{78BC1C7F-C9F0-4CB1-8E6E-6539BAD3B035}" dt="2024-06-08T15:28:58.329" v="1547" actId="478"/>
          <ac:cxnSpMkLst>
            <pc:docMk/>
            <pc:sldMk cId="3494733594" sldId="455"/>
            <ac:cxnSpMk id="115" creationId="{B9C00439-18B2-4B56-F8A1-B1725C17F663}"/>
          </ac:cxnSpMkLst>
        </pc:cxnChg>
        <pc:cxnChg chg="add del mod">
          <ac:chgData name="Martin Geiger (Psychology)" userId="8f06b308-1267-4aba-9ebb-7f4bffdc13c4" providerId="ADAL" clId="{78BC1C7F-C9F0-4CB1-8E6E-6539BAD3B035}" dt="2024-06-08T15:28:58.329" v="1547" actId="478"/>
          <ac:cxnSpMkLst>
            <pc:docMk/>
            <pc:sldMk cId="3494733594" sldId="455"/>
            <ac:cxnSpMk id="144" creationId="{4C266535-A5AE-FAC7-9072-F4ED77CDE1AE}"/>
          </ac:cxnSpMkLst>
        </pc:cxnChg>
        <pc:cxnChg chg="add del mod">
          <ac:chgData name="Martin Geiger (Psychology)" userId="8f06b308-1267-4aba-9ebb-7f4bffdc13c4" providerId="ADAL" clId="{78BC1C7F-C9F0-4CB1-8E6E-6539BAD3B035}" dt="2024-06-08T15:28:58.329" v="1547" actId="478"/>
          <ac:cxnSpMkLst>
            <pc:docMk/>
            <pc:sldMk cId="3494733594" sldId="455"/>
            <ac:cxnSpMk id="146" creationId="{2B7E689D-5C67-2F75-8227-9DA46D9E1FF1}"/>
          </ac:cxnSpMkLst>
        </pc:cxnChg>
        <pc:cxnChg chg="add del mod">
          <ac:chgData name="Martin Geiger (Psychology)" userId="8f06b308-1267-4aba-9ebb-7f4bffdc13c4" providerId="ADAL" clId="{78BC1C7F-C9F0-4CB1-8E6E-6539BAD3B035}" dt="2024-06-08T15:28:59.042" v="1548" actId="478"/>
          <ac:cxnSpMkLst>
            <pc:docMk/>
            <pc:sldMk cId="3494733594" sldId="455"/>
            <ac:cxnSpMk id="147" creationId="{2A62B62B-9C0C-FCC1-AA52-B208989649D1}"/>
          </ac:cxnSpMkLst>
        </pc:cxnChg>
        <pc:cxnChg chg="add mod">
          <ac:chgData name="Martin Geiger (Psychology)" userId="8f06b308-1267-4aba-9ebb-7f4bffdc13c4" providerId="ADAL" clId="{78BC1C7F-C9F0-4CB1-8E6E-6539BAD3B035}" dt="2024-06-08T15:28:30.467" v="1544" actId="14100"/>
          <ac:cxnSpMkLst>
            <pc:docMk/>
            <pc:sldMk cId="3494733594" sldId="455"/>
            <ac:cxnSpMk id="148" creationId="{4030D629-E8D9-20A4-0358-4DA580A33F20}"/>
          </ac:cxnSpMkLst>
        </pc:cxnChg>
        <pc:cxnChg chg="add mod">
          <ac:chgData name="Martin Geiger (Psychology)" userId="8f06b308-1267-4aba-9ebb-7f4bffdc13c4" providerId="ADAL" clId="{78BC1C7F-C9F0-4CB1-8E6E-6539BAD3B035}" dt="2024-06-08T15:27:48.666" v="1526" actId="1076"/>
          <ac:cxnSpMkLst>
            <pc:docMk/>
            <pc:sldMk cId="3494733594" sldId="455"/>
            <ac:cxnSpMk id="151" creationId="{918653E5-BD4C-8B81-F4DB-8B07C6032840}"/>
          </ac:cxnSpMkLst>
        </pc:cxnChg>
        <pc:cxnChg chg="add mod">
          <ac:chgData name="Martin Geiger (Psychology)" userId="8f06b308-1267-4aba-9ebb-7f4bffdc13c4" providerId="ADAL" clId="{78BC1C7F-C9F0-4CB1-8E6E-6539BAD3B035}" dt="2024-06-08T15:27:51.033" v="1527" actId="1076"/>
          <ac:cxnSpMkLst>
            <pc:docMk/>
            <pc:sldMk cId="3494733594" sldId="455"/>
            <ac:cxnSpMk id="157" creationId="{6C8C3E98-9CAF-4B4B-92DA-76D1ED810220}"/>
          </ac:cxnSpMkLst>
        </pc:cxnChg>
        <pc:cxnChg chg="add mod">
          <ac:chgData name="Martin Geiger (Psychology)" userId="8f06b308-1267-4aba-9ebb-7f4bffdc13c4" providerId="ADAL" clId="{78BC1C7F-C9F0-4CB1-8E6E-6539BAD3B035}" dt="2024-06-08T15:27:53.100" v="1528" actId="1076"/>
          <ac:cxnSpMkLst>
            <pc:docMk/>
            <pc:sldMk cId="3494733594" sldId="455"/>
            <ac:cxnSpMk id="158" creationId="{86E1D4D6-FBA2-FC51-AB6F-07D5393E3E88}"/>
          </ac:cxnSpMkLst>
        </pc:cxnChg>
        <pc:cxnChg chg="add mod">
          <ac:chgData name="Martin Geiger (Psychology)" userId="8f06b308-1267-4aba-9ebb-7f4bffdc13c4" providerId="ADAL" clId="{78BC1C7F-C9F0-4CB1-8E6E-6539BAD3B035}" dt="2024-06-08T15:27:55.887" v="1529" actId="1076"/>
          <ac:cxnSpMkLst>
            <pc:docMk/>
            <pc:sldMk cId="3494733594" sldId="455"/>
            <ac:cxnSpMk id="159" creationId="{BC74BBC1-64BE-2D78-9DB8-8A2187CBAC84}"/>
          </ac:cxnSpMkLst>
        </pc:cxnChg>
        <pc:cxnChg chg="add mod">
          <ac:chgData name="Martin Geiger (Psychology)" userId="8f06b308-1267-4aba-9ebb-7f4bffdc13c4" providerId="ADAL" clId="{78BC1C7F-C9F0-4CB1-8E6E-6539BAD3B035}" dt="2024-06-08T15:27:58.477" v="1530" actId="1076"/>
          <ac:cxnSpMkLst>
            <pc:docMk/>
            <pc:sldMk cId="3494733594" sldId="455"/>
            <ac:cxnSpMk id="160" creationId="{3DC93715-22EA-7C60-ABC1-8EBCAE387EF5}"/>
          </ac:cxnSpMkLst>
        </pc:cxnChg>
        <pc:cxnChg chg="add mod">
          <ac:chgData name="Martin Geiger (Psychology)" userId="8f06b308-1267-4aba-9ebb-7f4bffdc13c4" providerId="ADAL" clId="{78BC1C7F-C9F0-4CB1-8E6E-6539BAD3B035}" dt="2024-06-08T15:28:10.536" v="1536" actId="1076"/>
          <ac:cxnSpMkLst>
            <pc:docMk/>
            <pc:sldMk cId="3494733594" sldId="455"/>
            <ac:cxnSpMk id="161" creationId="{693BED26-D149-49F2-519F-EAAD09B3C68C}"/>
          </ac:cxnSpMkLst>
        </pc:cxnChg>
        <pc:cxnChg chg="add mod">
          <ac:chgData name="Martin Geiger (Psychology)" userId="8f06b308-1267-4aba-9ebb-7f4bffdc13c4" providerId="ADAL" clId="{78BC1C7F-C9F0-4CB1-8E6E-6539BAD3B035}" dt="2024-06-08T15:28:10.536" v="1536" actId="1076"/>
          <ac:cxnSpMkLst>
            <pc:docMk/>
            <pc:sldMk cId="3494733594" sldId="455"/>
            <ac:cxnSpMk id="162" creationId="{E948483D-3724-FF87-02E5-C7FF8BFDAAEC}"/>
          </ac:cxnSpMkLst>
        </pc:cxnChg>
        <pc:cxnChg chg="add mod">
          <ac:chgData name="Martin Geiger (Psychology)" userId="8f06b308-1267-4aba-9ebb-7f4bffdc13c4" providerId="ADAL" clId="{78BC1C7F-C9F0-4CB1-8E6E-6539BAD3B035}" dt="2024-06-08T15:28:00.879" v="1531" actId="1076"/>
          <ac:cxnSpMkLst>
            <pc:docMk/>
            <pc:sldMk cId="3494733594" sldId="455"/>
            <ac:cxnSpMk id="164" creationId="{BB4AF25E-80B7-24EF-1F5B-A883B6FA3D2D}"/>
          </ac:cxnSpMkLst>
        </pc:cxnChg>
        <pc:cxnChg chg="add mod">
          <ac:chgData name="Martin Geiger (Psychology)" userId="8f06b308-1267-4aba-9ebb-7f4bffdc13c4" providerId="ADAL" clId="{78BC1C7F-C9F0-4CB1-8E6E-6539BAD3B035}" dt="2024-06-08T15:28:17.902" v="1540" actId="1076"/>
          <ac:cxnSpMkLst>
            <pc:docMk/>
            <pc:sldMk cId="3494733594" sldId="455"/>
            <ac:cxnSpMk id="166" creationId="{BAAEA741-BF09-2B5D-F491-18A28E39857A}"/>
          </ac:cxnSpMkLst>
        </pc:cxnChg>
        <pc:cxnChg chg="add mod">
          <ac:chgData name="Martin Geiger (Psychology)" userId="8f06b308-1267-4aba-9ebb-7f4bffdc13c4" providerId="ADAL" clId="{78BC1C7F-C9F0-4CB1-8E6E-6539BAD3B035}" dt="2024-06-08T15:28:20.395" v="1541" actId="1076"/>
          <ac:cxnSpMkLst>
            <pc:docMk/>
            <pc:sldMk cId="3494733594" sldId="455"/>
            <ac:cxnSpMk id="169" creationId="{2B9410F3-8E63-8673-ABA9-C02D10628061}"/>
          </ac:cxnSpMkLst>
        </pc:cxnChg>
        <pc:cxnChg chg="add mod">
          <ac:chgData name="Martin Geiger (Psychology)" userId="8f06b308-1267-4aba-9ebb-7f4bffdc13c4" providerId="ADAL" clId="{78BC1C7F-C9F0-4CB1-8E6E-6539BAD3B035}" dt="2024-06-08T15:28:05.900" v="1534" actId="1076"/>
          <ac:cxnSpMkLst>
            <pc:docMk/>
            <pc:sldMk cId="3494733594" sldId="455"/>
            <ac:cxnSpMk id="170" creationId="{8B3A2CCB-2958-45DF-7ED6-38C4DFF11438}"/>
          </ac:cxnSpMkLst>
        </pc:cxnChg>
        <pc:cxnChg chg="add mod">
          <ac:chgData name="Martin Geiger (Psychology)" userId="8f06b308-1267-4aba-9ebb-7f4bffdc13c4" providerId="ADAL" clId="{78BC1C7F-C9F0-4CB1-8E6E-6539BAD3B035}" dt="2024-06-08T15:28:26.419" v="1542" actId="1076"/>
          <ac:cxnSpMkLst>
            <pc:docMk/>
            <pc:sldMk cId="3494733594" sldId="455"/>
            <ac:cxnSpMk id="175" creationId="{664D5014-9359-944D-A78B-240B3AD7A390}"/>
          </ac:cxnSpMkLst>
        </pc:cxnChg>
        <pc:cxnChg chg="add mod">
          <ac:chgData name="Martin Geiger (Psychology)" userId="8f06b308-1267-4aba-9ebb-7f4bffdc13c4" providerId="ADAL" clId="{78BC1C7F-C9F0-4CB1-8E6E-6539BAD3B035}" dt="2024-06-08T15:28:26.419" v="1542" actId="1076"/>
          <ac:cxnSpMkLst>
            <pc:docMk/>
            <pc:sldMk cId="3494733594" sldId="455"/>
            <ac:cxnSpMk id="176" creationId="{80368DB3-F4F4-BEAD-FFD7-F1C0396E691F}"/>
          </ac:cxnSpMkLst>
        </pc:cxnChg>
        <pc:cxnChg chg="add mod">
          <ac:chgData name="Martin Geiger (Psychology)" userId="8f06b308-1267-4aba-9ebb-7f4bffdc13c4" providerId="ADAL" clId="{78BC1C7F-C9F0-4CB1-8E6E-6539BAD3B035}" dt="2024-06-08T15:28:26.419" v="1542" actId="1076"/>
          <ac:cxnSpMkLst>
            <pc:docMk/>
            <pc:sldMk cId="3494733594" sldId="455"/>
            <ac:cxnSpMk id="177" creationId="{EA4A9274-78C3-5AC6-97A1-D4F86E7FE648}"/>
          </ac:cxnSpMkLst>
        </pc:cxnChg>
        <pc:cxnChg chg="del">
          <ac:chgData name="Martin Geiger (Psychology)" userId="8f06b308-1267-4aba-9ebb-7f4bffdc13c4" providerId="ADAL" clId="{78BC1C7F-C9F0-4CB1-8E6E-6539BAD3B035}" dt="2024-06-08T15:18:30.935" v="1409" actId="478"/>
          <ac:cxnSpMkLst>
            <pc:docMk/>
            <pc:sldMk cId="3494733594" sldId="455"/>
            <ac:cxnSpMk id="185" creationId="{7CCB7C96-52E3-05D2-2816-B6B2516AD847}"/>
          </ac:cxnSpMkLst>
        </pc:cxnChg>
        <pc:cxnChg chg="add mod">
          <ac:chgData name="Martin Geiger (Psychology)" userId="8f06b308-1267-4aba-9ebb-7f4bffdc13c4" providerId="ADAL" clId="{78BC1C7F-C9F0-4CB1-8E6E-6539BAD3B035}" dt="2024-06-08T15:29:08.056" v="1551" actId="1076"/>
          <ac:cxnSpMkLst>
            <pc:docMk/>
            <pc:sldMk cId="3494733594" sldId="455"/>
            <ac:cxnSpMk id="220" creationId="{6E2B554E-F3CF-CDD0-71B6-FD17EF7215AE}"/>
          </ac:cxnSpMkLst>
        </pc:cxnChg>
        <pc:cxnChg chg="add mod">
          <ac:chgData name="Martin Geiger (Psychology)" userId="8f06b308-1267-4aba-9ebb-7f4bffdc13c4" providerId="ADAL" clId="{78BC1C7F-C9F0-4CB1-8E6E-6539BAD3B035}" dt="2024-06-08T15:29:08.056" v="1551" actId="1076"/>
          <ac:cxnSpMkLst>
            <pc:docMk/>
            <pc:sldMk cId="3494733594" sldId="455"/>
            <ac:cxnSpMk id="244" creationId="{4E540076-21E9-2319-4AA9-8DB559ABFF89}"/>
          </ac:cxnSpMkLst>
        </pc:cxnChg>
        <pc:cxnChg chg="add mod">
          <ac:chgData name="Martin Geiger (Psychology)" userId="8f06b308-1267-4aba-9ebb-7f4bffdc13c4" providerId="ADAL" clId="{78BC1C7F-C9F0-4CB1-8E6E-6539BAD3B035}" dt="2024-06-08T15:29:08.056" v="1551" actId="1076"/>
          <ac:cxnSpMkLst>
            <pc:docMk/>
            <pc:sldMk cId="3494733594" sldId="455"/>
            <ac:cxnSpMk id="246" creationId="{5A35C1AB-5D7C-68D6-885B-EA7890A76DB0}"/>
          </ac:cxnSpMkLst>
        </pc:cxnChg>
        <pc:cxnChg chg="add mod">
          <ac:chgData name="Martin Geiger (Psychology)" userId="8f06b308-1267-4aba-9ebb-7f4bffdc13c4" providerId="ADAL" clId="{78BC1C7F-C9F0-4CB1-8E6E-6539BAD3B035}" dt="2024-06-08T15:29:13.140" v="1553" actId="1076"/>
          <ac:cxnSpMkLst>
            <pc:docMk/>
            <pc:sldMk cId="3494733594" sldId="455"/>
            <ac:cxnSpMk id="247" creationId="{FF7A74F9-1F41-DCEE-26E9-87886010CE3A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31:45.999" v="1574" actId="1076"/>
        <pc:sldMkLst>
          <pc:docMk/>
          <pc:sldMk cId="2816262762" sldId="456"/>
        </pc:sldMkLst>
        <pc:spChg chg="del mod">
          <ac:chgData name="Martin Geiger (Psychology)" userId="8f06b308-1267-4aba-9ebb-7f4bffdc13c4" providerId="ADAL" clId="{78BC1C7F-C9F0-4CB1-8E6E-6539BAD3B035}" dt="2024-06-08T14:22:08.605" v="820" actId="478"/>
          <ac:spMkLst>
            <pc:docMk/>
            <pc:sldMk cId="2816262762" sldId="456"/>
            <ac:spMk id="2" creationId="{8E8AB131-05F1-8100-BCED-1AF2A3A16692}"/>
          </ac:spMkLst>
        </pc:spChg>
        <pc:spChg chg="del mod">
          <ac:chgData name="Martin Geiger (Psychology)" userId="8f06b308-1267-4aba-9ebb-7f4bffdc13c4" providerId="ADAL" clId="{78BC1C7F-C9F0-4CB1-8E6E-6539BAD3B035}" dt="2024-06-08T14:22:08.605" v="820" actId="478"/>
          <ac:spMkLst>
            <pc:docMk/>
            <pc:sldMk cId="2816262762" sldId="456"/>
            <ac:spMk id="4" creationId="{B1190CF9-6066-025C-B595-F1F8048793A4}"/>
          </ac:spMkLst>
        </pc:spChg>
        <pc:spChg chg="del">
          <ac:chgData name="Martin Geiger (Psychology)" userId="8f06b308-1267-4aba-9ebb-7f4bffdc13c4" providerId="ADAL" clId="{78BC1C7F-C9F0-4CB1-8E6E-6539BAD3B035}" dt="2024-06-08T15:18:41.252" v="1411" actId="478"/>
          <ac:spMkLst>
            <pc:docMk/>
            <pc:sldMk cId="2816262762" sldId="456"/>
            <ac:spMk id="7" creationId="{F91EC1A1-389C-6F7D-B1C7-6D9447004530}"/>
          </ac:spMkLst>
        </pc:spChg>
        <pc:spChg chg="ord">
          <ac:chgData name="Martin Geiger (Psychology)" userId="8f06b308-1267-4aba-9ebb-7f4bffdc13c4" providerId="ADAL" clId="{78BC1C7F-C9F0-4CB1-8E6E-6539BAD3B035}" dt="2024-06-08T15:18:52.798" v="1415" actId="166"/>
          <ac:spMkLst>
            <pc:docMk/>
            <pc:sldMk cId="2816262762" sldId="456"/>
            <ac:spMk id="10" creationId="{B9E3C987-6F80-1B51-BB50-D508CF8B8D06}"/>
          </ac:spMkLst>
        </pc:spChg>
        <pc:spChg chg="ord">
          <ac:chgData name="Martin Geiger (Psychology)" userId="8f06b308-1267-4aba-9ebb-7f4bffdc13c4" providerId="ADAL" clId="{78BC1C7F-C9F0-4CB1-8E6E-6539BAD3B035}" dt="2024-06-08T15:18:52.798" v="1415" actId="166"/>
          <ac:spMkLst>
            <pc:docMk/>
            <pc:sldMk cId="2816262762" sldId="456"/>
            <ac:spMk id="11" creationId="{CE73982D-957D-8054-1ED7-AC89D2AEAF6F}"/>
          </ac:spMkLst>
        </pc:spChg>
        <pc:spChg chg="ord">
          <ac:chgData name="Martin Geiger (Psychology)" userId="8f06b308-1267-4aba-9ebb-7f4bffdc13c4" providerId="ADAL" clId="{78BC1C7F-C9F0-4CB1-8E6E-6539BAD3B035}" dt="2024-06-08T15:18:52.798" v="1415" actId="166"/>
          <ac:spMkLst>
            <pc:docMk/>
            <pc:sldMk cId="2816262762" sldId="456"/>
            <ac:spMk id="13" creationId="{346A2C7B-B0EB-DFF6-A641-D8213690F0C1}"/>
          </ac:spMkLst>
        </pc:spChg>
        <pc:spChg chg="ord">
          <ac:chgData name="Martin Geiger (Psychology)" userId="8f06b308-1267-4aba-9ebb-7f4bffdc13c4" providerId="ADAL" clId="{78BC1C7F-C9F0-4CB1-8E6E-6539BAD3B035}" dt="2024-06-08T15:18:52.798" v="1415" actId="166"/>
          <ac:spMkLst>
            <pc:docMk/>
            <pc:sldMk cId="2816262762" sldId="456"/>
            <ac:spMk id="14" creationId="{E1CA2D48-651D-DA55-1B3F-0D75DBB2147D}"/>
          </ac:spMkLst>
        </pc:spChg>
        <pc:spChg chg="del">
          <ac:chgData name="Martin Geiger (Psychology)" userId="8f06b308-1267-4aba-9ebb-7f4bffdc13c4" providerId="ADAL" clId="{78BC1C7F-C9F0-4CB1-8E6E-6539BAD3B035}" dt="2024-06-08T15:18:42.667" v="1413" actId="478"/>
          <ac:spMkLst>
            <pc:docMk/>
            <pc:sldMk cId="2816262762" sldId="456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78BC1C7F-C9F0-4CB1-8E6E-6539BAD3B035}" dt="2024-06-08T14:20:25.106" v="805"/>
          <ac:spMkLst>
            <pc:docMk/>
            <pc:sldMk cId="2816262762" sldId="456"/>
            <ac:spMk id="19" creationId="{FB81D3ED-3468-8C3C-47F0-D0315B0B2798}"/>
          </ac:spMkLst>
        </pc:spChg>
        <pc:spChg chg="add mod">
          <ac:chgData name="Martin Geiger (Psychology)" userId="8f06b308-1267-4aba-9ebb-7f4bffdc13c4" providerId="ADAL" clId="{78BC1C7F-C9F0-4CB1-8E6E-6539BAD3B035}" dt="2024-06-08T14:20:25.106" v="805"/>
          <ac:spMkLst>
            <pc:docMk/>
            <pc:sldMk cId="2816262762" sldId="456"/>
            <ac:spMk id="20" creationId="{D8B7ABC5-17DB-C060-82A1-C7826A0012B7}"/>
          </ac:spMkLst>
        </pc:spChg>
        <pc:spChg chg="add mod">
          <ac:chgData name="Martin Geiger (Psychology)" userId="8f06b308-1267-4aba-9ebb-7f4bffdc13c4" providerId="ADAL" clId="{78BC1C7F-C9F0-4CB1-8E6E-6539BAD3B035}" dt="2024-06-08T14:20:25.106" v="805"/>
          <ac:spMkLst>
            <pc:docMk/>
            <pc:sldMk cId="2816262762" sldId="456"/>
            <ac:spMk id="21" creationId="{10D30AEC-EB32-E275-DDC1-A4769D459BA7}"/>
          </ac:spMkLst>
        </pc:spChg>
        <pc:spChg chg="add mod">
          <ac:chgData name="Martin Geiger (Psychology)" userId="8f06b308-1267-4aba-9ebb-7f4bffdc13c4" providerId="ADAL" clId="{78BC1C7F-C9F0-4CB1-8E6E-6539BAD3B035}" dt="2024-06-08T14:20:25.106" v="805"/>
          <ac:spMkLst>
            <pc:docMk/>
            <pc:sldMk cId="2816262762" sldId="456"/>
            <ac:spMk id="22" creationId="{749F9260-2555-A016-A44E-CC54E271F93B}"/>
          </ac:spMkLst>
        </pc:spChg>
        <pc:spChg chg="del mod">
          <ac:chgData name="Martin Geiger (Psychology)" userId="8f06b308-1267-4aba-9ebb-7f4bffdc13c4" providerId="ADAL" clId="{78BC1C7F-C9F0-4CB1-8E6E-6539BAD3B035}" dt="2024-06-08T14:50:21.702" v="1100" actId="478"/>
          <ac:spMkLst>
            <pc:docMk/>
            <pc:sldMk cId="2816262762" sldId="456"/>
            <ac:spMk id="40" creationId="{46F59825-99C9-8252-002A-24456821A5EA}"/>
          </ac:spMkLst>
        </pc:spChg>
        <pc:spChg chg="add del mod">
          <ac:chgData name="Martin Geiger (Psychology)" userId="8f06b308-1267-4aba-9ebb-7f4bffdc13c4" providerId="ADAL" clId="{78BC1C7F-C9F0-4CB1-8E6E-6539BAD3B035}" dt="2024-06-08T14:22:14.789" v="823" actId="478"/>
          <ac:spMkLst>
            <pc:docMk/>
            <pc:sldMk cId="2816262762" sldId="456"/>
            <ac:spMk id="41" creationId="{539D991E-24C4-BA4E-1317-377BA42712A8}"/>
          </ac:spMkLst>
        </pc:spChg>
        <pc:spChg chg="add mod">
          <ac:chgData name="Martin Geiger (Psychology)" userId="8f06b308-1267-4aba-9ebb-7f4bffdc13c4" providerId="ADAL" clId="{78BC1C7F-C9F0-4CB1-8E6E-6539BAD3B035}" dt="2024-06-08T14:25:18.475" v="866" actId="1076"/>
          <ac:spMkLst>
            <pc:docMk/>
            <pc:sldMk cId="2816262762" sldId="456"/>
            <ac:spMk id="46" creationId="{1E431414-D2F6-57EB-46DA-23D5EFD8B50F}"/>
          </ac:spMkLst>
        </pc:spChg>
        <pc:spChg chg="add mod">
          <ac:chgData name="Martin Geiger (Psychology)" userId="8f06b308-1267-4aba-9ebb-7f4bffdc13c4" providerId="ADAL" clId="{78BC1C7F-C9F0-4CB1-8E6E-6539BAD3B035}" dt="2024-06-08T14:25:18.475" v="866" actId="1076"/>
          <ac:spMkLst>
            <pc:docMk/>
            <pc:sldMk cId="2816262762" sldId="456"/>
            <ac:spMk id="56" creationId="{9F5C2C65-ED51-12DB-7F03-FEBAEB3D8D40}"/>
          </ac:spMkLst>
        </pc:spChg>
        <pc:spChg chg="del mod">
          <ac:chgData name="Martin Geiger (Psychology)" userId="8f06b308-1267-4aba-9ebb-7f4bffdc13c4" providerId="ADAL" clId="{78BC1C7F-C9F0-4CB1-8E6E-6539BAD3B035}" dt="2024-06-08T14:22:08.605" v="820" actId="478"/>
          <ac:spMkLst>
            <pc:docMk/>
            <pc:sldMk cId="2816262762" sldId="456"/>
            <ac:spMk id="57" creationId="{998C5536-4726-BADF-ADA0-7B89A701160D}"/>
          </ac:spMkLst>
        </pc:spChg>
        <pc:spChg chg="del mod">
          <ac:chgData name="Martin Geiger (Psychology)" userId="8f06b308-1267-4aba-9ebb-7f4bffdc13c4" providerId="ADAL" clId="{78BC1C7F-C9F0-4CB1-8E6E-6539BAD3B035}" dt="2024-06-08T14:22:08.605" v="820" actId="478"/>
          <ac:spMkLst>
            <pc:docMk/>
            <pc:sldMk cId="2816262762" sldId="456"/>
            <ac:spMk id="58" creationId="{2667A81B-1F53-07BA-4416-0953F52B4288}"/>
          </ac:spMkLst>
        </pc:spChg>
        <pc:spChg chg="del mod">
          <ac:chgData name="Martin Geiger (Psychology)" userId="8f06b308-1267-4aba-9ebb-7f4bffdc13c4" providerId="ADAL" clId="{78BC1C7F-C9F0-4CB1-8E6E-6539BAD3B035}" dt="2024-06-08T14:22:08.605" v="820" actId="478"/>
          <ac:spMkLst>
            <pc:docMk/>
            <pc:sldMk cId="2816262762" sldId="456"/>
            <ac:spMk id="59" creationId="{57CCCA4A-3A91-5F92-DBA6-404DD5BAEFEA}"/>
          </ac:spMkLst>
        </pc:spChg>
        <pc:spChg chg="add del mod">
          <ac:chgData name="Martin Geiger (Psychology)" userId="8f06b308-1267-4aba-9ebb-7f4bffdc13c4" providerId="ADAL" clId="{78BC1C7F-C9F0-4CB1-8E6E-6539BAD3B035}" dt="2024-06-08T14:24:56.598" v="862" actId="478"/>
          <ac:spMkLst>
            <pc:docMk/>
            <pc:sldMk cId="2816262762" sldId="456"/>
            <ac:spMk id="60" creationId="{8BB6E8FB-6D4B-4F78-BD17-34A17537E5C9}"/>
          </ac:spMkLst>
        </pc:spChg>
        <pc:spChg chg="add del mod">
          <ac:chgData name="Martin Geiger (Psychology)" userId="8f06b308-1267-4aba-9ebb-7f4bffdc13c4" providerId="ADAL" clId="{78BC1C7F-C9F0-4CB1-8E6E-6539BAD3B035}" dt="2024-06-08T14:24:55.205" v="861" actId="478"/>
          <ac:spMkLst>
            <pc:docMk/>
            <pc:sldMk cId="2816262762" sldId="456"/>
            <ac:spMk id="61" creationId="{4D330874-65D7-A4F8-310F-CC32DADF7F8D}"/>
          </ac:spMkLst>
        </pc:spChg>
        <pc:spChg chg="del mod">
          <ac:chgData name="Martin Geiger (Psychology)" userId="8f06b308-1267-4aba-9ebb-7f4bffdc13c4" providerId="ADAL" clId="{78BC1C7F-C9F0-4CB1-8E6E-6539BAD3B035}" dt="2024-06-08T14:22:08.605" v="820" actId="478"/>
          <ac:spMkLst>
            <pc:docMk/>
            <pc:sldMk cId="2816262762" sldId="456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4:25:18.475" v="866" actId="1076"/>
          <ac:spMkLst>
            <pc:docMk/>
            <pc:sldMk cId="2816262762" sldId="456"/>
            <ac:spMk id="74" creationId="{4B720C7C-4442-CCFF-5571-D619A9E12240}"/>
          </ac:spMkLst>
        </pc:spChg>
        <pc:spChg chg="add mod">
          <ac:chgData name="Martin Geiger (Psychology)" userId="8f06b308-1267-4aba-9ebb-7f4bffdc13c4" providerId="ADAL" clId="{78BC1C7F-C9F0-4CB1-8E6E-6539BAD3B035}" dt="2024-06-08T14:25:18.475" v="866" actId="1076"/>
          <ac:spMkLst>
            <pc:docMk/>
            <pc:sldMk cId="2816262762" sldId="456"/>
            <ac:spMk id="76" creationId="{D6BE0757-92F4-FFDC-9A1C-F80E99EF1B9B}"/>
          </ac:spMkLst>
        </pc:spChg>
        <pc:spChg chg="add mod">
          <ac:chgData name="Martin Geiger (Psychology)" userId="8f06b308-1267-4aba-9ebb-7f4bffdc13c4" providerId="ADAL" clId="{78BC1C7F-C9F0-4CB1-8E6E-6539BAD3B035}" dt="2024-06-08T14:25:18.475" v="866" actId="1076"/>
          <ac:spMkLst>
            <pc:docMk/>
            <pc:sldMk cId="2816262762" sldId="456"/>
            <ac:spMk id="77" creationId="{BCECC535-04C4-476A-56C7-BEE17546AFDA}"/>
          </ac:spMkLst>
        </pc:spChg>
        <pc:spChg chg="add mod">
          <ac:chgData name="Martin Geiger (Psychology)" userId="8f06b308-1267-4aba-9ebb-7f4bffdc13c4" providerId="ADAL" clId="{78BC1C7F-C9F0-4CB1-8E6E-6539BAD3B035}" dt="2024-06-08T14:25:18.475" v="866" actId="1076"/>
          <ac:spMkLst>
            <pc:docMk/>
            <pc:sldMk cId="2816262762" sldId="456"/>
            <ac:spMk id="79" creationId="{5B52254E-ADAD-2169-64DD-BA6D20368A49}"/>
          </ac:spMkLst>
        </pc:spChg>
        <pc:spChg chg="add mod">
          <ac:chgData name="Martin Geiger (Psychology)" userId="8f06b308-1267-4aba-9ebb-7f4bffdc13c4" providerId="ADAL" clId="{78BC1C7F-C9F0-4CB1-8E6E-6539BAD3B035}" dt="2024-06-08T14:50:21.938" v="1101"/>
          <ac:spMkLst>
            <pc:docMk/>
            <pc:sldMk cId="2816262762" sldId="456"/>
            <ac:spMk id="109" creationId="{1A9AB1ED-9A5D-17A5-08C2-3118BE440748}"/>
          </ac:spMkLst>
        </pc:spChg>
        <pc:spChg chg="add mod">
          <ac:chgData name="Martin Geiger (Psychology)" userId="8f06b308-1267-4aba-9ebb-7f4bffdc13c4" providerId="ADAL" clId="{78BC1C7F-C9F0-4CB1-8E6E-6539BAD3B035}" dt="2024-06-08T15:18:43.504" v="1414"/>
          <ac:spMkLst>
            <pc:docMk/>
            <pc:sldMk cId="2816262762" sldId="456"/>
            <ac:spMk id="111" creationId="{B68E91CE-5957-F533-02A5-A789E642C47E}"/>
          </ac:spMkLst>
        </pc:spChg>
        <pc:spChg chg="add del mod">
          <ac:chgData name="Martin Geiger (Psychology)" userId="8f06b308-1267-4aba-9ebb-7f4bffdc13c4" providerId="ADAL" clId="{78BC1C7F-C9F0-4CB1-8E6E-6539BAD3B035}" dt="2024-06-08T15:30:35.671" v="1563" actId="478"/>
          <ac:spMkLst>
            <pc:docMk/>
            <pc:sldMk cId="2816262762" sldId="456"/>
            <ac:spMk id="112" creationId="{6C2EB0CF-AED1-A139-7C84-BC009AD273EC}"/>
          </ac:spMkLst>
        </pc:spChg>
        <pc:spChg chg="add del mod">
          <ac:chgData name="Martin Geiger (Psychology)" userId="8f06b308-1267-4aba-9ebb-7f4bffdc13c4" providerId="ADAL" clId="{78BC1C7F-C9F0-4CB1-8E6E-6539BAD3B035}" dt="2024-06-08T15:30:34.590" v="1562" actId="478"/>
          <ac:spMkLst>
            <pc:docMk/>
            <pc:sldMk cId="2816262762" sldId="456"/>
            <ac:spMk id="113" creationId="{010281BB-2FB3-E670-C8CB-C3FF08E5558E}"/>
          </ac:spMkLst>
        </pc:spChg>
        <pc:spChg chg="add mod">
          <ac:chgData name="Martin Geiger (Psychology)" userId="8f06b308-1267-4aba-9ebb-7f4bffdc13c4" providerId="ADAL" clId="{78BC1C7F-C9F0-4CB1-8E6E-6539BAD3B035}" dt="2024-06-08T15:31:45.999" v="1574" actId="1076"/>
          <ac:spMkLst>
            <pc:docMk/>
            <pc:sldMk cId="2816262762" sldId="456"/>
            <ac:spMk id="119" creationId="{EB987581-AC60-DCBE-BDA3-EB3CC1E2036F}"/>
          </ac:spMkLst>
        </pc:spChg>
        <pc:spChg chg="add mod">
          <ac:chgData name="Martin Geiger (Psychology)" userId="8f06b308-1267-4aba-9ebb-7f4bffdc13c4" providerId="ADAL" clId="{78BC1C7F-C9F0-4CB1-8E6E-6539BAD3B035}" dt="2024-06-08T15:31:45.999" v="1574" actId="1076"/>
          <ac:spMkLst>
            <pc:docMk/>
            <pc:sldMk cId="2816262762" sldId="456"/>
            <ac:spMk id="120" creationId="{FB080296-5703-0124-1FF6-4B6E71A361CB}"/>
          </ac:spMkLst>
        </pc:spChg>
        <pc:spChg chg="add mod">
          <ac:chgData name="Martin Geiger (Psychology)" userId="8f06b308-1267-4aba-9ebb-7f4bffdc13c4" providerId="ADAL" clId="{78BC1C7F-C9F0-4CB1-8E6E-6539BAD3B035}" dt="2024-06-08T15:31:45.999" v="1574" actId="1076"/>
          <ac:spMkLst>
            <pc:docMk/>
            <pc:sldMk cId="2816262762" sldId="456"/>
            <ac:spMk id="121" creationId="{6E9189AA-2C94-46FA-954B-159A6746FCC5}"/>
          </ac:spMkLst>
        </pc:spChg>
        <pc:spChg chg="add mod">
          <ac:chgData name="Martin Geiger (Psychology)" userId="8f06b308-1267-4aba-9ebb-7f4bffdc13c4" providerId="ADAL" clId="{78BC1C7F-C9F0-4CB1-8E6E-6539BAD3B035}" dt="2024-06-08T15:31:43.435" v="1573" actId="1076"/>
          <ac:spMkLst>
            <pc:docMk/>
            <pc:sldMk cId="2816262762" sldId="456"/>
            <ac:spMk id="122" creationId="{C4A167C7-2E6C-FBC6-3C6C-F95B5CCC77B5}"/>
          </ac:spMkLst>
        </pc:spChg>
        <pc:graphicFrameChg chg="del">
          <ac:chgData name="Martin Geiger (Psychology)" userId="8f06b308-1267-4aba-9ebb-7f4bffdc13c4" providerId="ADAL" clId="{78BC1C7F-C9F0-4CB1-8E6E-6539BAD3B035}" dt="2024-06-08T14:50:21.702" v="1100" actId="478"/>
          <ac:graphicFrameMkLst>
            <pc:docMk/>
            <pc:sldMk cId="2816262762" sldId="456"/>
            <ac:graphicFrameMk id="39" creationId="{584C3AAD-6127-C9AB-0129-6DCAB9C2BF46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50:21.938" v="1101"/>
          <ac:graphicFrameMkLst>
            <pc:docMk/>
            <pc:sldMk cId="2816262762" sldId="456"/>
            <ac:graphicFrameMk id="108" creationId="{3057699B-0FE3-A727-B447-EA8A59FBCE1D}"/>
          </ac:graphicFrameMkLst>
        </pc:graphicFrameChg>
        <pc:picChg chg="del mod">
          <ac:chgData name="Martin Geiger (Psychology)" userId="8f06b308-1267-4aba-9ebb-7f4bffdc13c4" providerId="ADAL" clId="{78BC1C7F-C9F0-4CB1-8E6E-6539BAD3B035}" dt="2024-06-08T14:22:12.696" v="822" actId="478"/>
          <ac:picMkLst>
            <pc:docMk/>
            <pc:sldMk cId="2816262762" sldId="456"/>
            <ac:picMk id="3" creationId="{91D54121-0208-E2EB-A06D-160191EA8FEB}"/>
          </ac:picMkLst>
        </pc:picChg>
        <pc:picChg chg="del mod">
          <ac:chgData name="Martin Geiger (Psychology)" userId="8f06b308-1267-4aba-9ebb-7f4bffdc13c4" providerId="ADAL" clId="{78BC1C7F-C9F0-4CB1-8E6E-6539BAD3B035}" dt="2024-06-08T14:22:12.696" v="822" actId="478"/>
          <ac:picMkLst>
            <pc:docMk/>
            <pc:sldMk cId="2816262762" sldId="456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5:18:41.594" v="1412" actId="478"/>
          <ac:picMkLst>
            <pc:docMk/>
            <pc:sldMk cId="2816262762" sldId="456"/>
            <ac:picMk id="6" creationId="{661E84C0-4E8B-82ED-AD2C-3434BEC42764}"/>
          </ac:picMkLst>
        </pc:picChg>
        <pc:picChg chg="del mod">
          <ac:chgData name="Martin Geiger (Psychology)" userId="8f06b308-1267-4aba-9ebb-7f4bffdc13c4" providerId="ADAL" clId="{78BC1C7F-C9F0-4CB1-8E6E-6539BAD3B035}" dt="2024-06-08T14:22:08.605" v="820" actId="478"/>
          <ac:picMkLst>
            <pc:docMk/>
            <pc:sldMk cId="2816262762" sldId="456"/>
            <ac:picMk id="9" creationId="{75316040-F896-F8AA-B607-075C14FB82D9}"/>
          </ac:picMkLst>
        </pc:picChg>
        <pc:picChg chg="del mod">
          <ac:chgData name="Martin Geiger (Psychology)" userId="8f06b308-1267-4aba-9ebb-7f4bffdc13c4" providerId="ADAL" clId="{78BC1C7F-C9F0-4CB1-8E6E-6539BAD3B035}" dt="2024-06-08T14:22:08.605" v="820" actId="478"/>
          <ac:picMkLst>
            <pc:docMk/>
            <pc:sldMk cId="2816262762" sldId="456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20:25.106" v="805"/>
          <ac:picMkLst>
            <pc:docMk/>
            <pc:sldMk cId="2816262762" sldId="456"/>
            <ac:picMk id="18" creationId="{F661A426-0063-0850-775B-211FC54E096E}"/>
          </ac:picMkLst>
        </pc:picChg>
        <pc:picChg chg="del mod">
          <ac:chgData name="Martin Geiger (Psychology)" userId="8f06b308-1267-4aba-9ebb-7f4bffdc13c4" providerId="ADAL" clId="{78BC1C7F-C9F0-4CB1-8E6E-6539BAD3B035}" dt="2024-06-08T14:22:08.605" v="820" actId="478"/>
          <ac:picMkLst>
            <pc:docMk/>
            <pc:sldMk cId="2816262762" sldId="456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78BC1C7F-C9F0-4CB1-8E6E-6539BAD3B035}" dt="2024-06-08T14:20:25.106" v="805"/>
          <ac:picMkLst>
            <pc:docMk/>
            <pc:sldMk cId="2816262762" sldId="456"/>
            <ac:picMk id="24" creationId="{F043FB4A-69E5-CEA5-D90C-EF747EA1A225}"/>
          </ac:picMkLst>
        </pc:picChg>
        <pc:picChg chg="del mod">
          <ac:chgData name="Martin Geiger (Psychology)" userId="8f06b308-1267-4aba-9ebb-7f4bffdc13c4" providerId="ADAL" clId="{78BC1C7F-C9F0-4CB1-8E6E-6539BAD3B035}" dt="2024-06-08T14:22:10.983" v="821" actId="478"/>
          <ac:picMkLst>
            <pc:docMk/>
            <pc:sldMk cId="2816262762" sldId="456"/>
            <ac:picMk id="25" creationId="{925730F2-D7FA-99BA-DB6C-5556C57F7BF1}"/>
          </ac:picMkLst>
        </pc:picChg>
        <pc:picChg chg="add mod">
          <ac:chgData name="Martin Geiger (Psychology)" userId="8f06b308-1267-4aba-9ebb-7f4bffdc13c4" providerId="ADAL" clId="{78BC1C7F-C9F0-4CB1-8E6E-6539BAD3B035}" dt="2024-06-08T14:20:25.106" v="805"/>
          <ac:picMkLst>
            <pc:docMk/>
            <pc:sldMk cId="2816262762" sldId="456"/>
            <ac:picMk id="26" creationId="{AA6F93AD-8D10-C000-B1BE-9961ECCB377D}"/>
          </ac:picMkLst>
        </pc:picChg>
        <pc:picChg chg="del mod">
          <ac:chgData name="Martin Geiger (Psychology)" userId="8f06b308-1267-4aba-9ebb-7f4bffdc13c4" providerId="ADAL" clId="{78BC1C7F-C9F0-4CB1-8E6E-6539BAD3B035}" dt="2024-06-08T14:22:10.983" v="821" actId="478"/>
          <ac:picMkLst>
            <pc:docMk/>
            <pc:sldMk cId="2816262762" sldId="456"/>
            <ac:picMk id="27" creationId="{8E08C131-9E50-0824-15E7-1DC5F98716F7}"/>
          </ac:picMkLst>
        </pc:picChg>
        <pc:picChg chg="add del mod">
          <ac:chgData name="Martin Geiger (Psychology)" userId="8f06b308-1267-4aba-9ebb-7f4bffdc13c4" providerId="ADAL" clId="{78BC1C7F-C9F0-4CB1-8E6E-6539BAD3B035}" dt="2024-06-08T14:22:08.605" v="820" actId="478"/>
          <ac:picMkLst>
            <pc:docMk/>
            <pc:sldMk cId="2816262762" sldId="456"/>
            <ac:picMk id="29" creationId="{5CC09687-4EA4-AE2D-FB09-5B09FABDACE9}"/>
          </ac:picMkLst>
        </pc:picChg>
        <pc:picChg chg="del">
          <ac:chgData name="Martin Geiger (Psychology)" userId="8f06b308-1267-4aba-9ebb-7f4bffdc13c4" providerId="ADAL" clId="{78BC1C7F-C9F0-4CB1-8E6E-6539BAD3B035}" dt="2024-06-08T14:50:21.702" v="1100" actId="478"/>
          <ac:picMkLst>
            <pc:docMk/>
            <pc:sldMk cId="2816262762" sldId="456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50:21.702" v="1100" actId="478"/>
          <ac:picMkLst>
            <pc:docMk/>
            <pc:sldMk cId="2816262762" sldId="456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50:21.702" v="1100" actId="478"/>
          <ac:picMkLst>
            <pc:docMk/>
            <pc:sldMk cId="2816262762" sldId="456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50:21.702" v="1100" actId="478"/>
          <ac:picMkLst>
            <pc:docMk/>
            <pc:sldMk cId="2816262762" sldId="456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50:21.702" v="1100" actId="478"/>
          <ac:picMkLst>
            <pc:docMk/>
            <pc:sldMk cId="2816262762" sldId="456"/>
            <ac:picMk id="35" creationId="{0A7C941D-419A-611B-B9A0-D4E555D6EDDD}"/>
          </ac:picMkLst>
        </pc:picChg>
        <pc:picChg chg="del mod">
          <ac:chgData name="Martin Geiger (Psychology)" userId="8f06b308-1267-4aba-9ebb-7f4bffdc13c4" providerId="ADAL" clId="{78BC1C7F-C9F0-4CB1-8E6E-6539BAD3B035}" dt="2024-06-08T14:50:21.702" v="1100" actId="478"/>
          <ac:picMkLst>
            <pc:docMk/>
            <pc:sldMk cId="2816262762" sldId="456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50:21.702" v="1100" actId="478"/>
          <ac:picMkLst>
            <pc:docMk/>
            <pc:sldMk cId="2816262762" sldId="456"/>
            <ac:picMk id="38" creationId="{EA06E806-61ED-AC23-57B7-C98523F955AA}"/>
          </ac:picMkLst>
        </pc:picChg>
        <pc:picChg chg="add mod or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42" creationId="{8B7E6DCB-46CF-B32B-8C1D-8257F564B1E4}"/>
          </ac:picMkLst>
        </pc:picChg>
        <pc:picChg chg="del mod">
          <ac:chgData name="Martin Geiger (Psychology)" userId="8f06b308-1267-4aba-9ebb-7f4bffdc13c4" providerId="ADAL" clId="{78BC1C7F-C9F0-4CB1-8E6E-6539BAD3B035}" dt="2024-06-08T14:22:08.605" v="820" actId="478"/>
          <ac:picMkLst>
            <pc:docMk/>
            <pc:sldMk cId="2816262762" sldId="456"/>
            <ac:picMk id="43" creationId="{862C4944-83C1-58E8-3529-7E8C4D96DAB0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44" creationId="{2D5AA492-C584-986D-7314-FD8A46B847FD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45" creationId="{D27DD03E-30E8-13DC-7AFE-1F9540A66658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47" creationId="{D85E3B12-D0E6-E3B5-5AC0-48F93B1BE0D8}"/>
          </ac:picMkLst>
        </pc:picChg>
        <pc:picChg chg="del mod">
          <ac:chgData name="Martin Geiger (Psychology)" userId="8f06b308-1267-4aba-9ebb-7f4bffdc13c4" providerId="ADAL" clId="{78BC1C7F-C9F0-4CB1-8E6E-6539BAD3B035}" dt="2024-06-08T14:22:10.983" v="821" actId="478"/>
          <ac:picMkLst>
            <pc:docMk/>
            <pc:sldMk cId="2816262762" sldId="456"/>
            <ac:picMk id="48" creationId="{6FF49180-0C73-18AD-B57B-E6E9938A4745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49" creationId="{8B7B52D1-CBAC-724D-8FE5-7982A85286D0}"/>
          </ac:picMkLst>
        </pc:picChg>
        <pc:picChg chg="del mod">
          <ac:chgData name="Martin Geiger (Psychology)" userId="8f06b308-1267-4aba-9ebb-7f4bffdc13c4" providerId="ADAL" clId="{78BC1C7F-C9F0-4CB1-8E6E-6539BAD3B035}" dt="2024-06-08T14:22:08.605" v="820" actId="478"/>
          <ac:picMkLst>
            <pc:docMk/>
            <pc:sldMk cId="2816262762" sldId="456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53" creationId="{1C225D73-258F-B3C5-6192-4EB825CD1AB3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54" creationId="{BE01241B-446A-5B47-978B-38230FEEFA78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55" creationId="{3B262902-3F4D-606B-5CED-2D07F7C4071B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64" creationId="{E234B3FA-A9C8-4E8C-AC47-FA386A7D70F4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80" creationId="{2B8F5515-BBC4-283C-964A-97235D17D32E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81" creationId="{62237706-7C50-E840-88B0-4C2FA0E59F0C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82" creationId="{BDA31020-1184-58F0-35F3-E662B14C8F1A}"/>
          </ac:picMkLst>
        </pc:picChg>
        <pc:picChg chg="del mod">
          <ac:chgData name="Martin Geiger (Psychology)" userId="8f06b308-1267-4aba-9ebb-7f4bffdc13c4" providerId="ADAL" clId="{78BC1C7F-C9F0-4CB1-8E6E-6539BAD3B035}" dt="2024-06-08T14:22:08.605" v="820" actId="478"/>
          <ac:picMkLst>
            <pc:docMk/>
            <pc:sldMk cId="2816262762" sldId="456"/>
            <ac:picMk id="84" creationId="{70DF95CE-8A4D-749E-68FF-18EB6964EFEF}"/>
          </ac:picMkLst>
        </pc:picChg>
        <pc:picChg chg="del mod">
          <ac:chgData name="Martin Geiger (Psychology)" userId="8f06b308-1267-4aba-9ebb-7f4bffdc13c4" providerId="ADAL" clId="{78BC1C7F-C9F0-4CB1-8E6E-6539BAD3B035}" dt="2024-06-08T14:22:08.605" v="820" actId="478"/>
          <ac:picMkLst>
            <pc:docMk/>
            <pc:sldMk cId="2816262762" sldId="456"/>
            <ac:picMk id="87" creationId="{AE35CD55-F904-0A35-C954-5F573A18F2A5}"/>
          </ac:picMkLst>
        </pc:picChg>
        <pc:picChg chg="add mod">
          <ac:chgData name="Martin Geiger (Psychology)" userId="8f06b308-1267-4aba-9ebb-7f4bffdc13c4" providerId="ADAL" clId="{78BC1C7F-C9F0-4CB1-8E6E-6539BAD3B035}" dt="2024-06-08T14:25:18.475" v="866" actId="1076"/>
          <ac:picMkLst>
            <pc:docMk/>
            <pc:sldMk cId="2816262762" sldId="456"/>
            <ac:picMk id="100" creationId="{AC907484-EABD-D7E2-7682-A5FAADE90FF9}"/>
          </ac:picMkLst>
        </pc:picChg>
        <pc:picChg chg="add mod">
          <ac:chgData name="Martin Geiger (Psychology)" userId="8f06b308-1267-4aba-9ebb-7f4bffdc13c4" providerId="ADAL" clId="{78BC1C7F-C9F0-4CB1-8E6E-6539BAD3B035}" dt="2024-06-08T14:50:21.938" v="1101"/>
          <ac:picMkLst>
            <pc:docMk/>
            <pc:sldMk cId="2816262762" sldId="456"/>
            <ac:picMk id="101" creationId="{12913A2D-7E29-84F1-2A5D-3774213F900A}"/>
          </ac:picMkLst>
        </pc:picChg>
        <pc:picChg chg="add mod">
          <ac:chgData name="Martin Geiger (Psychology)" userId="8f06b308-1267-4aba-9ebb-7f4bffdc13c4" providerId="ADAL" clId="{78BC1C7F-C9F0-4CB1-8E6E-6539BAD3B035}" dt="2024-06-08T14:50:21.938" v="1101"/>
          <ac:picMkLst>
            <pc:docMk/>
            <pc:sldMk cId="2816262762" sldId="456"/>
            <ac:picMk id="102" creationId="{2749BFEC-1295-B58B-0214-FD09A8A0F719}"/>
          </ac:picMkLst>
        </pc:picChg>
        <pc:picChg chg="add mod">
          <ac:chgData name="Martin Geiger (Psychology)" userId="8f06b308-1267-4aba-9ebb-7f4bffdc13c4" providerId="ADAL" clId="{78BC1C7F-C9F0-4CB1-8E6E-6539BAD3B035}" dt="2024-06-08T14:50:21.938" v="1101"/>
          <ac:picMkLst>
            <pc:docMk/>
            <pc:sldMk cId="2816262762" sldId="456"/>
            <ac:picMk id="103" creationId="{27B5B12D-9EEC-56A2-C1BA-FE88349878B5}"/>
          </ac:picMkLst>
        </pc:picChg>
        <pc:picChg chg="add mod">
          <ac:chgData name="Martin Geiger (Psychology)" userId="8f06b308-1267-4aba-9ebb-7f4bffdc13c4" providerId="ADAL" clId="{78BC1C7F-C9F0-4CB1-8E6E-6539BAD3B035}" dt="2024-06-08T14:50:21.938" v="1101"/>
          <ac:picMkLst>
            <pc:docMk/>
            <pc:sldMk cId="2816262762" sldId="456"/>
            <ac:picMk id="104" creationId="{0B5490F5-B7AE-429B-75E7-9E5D4BCB0B83}"/>
          </ac:picMkLst>
        </pc:picChg>
        <pc:picChg chg="add mod">
          <ac:chgData name="Martin Geiger (Psychology)" userId="8f06b308-1267-4aba-9ebb-7f4bffdc13c4" providerId="ADAL" clId="{78BC1C7F-C9F0-4CB1-8E6E-6539BAD3B035}" dt="2024-06-08T14:50:21.938" v="1101"/>
          <ac:picMkLst>
            <pc:docMk/>
            <pc:sldMk cId="2816262762" sldId="456"/>
            <ac:picMk id="105" creationId="{B77F9397-0D94-B8B9-FB7E-22A9D3F1A990}"/>
          </ac:picMkLst>
        </pc:picChg>
        <pc:picChg chg="add mod">
          <ac:chgData name="Martin Geiger (Psychology)" userId="8f06b308-1267-4aba-9ebb-7f4bffdc13c4" providerId="ADAL" clId="{78BC1C7F-C9F0-4CB1-8E6E-6539BAD3B035}" dt="2024-06-08T14:50:21.938" v="1101"/>
          <ac:picMkLst>
            <pc:docMk/>
            <pc:sldMk cId="2816262762" sldId="456"/>
            <ac:picMk id="106" creationId="{81019EC8-F331-A6BB-55C1-783B42D1EA81}"/>
          </ac:picMkLst>
        </pc:picChg>
        <pc:picChg chg="add mod">
          <ac:chgData name="Martin Geiger (Psychology)" userId="8f06b308-1267-4aba-9ebb-7f4bffdc13c4" providerId="ADAL" clId="{78BC1C7F-C9F0-4CB1-8E6E-6539BAD3B035}" dt="2024-06-08T14:50:21.938" v="1101"/>
          <ac:picMkLst>
            <pc:docMk/>
            <pc:sldMk cId="2816262762" sldId="456"/>
            <ac:picMk id="107" creationId="{160CFF6B-A900-1A9A-C762-5BD86009ADF3}"/>
          </ac:picMkLst>
        </pc:picChg>
        <pc:picChg chg="add mod">
          <ac:chgData name="Martin Geiger (Psychology)" userId="8f06b308-1267-4aba-9ebb-7f4bffdc13c4" providerId="ADAL" clId="{78BC1C7F-C9F0-4CB1-8E6E-6539BAD3B035}" dt="2024-06-08T15:18:43.504" v="1414"/>
          <ac:picMkLst>
            <pc:docMk/>
            <pc:sldMk cId="2816262762" sldId="456"/>
            <ac:picMk id="110" creationId="{AC5A3924-CBB7-9B44-3900-4AC99D4EAED2}"/>
          </ac:picMkLst>
        </pc:picChg>
        <pc:picChg chg="add mod">
          <ac:chgData name="Martin Geiger (Psychology)" userId="8f06b308-1267-4aba-9ebb-7f4bffdc13c4" providerId="ADAL" clId="{78BC1C7F-C9F0-4CB1-8E6E-6539BAD3B035}" dt="2024-06-08T15:31:32.493" v="1567" actId="1076"/>
          <ac:picMkLst>
            <pc:docMk/>
            <pc:sldMk cId="2816262762" sldId="456"/>
            <ac:picMk id="114" creationId="{5FC02354-2421-9A59-CF53-4A38C00F9698}"/>
          </ac:picMkLst>
        </pc:picChg>
        <pc:picChg chg="add mod">
          <ac:chgData name="Martin Geiger (Psychology)" userId="8f06b308-1267-4aba-9ebb-7f4bffdc13c4" providerId="ADAL" clId="{78BC1C7F-C9F0-4CB1-8E6E-6539BAD3B035}" dt="2024-06-08T15:31:27.723" v="1564" actId="14100"/>
          <ac:picMkLst>
            <pc:docMk/>
            <pc:sldMk cId="2816262762" sldId="456"/>
            <ac:picMk id="115" creationId="{9DF0A974-5D1C-30B3-C29C-E7B554DFC598}"/>
          </ac:picMkLst>
        </pc:picChg>
        <pc:picChg chg="add mod">
          <ac:chgData name="Martin Geiger (Psychology)" userId="8f06b308-1267-4aba-9ebb-7f4bffdc13c4" providerId="ADAL" clId="{78BC1C7F-C9F0-4CB1-8E6E-6539BAD3B035}" dt="2024-06-08T15:31:36.129" v="1569" actId="1076"/>
          <ac:picMkLst>
            <pc:docMk/>
            <pc:sldMk cId="2816262762" sldId="456"/>
            <ac:picMk id="123" creationId="{8CB49491-1BE5-C657-DA02-A235C3423525}"/>
          </ac:picMkLst>
        </pc:picChg>
        <pc:picChg chg="add mod">
          <ac:chgData name="Martin Geiger (Psychology)" userId="8f06b308-1267-4aba-9ebb-7f4bffdc13c4" providerId="ADAL" clId="{78BC1C7F-C9F0-4CB1-8E6E-6539BAD3B035}" dt="2024-06-08T15:31:39.431" v="1571" actId="1076"/>
          <ac:picMkLst>
            <pc:docMk/>
            <pc:sldMk cId="2816262762" sldId="456"/>
            <ac:picMk id="124" creationId="{D06C9C8D-F7AD-4F64-A06D-2C74067ECA7B}"/>
          </ac:picMkLst>
        </pc:picChg>
        <pc:cxnChg chg="add mod">
          <ac:chgData name="Martin Geiger (Psychology)" userId="8f06b308-1267-4aba-9ebb-7f4bffdc13c4" providerId="ADAL" clId="{78BC1C7F-C9F0-4CB1-8E6E-6539BAD3B035}" dt="2024-06-08T14:20:25.106" v="805"/>
          <ac:cxnSpMkLst>
            <pc:docMk/>
            <pc:sldMk cId="2816262762" sldId="456"/>
            <ac:cxnSpMk id="8" creationId="{A18856F4-2390-F7B1-9F55-4AB525EBBDC1}"/>
          </ac:cxnSpMkLst>
        </pc:cxnChg>
        <pc:cxnChg chg="add mod">
          <ac:chgData name="Martin Geiger (Psychology)" userId="8f06b308-1267-4aba-9ebb-7f4bffdc13c4" providerId="ADAL" clId="{78BC1C7F-C9F0-4CB1-8E6E-6539BAD3B035}" dt="2024-06-08T14:20:25.106" v="805"/>
          <ac:cxnSpMkLst>
            <pc:docMk/>
            <pc:sldMk cId="2816262762" sldId="456"/>
            <ac:cxnSpMk id="12" creationId="{0DB30A42-E0C3-0D87-651F-75B8092DEC02}"/>
          </ac:cxnSpMkLst>
        </pc:cxnChg>
        <pc:cxnChg chg="add mod">
          <ac:chgData name="Martin Geiger (Psychology)" userId="8f06b308-1267-4aba-9ebb-7f4bffdc13c4" providerId="ADAL" clId="{78BC1C7F-C9F0-4CB1-8E6E-6539BAD3B035}" dt="2024-06-08T14:20:25.106" v="805"/>
          <ac:cxnSpMkLst>
            <pc:docMk/>
            <pc:sldMk cId="2816262762" sldId="456"/>
            <ac:cxnSpMk id="15" creationId="{41058B32-7BA3-0DA3-DCA7-545FACC28BBE}"/>
          </ac:cxnSpMkLst>
        </pc:cxnChg>
        <pc:cxnChg chg="del mod">
          <ac:chgData name="Martin Geiger (Psychology)" userId="8f06b308-1267-4aba-9ebb-7f4bffdc13c4" providerId="ADAL" clId="{78BC1C7F-C9F0-4CB1-8E6E-6539BAD3B035}" dt="2024-06-08T14:22:08.605" v="820" actId="478"/>
          <ac:cxnSpMkLst>
            <pc:docMk/>
            <pc:sldMk cId="2816262762" sldId="456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25:18.475" v="866" actId="1076"/>
          <ac:cxnSpMkLst>
            <pc:docMk/>
            <pc:sldMk cId="2816262762" sldId="456"/>
            <ac:cxnSpMk id="51" creationId="{CCE0DB19-6177-ACB3-9A7F-C32190FF0A0E}"/>
          </ac:cxnSpMkLst>
        </pc:cxnChg>
        <pc:cxnChg chg="del mod">
          <ac:chgData name="Martin Geiger (Psychology)" userId="8f06b308-1267-4aba-9ebb-7f4bffdc13c4" providerId="ADAL" clId="{78BC1C7F-C9F0-4CB1-8E6E-6539BAD3B035}" dt="2024-06-08T14:22:10.983" v="821" actId="478"/>
          <ac:cxnSpMkLst>
            <pc:docMk/>
            <pc:sldMk cId="2816262762" sldId="456"/>
            <ac:cxnSpMk id="52" creationId="{2941F8C2-4020-EF6A-89EC-7BF8C25ACC75}"/>
          </ac:cxnSpMkLst>
        </pc:cxnChg>
        <pc:cxnChg chg="add del mod">
          <ac:chgData name="Martin Geiger (Psychology)" userId="8f06b308-1267-4aba-9ebb-7f4bffdc13c4" providerId="ADAL" clId="{78BC1C7F-C9F0-4CB1-8E6E-6539BAD3B035}" dt="2024-06-08T14:22:34.489" v="830" actId="478"/>
          <ac:cxnSpMkLst>
            <pc:docMk/>
            <pc:sldMk cId="2816262762" sldId="456"/>
            <ac:cxnSpMk id="62" creationId="{889A30AA-1801-D128-7702-E8FA8DB96C96}"/>
          </ac:cxnSpMkLst>
        </pc:cxnChg>
        <pc:cxnChg chg="add del mod">
          <ac:chgData name="Martin Geiger (Psychology)" userId="8f06b308-1267-4aba-9ebb-7f4bffdc13c4" providerId="ADAL" clId="{78BC1C7F-C9F0-4CB1-8E6E-6539BAD3B035}" dt="2024-06-08T14:22:35.124" v="831" actId="478"/>
          <ac:cxnSpMkLst>
            <pc:docMk/>
            <pc:sldMk cId="2816262762" sldId="456"/>
            <ac:cxnSpMk id="63" creationId="{349C72D9-E797-F7AE-59C4-D08D24A54886}"/>
          </ac:cxnSpMkLst>
        </pc:cxnChg>
        <pc:cxnChg chg="add mod">
          <ac:chgData name="Martin Geiger (Psychology)" userId="8f06b308-1267-4aba-9ebb-7f4bffdc13c4" providerId="ADAL" clId="{78BC1C7F-C9F0-4CB1-8E6E-6539BAD3B035}" dt="2024-06-08T14:25:18.475" v="866" actId="1076"/>
          <ac:cxnSpMkLst>
            <pc:docMk/>
            <pc:sldMk cId="2816262762" sldId="456"/>
            <ac:cxnSpMk id="69" creationId="{AB23E3AF-94BB-4B49-A8F5-8B321CE10E1C}"/>
          </ac:cxnSpMkLst>
        </pc:cxnChg>
        <pc:cxnChg chg="add mod">
          <ac:chgData name="Martin Geiger (Psychology)" userId="8f06b308-1267-4aba-9ebb-7f4bffdc13c4" providerId="ADAL" clId="{78BC1C7F-C9F0-4CB1-8E6E-6539BAD3B035}" dt="2024-06-08T14:25:18.475" v="866" actId="1076"/>
          <ac:cxnSpMkLst>
            <pc:docMk/>
            <pc:sldMk cId="2816262762" sldId="456"/>
            <ac:cxnSpMk id="70" creationId="{C721AC4F-50FD-A3BA-02B3-EC0D2DFC0D62}"/>
          </ac:cxnSpMkLst>
        </pc:cxnChg>
        <pc:cxnChg chg="del mod">
          <ac:chgData name="Martin Geiger (Psychology)" userId="8f06b308-1267-4aba-9ebb-7f4bffdc13c4" providerId="ADAL" clId="{78BC1C7F-C9F0-4CB1-8E6E-6539BAD3B035}" dt="2024-06-08T14:22:08.605" v="820" actId="478"/>
          <ac:cxnSpMkLst>
            <pc:docMk/>
            <pc:sldMk cId="2816262762" sldId="456"/>
            <ac:cxnSpMk id="71" creationId="{B0DB1E22-7A24-1BE3-AD38-CD5A82726170}"/>
          </ac:cxnSpMkLst>
        </pc:cxnChg>
        <pc:cxnChg chg="add mod">
          <ac:chgData name="Martin Geiger (Psychology)" userId="8f06b308-1267-4aba-9ebb-7f4bffdc13c4" providerId="ADAL" clId="{78BC1C7F-C9F0-4CB1-8E6E-6539BAD3B035}" dt="2024-06-08T14:25:18.475" v="866" actId="1076"/>
          <ac:cxnSpMkLst>
            <pc:docMk/>
            <pc:sldMk cId="2816262762" sldId="456"/>
            <ac:cxnSpMk id="72" creationId="{1A593EA2-5172-9171-9CFD-A63674F917A9}"/>
          </ac:cxnSpMkLst>
        </pc:cxnChg>
        <pc:cxnChg chg="del mod">
          <ac:chgData name="Martin Geiger (Psychology)" userId="8f06b308-1267-4aba-9ebb-7f4bffdc13c4" providerId="ADAL" clId="{78BC1C7F-C9F0-4CB1-8E6E-6539BAD3B035}" dt="2024-06-08T14:22:08.605" v="820" actId="478"/>
          <ac:cxnSpMkLst>
            <pc:docMk/>
            <pc:sldMk cId="2816262762" sldId="456"/>
            <ac:cxnSpMk id="75" creationId="{D5107C8C-D9C9-88F7-98C5-02F496B55BA8}"/>
          </ac:cxnSpMkLst>
        </pc:cxnChg>
        <pc:cxnChg chg="del mod">
          <ac:chgData name="Martin Geiger (Psychology)" userId="8f06b308-1267-4aba-9ebb-7f4bffdc13c4" providerId="ADAL" clId="{78BC1C7F-C9F0-4CB1-8E6E-6539BAD3B035}" dt="2024-06-08T14:22:08.605" v="820" actId="478"/>
          <ac:cxnSpMkLst>
            <pc:docMk/>
            <pc:sldMk cId="2816262762" sldId="456"/>
            <ac:cxnSpMk id="78" creationId="{A87A07BD-6C99-C1AF-6E36-83DBA33D66B2}"/>
          </ac:cxnSpMkLst>
        </pc:cxnChg>
        <pc:cxnChg chg="add mod">
          <ac:chgData name="Martin Geiger (Psychology)" userId="8f06b308-1267-4aba-9ebb-7f4bffdc13c4" providerId="ADAL" clId="{78BC1C7F-C9F0-4CB1-8E6E-6539BAD3B035}" dt="2024-06-08T14:25:18.475" v="866" actId="1076"/>
          <ac:cxnSpMkLst>
            <pc:docMk/>
            <pc:sldMk cId="2816262762" sldId="456"/>
            <ac:cxnSpMk id="85" creationId="{3494B2AA-1197-4B71-CF22-64BA6063D8DC}"/>
          </ac:cxnSpMkLst>
        </pc:cxnChg>
        <pc:cxnChg chg="add mod">
          <ac:chgData name="Martin Geiger (Psychology)" userId="8f06b308-1267-4aba-9ebb-7f4bffdc13c4" providerId="ADAL" clId="{78BC1C7F-C9F0-4CB1-8E6E-6539BAD3B035}" dt="2024-06-08T15:31:45.999" v="1574" actId="1076"/>
          <ac:cxnSpMkLst>
            <pc:docMk/>
            <pc:sldMk cId="2816262762" sldId="456"/>
            <ac:cxnSpMk id="116" creationId="{F3F58F65-53A9-BD2C-4327-B7A030E73D5E}"/>
          </ac:cxnSpMkLst>
        </pc:cxnChg>
        <pc:cxnChg chg="add mod">
          <ac:chgData name="Martin Geiger (Psychology)" userId="8f06b308-1267-4aba-9ebb-7f4bffdc13c4" providerId="ADAL" clId="{78BC1C7F-C9F0-4CB1-8E6E-6539BAD3B035}" dt="2024-06-08T15:31:45.999" v="1574" actId="1076"/>
          <ac:cxnSpMkLst>
            <pc:docMk/>
            <pc:sldMk cId="2816262762" sldId="456"/>
            <ac:cxnSpMk id="117" creationId="{E8B1F9CE-15AF-BE4E-4C67-69019D0C3019}"/>
          </ac:cxnSpMkLst>
        </pc:cxnChg>
        <pc:cxnChg chg="add mod">
          <ac:chgData name="Martin Geiger (Psychology)" userId="8f06b308-1267-4aba-9ebb-7f4bffdc13c4" providerId="ADAL" clId="{78BC1C7F-C9F0-4CB1-8E6E-6539BAD3B035}" dt="2024-06-08T15:31:45.999" v="1574" actId="1076"/>
          <ac:cxnSpMkLst>
            <pc:docMk/>
            <pc:sldMk cId="2816262762" sldId="456"/>
            <ac:cxnSpMk id="118" creationId="{B63C78F1-C26C-FE52-8E8A-E81EE5D20190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18:56.317" v="1417"/>
        <pc:sldMkLst>
          <pc:docMk/>
          <pc:sldMk cId="3902438788" sldId="457"/>
        </pc:sldMkLst>
        <pc:spChg chg="del">
          <ac:chgData name="Martin Geiger (Psychology)" userId="8f06b308-1267-4aba-9ebb-7f4bffdc13c4" providerId="ADAL" clId="{78BC1C7F-C9F0-4CB1-8E6E-6539BAD3B035}" dt="2024-06-08T14:25:40.873" v="867" actId="478"/>
          <ac:spMkLst>
            <pc:docMk/>
            <pc:sldMk cId="3902438788" sldId="457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25:40.873" v="867" actId="478"/>
          <ac:spMkLst>
            <pc:docMk/>
            <pc:sldMk cId="3902438788" sldId="457"/>
            <ac:spMk id="4" creationId="{B1190CF9-6066-025C-B595-F1F8048793A4}"/>
          </ac:spMkLst>
        </pc:spChg>
        <pc:spChg chg="del">
          <ac:chgData name="Martin Geiger (Psychology)" userId="8f06b308-1267-4aba-9ebb-7f4bffdc13c4" providerId="ADAL" clId="{78BC1C7F-C9F0-4CB1-8E6E-6539BAD3B035}" dt="2024-06-08T15:18:55.970" v="1416" actId="478"/>
          <ac:spMkLst>
            <pc:docMk/>
            <pc:sldMk cId="3902438788" sldId="457"/>
            <ac:spMk id="7" creationId="{F91EC1A1-389C-6F7D-B1C7-6D9447004530}"/>
          </ac:spMkLst>
        </pc:spChg>
        <pc:spChg chg="add del mod">
          <ac:chgData name="Martin Geiger (Psychology)" userId="8f06b308-1267-4aba-9ebb-7f4bffdc13c4" providerId="ADAL" clId="{78BC1C7F-C9F0-4CB1-8E6E-6539BAD3B035}" dt="2024-06-08T14:29:29.814" v="893" actId="478"/>
          <ac:spMkLst>
            <pc:docMk/>
            <pc:sldMk cId="3902438788" sldId="457"/>
            <ac:spMk id="12" creationId="{386E665A-15FB-39EC-2879-D2F4D31BA0F3}"/>
          </ac:spMkLst>
        </pc:spChg>
        <pc:spChg chg="del">
          <ac:chgData name="Martin Geiger (Psychology)" userId="8f06b308-1267-4aba-9ebb-7f4bffdc13c4" providerId="ADAL" clId="{78BC1C7F-C9F0-4CB1-8E6E-6539BAD3B035}" dt="2024-06-08T15:18:55.970" v="1416" actId="478"/>
          <ac:spMkLst>
            <pc:docMk/>
            <pc:sldMk cId="3902438788" sldId="457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78BC1C7F-C9F0-4CB1-8E6E-6539BAD3B035}" dt="2024-06-08T14:25:43.265" v="869"/>
          <ac:spMkLst>
            <pc:docMk/>
            <pc:sldMk cId="3902438788" sldId="457"/>
            <ac:spMk id="20" creationId="{C83D960F-F746-FC03-5910-0D9541957D80}"/>
          </ac:spMkLst>
        </pc:spChg>
        <pc:spChg chg="add mod">
          <ac:chgData name="Martin Geiger (Psychology)" userId="8f06b308-1267-4aba-9ebb-7f4bffdc13c4" providerId="ADAL" clId="{78BC1C7F-C9F0-4CB1-8E6E-6539BAD3B035}" dt="2024-06-08T14:25:43.265" v="869"/>
          <ac:spMkLst>
            <pc:docMk/>
            <pc:sldMk cId="3902438788" sldId="457"/>
            <ac:spMk id="30" creationId="{6B07A02B-3DE8-5A55-420D-995CE5F3F559}"/>
          </ac:spMkLst>
        </pc:spChg>
        <pc:spChg chg="del">
          <ac:chgData name="Martin Geiger (Psychology)" userId="8f06b308-1267-4aba-9ebb-7f4bffdc13c4" providerId="ADAL" clId="{78BC1C7F-C9F0-4CB1-8E6E-6539BAD3B035}" dt="2024-06-08T14:50:25.501" v="1102" actId="478"/>
          <ac:spMkLst>
            <pc:docMk/>
            <pc:sldMk cId="3902438788" sldId="457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78BC1C7F-C9F0-4CB1-8E6E-6539BAD3B035}" dt="2024-06-08T14:25:43.265" v="869"/>
          <ac:spMkLst>
            <pc:docMk/>
            <pc:sldMk cId="3902438788" sldId="457"/>
            <ac:spMk id="46" creationId="{C2A97E95-6255-CFB5-5C89-364BF2166C8D}"/>
          </ac:spMkLst>
        </pc:spChg>
        <pc:spChg chg="add mod">
          <ac:chgData name="Martin Geiger (Psychology)" userId="8f06b308-1267-4aba-9ebb-7f4bffdc13c4" providerId="ADAL" clId="{78BC1C7F-C9F0-4CB1-8E6E-6539BAD3B035}" dt="2024-06-08T14:25:43.265" v="869"/>
          <ac:spMkLst>
            <pc:docMk/>
            <pc:sldMk cId="3902438788" sldId="457"/>
            <ac:spMk id="47" creationId="{B5EDEC9D-0F2B-0308-3E1E-2E50D59EA5B3}"/>
          </ac:spMkLst>
        </pc:spChg>
        <pc:spChg chg="add mod">
          <ac:chgData name="Martin Geiger (Psychology)" userId="8f06b308-1267-4aba-9ebb-7f4bffdc13c4" providerId="ADAL" clId="{78BC1C7F-C9F0-4CB1-8E6E-6539BAD3B035}" dt="2024-06-08T14:25:43.265" v="869"/>
          <ac:spMkLst>
            <pc:docMk/>
            <pc:sldMk cId="3902438788" sldId="457"/>
            <ac:spMk id="49" creationId="{8387D9D8-E5E9-2AB1-361A-8D4673701DAA}"/>
          </ac:spMkLst>
        </pc:spChg>
        <pc:spChg chg="add mod">
          <ac:chgData name="Martin Geiger (Psychology)" userId="8f06b308-1267-4aba-9ebb-7f4bffdc13c4" providerId="ADAL" clId="{78BC1C7F-C9F0-4CB1-8E6E-6539BAD3B035}" dt="2024-06-08T14:25:43.265" v="869"/>
          <ac:spMkLst>
            <pc:docMk/>
            <pc:sldMk cId="3902438788" sldId="457"/>
            <ac:spMk id="51" creationId="{2516D808-A8E0-A64F-89CD-1A88626CB330}"/>
          </ac:spMkLst>
        </pc:spChg>
        <pc:spChg chg="del">
          <ac:chgData name="Martin Geiger (Psychology)" userId="8f06b308-1267-4aba-9ebb-7f4bffdc13c4" providerId="ADAL" clId="{78BC1C7F-C9F0-4CB1-8E6E-6539BAD3B035}" dt="2024-06-08T14:25:40.873" v="867" actId="478"/>
          <ac:spMkLst>
            <pc:docMk/>
            <pc:sldMk cId="3902438788" sldId="457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25:40.873" v="867" actId="478"/>
          <ac:spMkLst>
            <pc:docMk/>
            <pc:sldMk cId="3902438788" sldId="457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25:40.873" v="867" actId="478"/>
          <ac:spMkLst>
            <pc:docMk/>
            <pc:sldMk cId="3902438788" sldId="457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78BC1C7F-C9F0-4CB1-8E6E-6539BAD3B035}" dt="2024-06-08T14:25:40.873" v="867" actId="478"/>
          <ac:spMkLst>
            <pc:docMk/>
            <pc:sldMk cId="3902438788" sldId="457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4:50:25.722" v="1103"/>
          <ac:spMkLst>
            <pc:docMk/>
            <pc:sldMk cId="3902438788" sldId="457"/>
            <ac:spMk id="76" creationId="{AD41F390-CF40-ED31-6E51-C6A1CFA61379}"/>
          </ac:spMkLst>
        </pc:spChg>
        <pc:spChg chg="add mod">
          <ac:chgData name="Martin Geiger (Psychology)" userId="8f06b308-1267-4aba-9ebb-7f4bffdc13c4" providerId="ADAL" clId="{78BC1C7F-C9F0-4CB1-8E6E-6539BAD3B035}" dt="2024-06-08T15:18:56.317" v="1417"/>
          <ac:spMkLst>
            <pc:docMk/>
            <pc:sldMk cId="3902438788" sldId="457"/>
            <ac:spMk id="79" creationId="{0F2680F9-EEBE-77D0-708E-D189439AE95E}"/>
          </ac:spMkLst>
        </pc:spChg>
        <pc:graphicFrameChg chg="del">
          <ac:chgData name="Martin Geiger (Psychology)" userId="8f06b308-1267-4aba-9ebb-7f4bffdc13c4" providerId="ADAL" clId="{78BC1C7F-C9F0-4CB1-8E6E-6539BAD3B035}" dt="2024-06-08T14:50:25.501" v="1102" actId="478"/>
          <ac:graphicFrameMkLst>
            <pc:docMk/>
            <pc:sldMk cId="3902438788" sldId="457"/>
            <ac:graphicFrameMk id="39" creationId="{584C3AAD-6127-C9AB-0129-6DCAB9C2BF46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50:25.722" v="1103"/>
          <ac:graphicFrameMkLst>
            <pc:docMk/>
            <pc:sldMk cId="3902438788" sldId="457"/>
            <ac:graphicFrameMk id="74" creationId="{D0DEAE72-F06C-67AC-651F-7ECD69089C7D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25:42.239" v="868" actId="478"/>
          <ac:picMkLst>
            <pc:docMk/>
            <pc:sldMk cId="3902438788" sldId="457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25:42.239" v="868" actId="478"/>
          <ac:picMkLst>
            <pc:docMk/>
            <pc:sldMk cId="3902438788" sldId="457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5:18:55.970" v="1416" actId="478"/>
          <ac:picMkLst>
            <pc:docMk/>
            <pc:sldMk cId="3902438788" sldId="457"/>
            <ac:picMk id="6" creationId="{661E84C0-4E8B-82ED-AD2C-3434BEC42764}"/>
          </ac:picMkLst>
        </pc:picChg>
        <pc:picChg chg="del">
          <ac:chgData name="Martin Geiger (Psychology)" userId="8f06b308-1267-4aba-9ebb-7f4bffdc13c4" providerId="ADAL" clId="{78BC1C7F-C9F0-4CB1-8E6E-6539BAD3B035}" dt="2024-06-08T14:25:40.873" v="867" actId="478"/>
          <ac:picMkLst>
            <pc:docMk/>
            <pc:sldMk cId="3902438788" sldId="457"/>
            <ac:picMk id="9" creationId="{75316040-F896-F8AA-B607-075C14FB82D9}"/>
          </ac:picMkLst>
        </pc:picChg>
        <pc:picChg chg="add mod ord">
          <ac:chgData name="Martin Geiger (Psychology)" userId="8f06b308-1267-4aba-9ebb-7f4bffdc13c4" providerId="ADAL" clId="{78BC1C7F-C9F0-4CB1-8E6E-6539BAD3B035}" dt="2024-06-08T14:29:39.137" v="894" actId="167"/>
          <ac:picMkLst>
            <pc:docMk/>
            <pc:sldMk cId="3902438788" sldId="457"/>
            <ac:picMk id="15" creationId="{D6A7AC7A-C78F-350E-7770-79FF5010CFF6}"/>
          </ac:picMkLst>
        </pc:picChg>
        <pc:picChg chg="del">
          <ac:chgData name="Martin Geiger (Psychology)" userId="8f06b308-1267-4aba-9ebb-7f4bffdc13c4" providerId="ADAL" clId="{78BC1C7F-C9F0-4CB1-8E6E-6539BAD3B035}" dt="2024-06-08T14:25:40.873" v="867" actId="478"/>
          <ac:picMkLst>
            <pc:docMk/>
            <pc:sldMk cId="3902438788" sldId="457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18" creationId="{14A9353F-F34E-B41E-F228-6E16EEB8653C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19" creationId="{E6C80CCE-F6C9-E4D5-4DE8-A11C0FA43CD6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21" creationId="{364284AF-C76D-0CB5-AC30-CD03884D0A1E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22" creationId="{22D356B6-83A3-9D95-0F84-965E414625C2}"/>
          </ac:picMkLst>
        </pc:picChg>
        <pc:picChg chg="del">
          <ac:chgData name="Martin Geiger (Psychology)" userId="8f06b308-1267-4aba-9ebb-7f4bffdc13c4" providerId="ADAL" clId="{78BC1C7F-C9F0-4CB1-8E6E-6539BAD3B035}" dt="2024-06-08T14:25:40.873" v="867" actId="478"/>
          <ac:picMkLst>
            <pc:docMk/>
            <pc:sldMk cId="3902438788" sldId="457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78BC1C7F-C9F0-4CB1-8E6E-6539BAD3B035}" dt="2024-06-08T14:25:42.239" v="868" actId="478"/>
          <ac:picMkLst>
            <pc:docMk/>
            <pc:sldMk cId="3902438788" sldId="457"/>
            <ac:picMk id="25" creationId="{925730F2-D7FA-99BA-DB6C-5556C57F7BF1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26" creationId="{66CB3131-7B32-6C26-8DC4-8F3F97A7D8D2}"/>
          </ac:picMkLst>
        </pc:picChg>
        <pc:picChg chg="del">
          <ac:chgData name="Martin Geiger (Psychology)" userId="8f06b308-1267-4aba-9ebb-7f4bffdc13c4" providerId="ADAL" clId="{78BC1C7F-C9F0-4CB1-8E6E-6539BAD3B035}" dt="2024-06-08T14:25:42.239" v="868" actId="478"/>
          <ac:picMkLst>
            <pc:docMk/>
            <pc:sldMk cId="3902438788" sldId="457"/>
            <ac:picMk id="27" creationId="{8E08C131-9E50-0824-15E7-1DC5F98716F7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28" creationId="{11C63B1F-1405-B627-A95D-FD7E91624151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29" creationId="{A3702EF2-CB35-D7DF-0037-6ED5CB2DD24B}"/>
          </ac:picMkLst>
        </pc:picChg>
        <pc:picChg chg="del">
          <ac:chgData name="Martin Geiger (Psychology)" userId="8f06b308-1267-4aba-9ebb-7f4bffdc13c4" providerId="ADAL" clId="{78BC1C7F-C9F0-4CB1-8E6E-6539BAD3B035}" dt="2024-06-08T14:50:25.501" v="1102" actId="478"/>
          <ac:picMkLst>
            <pc:docMk/>
            <pc:sldMk cId="3902438788" sldId="457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50:25.501" v="1102" actId="478"/>
          <ac:picMkLst>
            <pc:docMk/>
            <pc:sldMk cId="3902438788" sldId="457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50:25.501" v="1102" actId="478"/>
          <ac:picMkLst>
            <pc:docMk/>
            <pc:sldMk cId="3902438788" sldId="457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50:25.501" v="1102" actId="478"/>
          <ac:picMkLst>
            <pc:docMk/>
            <pc:sldMk cId="3902438788" sldId="457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50:25.501" v="1102" actId="478"/>
          <ac:picMkLst>
            <pc:docMk/>
            <pc:sldMk cId="3902438788" sldId="457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50:25.501" v="1102" actId="478"/>
          <ac:picMkLst>
            <pc:docMk/>
            <pc:sldMk cId="3902438788" sldId="457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50:25.501" v="1102" actId="478"/>
          <ac:picMkLst>
            <pc:docMk/>
            <pc:sldMk cId="3902438788" sldId="457"/>
            <ac:picMk id="38" creationId="{EA06E806-61ED-AC23-57B7-C98523F955AA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41" creationId="{BB724016-72B7-C1B4-FBB9-FA0A434E7B19}"/>
          </ac:picMkLst>
        </pc:picChg>
        <pc:picChg chg="del">
          <ac:chgData name="Martin Geiger (Psychology)" userId="8f06b308-1267-4aba-9ebb-7f4bffdc13c4" providerId="ADAL" clId="{78BC1C7F-C9F0-4CB1-8E6E-6539BAD3B035}" dt="2024-06-08T14:25:40.873" v="867" actId="478"/>
          <ac:picMkLst>
            <pc:docMk/>
            <pc:sldMk cId="3902438788" sldId="457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78BC1C7F-C9F0-4CB1-8E6E-6539BAD3B035}" dt="2024-06-08T14:25:42.239" v="868" actId="478"/>
          <ac:picMkLst>
            <pc:docMk/>
            <pc:sldMk cId="3902438788" sldId="457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25:40.873" v="867" actId="478"/>
          <ac:picMkLst>
            <pc:docMk/>
            <pc:sldMk cId="3902438788" sldId="457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53" creationId="{C0240ABE-74E2-D898-DAC9-6DC2F34C7FEE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54" creationId="{99FCE9C5-4B11-30D7-2DC0-4DFDBD3781E1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55" creationId="{F5AC2D74-9334-4651-4BB8-B962C376E2C5}"/>
          </ac:picMkLst>
        </pc:picChg>
        <pc:picChg chg="add mod">
          <ac:chgData name="Martin Geiger (Psychology)" userId="8f06b308-1267-4aba-9ebb-7f4bffdc13c4" providerId="ADAL" clId="{78BC1C7F-C9F0-4CB1-8E6E-6539BAD3B035}" dt="2024-06-08T14:25:43.265" v="869"/>
          <ac:picMkLst>
            <pc:docMk/>
            <pc:sldMk cId="3902438788" sldId="457"/>
            <ac:picMk id="60" creationId="{A7C35E76-AF1C-E69F-93BD-A36E3C3153B3}"/>
          </ac:picMkLst>
        </pc:picChg>
        <pc:picChg chg="add mod">
          <ac:chgData name="Martin Geiger (Psychology)" userId="8f06b308-1267-4aba-9ebb-7f4bffdc13c4" providerId="ADAL" clId="{78BC1C7F-C9F0-4CB1-8E6E-6539BAD3B035}" dt="2024-06-08T14:50:25.722" v="1103"/>
          <ac:picMkLst>
            <pc:docMk/>
            <pc:sldMk cId="3902438788" sldId="457"/>
            <ac:picMk id="61" creationId="{E2A45D80-0649-EEC6-4A84-795BE5DFDB05}"/>
          </ac:picMkLst>
        </pc:picChg>
        <pc:picChg chg="add mod">
          <ac:chgData name="Martin Geiger (Psychology)" userId="8f06b308-1267-4aba-9ebb-7f4bffdc13c4" providerId="ADAL" clId="{78BC1C7F-C9F0-4CB1-8E6E-6539BAD3B035}" dt="2024-06-08T14:50:25.722" v="1103"/>
          <ac:picMkLst>
            <pc:docMk/>
            <pc:sldMk cId="3902438788" sldId="457"/>
            <ac:picMk id="62" creationId="{DB036DD9-C25B-00CD-894F-8B8F9EEDFC5B}"/>
          </ac:picMkLst>
        </pc:picChg>
        <pc:picChg chg="add mod">
          <ac:chgData name="Martin Geiger (Psychology)" userId="8f06b308-1267-4aba-9ebb-7f4bffdc13c4" providerId="ADAL" clId="{78BC1C7F-C9F0-4CB1-8E6E-6539BAD3B035}" dt="2024-06-08T14:50:25.722" v="1103"/>
          <ac:picMkLst>
            <pc:docMk/>
            <pc:sldMk cId="3902438788" sldId="457"/>
            <ac:picMk id="63" creationId="{A2D33383-45A7-7BCF-D762-2FCCFD10C996}"/>
          </ac:picMkLst>
        </pc:picChg>
        <pc:picChg chg="add mod">
          <ac:chgData name="Martin Geiger (Psychology)" userId="8f06b308-1267-4aba-9ebb-7f4bffdc13c4" providerId="ADAL" clId="{78BC1C7F-C9F0-4CB1-8E6E-6539BAD3B035}" dt="2024-06-08T14:50:25.722" v="1103"/>
          <ac:picMkLst>
            <pc:docMk/>
            <pc:sldMk cId="3902438788" sldId="457"/>
            <ac:picMk id="64" creationId="{8F2FF2A7-E2C4-C940-10F8-FB649C20EAC8}"/>
          </ac:picMkLst>
        </pc:picChg>
        <pc:picChg chg="add mod">
          <ac:chgData name="Martin Geiger (Psychology)" userId="8f06b308-1267-4aba-9ebb-7f4bffdc13c4" providerId="ADAL" clId="{78BC1C7F-C9F0-4CB1-8E6E-6539BAD3B035}" dt="2024-06-08T14:50:25.722" v="1103"/>
          <ac:picMkLst>
            <pc:docMk/>
            <pc:sldMk cId="3902438788" sldId="457"/>
            <ac:picMk id="69" creationId="{CCDF86D9-F2DF-6E53-5720-705DDE8C1165}"/>
          </ac:picMkLst>
        </pc:picChg>
        <pc:picChg chg="add mod">
          <ac:chgData name="Martin Geiger (Psychology)" userId="8f06b308-1267-4aba-9ebb-7f4bffdc13c4" providerId="ADAL" clId="{78BC1C7F-C9F0-4CB1-8E6E-6539BAD3B035}" dt="2024-06-08T14:50:25.722" v="1103"/>
          <ac:picMkLst>
            <pc:docMk/>
            <pc:sldMk cId="3902438788" sldId="457"/>
            <ac:picMk id="70" creationId="{349721AA-1C98-6014-C09C-3489B0B65B8E}"/>
          </ac:picMkLst>
        </pc:picChg>
        <pc:picChg chg="add mod">
          <ac:chgData name="Martin Geiger (Psychology)" userId="8f06b308-1267-4aba-9ebb-7f4bffdc13c4" providerId="ADAL" clId="{78BC1C7F-C9F0-4CB1-8E6E-6539BAD3B035}" dt="2024-06-08T14:50:25.722" v="1103"/>
          <ac:picMkLst>
            <pc:docMk/>
            <pc:sldMk cId="3902438788" sldId="457"/>
            <ac:picMk id="72" creationId="{EDA1A4D5-40EE-38C2-5F8E-1418E79B75D2}"/>
          </ac:picMkLst>
        </pc:picChg>
        <pc:picChg chg="add mod">
          <ac:chgData name="Martin Geiger (Psychology)" userId="8f06b308-1267-4aba-9ebb-7f4bffdc13c4" providerId="ADAL" clId="{78BC1C7F-C9F0-4CB1-8E6E-6539BAD3B035}" dt="2024-06-08T15:18:56.317" v="1417"/>
          <ac:picMkLst>
            <pc:docMk/>
            <pc:sldMk cId="3902438788" sldId="457"/>
            <ac:picMk id="77" creationId="{8E7D5E50-5240-80B3-8D4B-F1933F18826C}"/>
          </ac:picMkLst>
        </pc:picChg>
        <pc:picChg chg="del">
          <ac:chgData name="Martin Geiger (Psychology)" userId="8f06b308-1267-4aba-9ebb-7f4bffdc13c4" providerId="ADAL" clId="{78BC1C7F-C9F0-4CB1-8E6E-6539BAD3B035}" dt="2024-06-08T14:25:40.873" v="867" actId="478"/>
          <ac:picMkLst>
            <pc:docMk/>
            <pc:sldMk cId="3902438788" sldId="457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25:40.873" v="867" actId="478"/>
          <ac:picMkLst>
            <pc:docMk/>
            <pc:sldMk cId="3902438788" sldId="457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78BC1C7F-C9F0-4CB1-8E6E-6539BAD3B035}" dt="2024-06-08T14:25:43.265" v="869"/>
          <ac:cxnSpMkLst>
            <pc:docMk/>
            <pc:sldMk cId="3902438788" sldId="457"/>
            <ac:cxnSpMk id="24" creationId="{72D7495A-C1A2-9983-4A3E-3D8766AE225C}"/>
          </ac:cxnSpMkLst>
        </pc:cxnChg>
        <pc:cxnChg chg="del mod">
          <ac:chgData name="Martin Geiger (Psychology)" userId="8f06b308-1267-4aba-9ebb-7f4bffdc13c4" providerId="ADAL" clId="{78BC1C7F-C9F0-4CB1-8E6E-6539BAD3B035}" dt="2024-06-08T14:25:40.873" v="867" actId="478"/>
          <ac:cxnSpMkLst>
            <pc:docMk/>
            <pc:sldMk cId="3902438788" sldId="457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25:43.265" v="869"/>
          <ac:cxnSpMkLst>
            <pc:docMk/>
            <pc:sldMk cId="3902438788" sldId="457"/>
            <ac:cxnSpMk id="42" creationId="{F443A7CD-C338-6C3A-7506-BB390CDDCCD2}"/>
          </ac:cxnSpMkLst>
        </pc:cxnChg>
        <pc:cxnChg chg="add mod">
          <ac:chgData name="Martin Geiger (Psychology)" userId="8f06b308-1267-4aba-9ebb-7f4bffdc13c4" providerId="ADAL" clId="{78BC1C7F-C9F0-4CB1-8E6E-6539BAD3B035}" dt="2024-06-08T14:25:43.265" v="869"/>
          <ac:cxnSpMkLst>
            <pc:docMk/>
            <pc:sldMk cId="3902438788" sldId="457"/>
            <ac:cxnSpMk id="44" creationId="{01EBF616-9402-AF2B-849F-D10584F29E2E}"/>
          </ac:cxnSpMkLst>
        </pc:cxnChg>
        <pc:cxnChg chg="add mod">
          <ac:chgData name="Martin Geiger (Psychology)" userId="8f06b308-1267-4aba-9ebb-7f4bffdc13c4" providerId="ADAL" clId="{78BC1C7F-C9F0-4CB1-8E6E-6539BAD3B035}" dt="2024-06-08T14:25:43.265" v="869"/>
          <ac:cxnSpMkLst>
            <pc:docMk/>
            <pc:sldMk cId="3902438788" sldId="457"/>
            <ac:cxnSpMk id="45" creationId="{F61B9537-30AD-6B34-83DD-23AA026DD056}"/>
          </ac:cxnSpMkLst>
        </pc:cxnChg>
        <pc:cxnChg chg="del mod">
          <ac:chgData name="Martin Geiger (Psychology)" userId="8f06b308-1267-4aba-9ebb-7f4bffdc13c4" providerId="ADAL" clId="{78BC1C7F-C9F0-4CB1-8E6E-6539BAD3B035}" dt="2024-06-08T14:25:40.873" v="867" actId="478"/>
          <ac:cxnSpMkLst>
            <pc:docMk/>
            <pc:sldMk cId="3902438788" sldId="457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25:43.265" v="869"/>
          <ac:cxnSpMkLst>
            <pc:docMk/>
            <pc:sldMk cId="3902438788" sldId="457"/>
            <ac:cxnSpMk id="56" creationId="{0E3A1F87-A7B1-5AF3-8B5B-D145A8E4569F}"/>
          </ac:cxnSpMkLst>
        </pc:cxnChg>
        <pc:cxnChg chg="del mod">
          <ac:chgData name="Martin Geiger (Psychology)" userId="8f06b308-1267-4aba-9ebb-7f4bffdc13c4" providerId="ADAL" clId="{78BC1C7F-C9F0-4CB1-8E6E-6539BAD3B035}" dt="2024-06-08T14:25:40.873" v="867" actId="478"/>
          <ac:cxnSpMkLst>
            <pc:docMk/>
            <pc:sldMk cId="3902438788" sldId="457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25:40.873" v="867" actId="478"/>
          <ac:cxnSpMkLst>
            <pc:docMk/>
            <pc:sldMk cId="3902438788" sldId="457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25:40.873" v="867" actId="478"/>
          <ac:cxnSpMkLst>
            <pc:docMk/>
            <pc:sldMk cId="3902438788" sldId="457"/>
            <ac:cxnSpMk id="78" creationId="{A87A07BD-6C99-C1AF-6E36-83DBA33D66B2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43:45.512" v="1601"/>
        <pc:sldMkLst>
          <pc:docMk/>
          <pc:sldMk cId="2077068924" sldId="458"/>
        </pc:sldMkLst>
        <pc:spChg chg="del">
          <ac:chgData name="Martin Geiger (Psychology)" userId="8f06b308-1267-4aba-9ebb-7f4bffdc13c4" providerId="ADAL" clId="{78BC1C7F-C9F0-4CB1-8E6E-6539BAD3B035}" dt="2024-06-08T14:43:24.498" v="1020" actId="478"/>
          <ac:spMkLst>
            <pc:docMk/>
            <pc:sldMk cId="2077068924" sldId="458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43:24.498" v="1020" actId="478"/>
          <ac:spMkLst>
            <pc:docMk/>
            <pc:sldMk cId="2077068924" sldId="458"/>
            <ac:spMk id="4" creationId="{B1190CF9-6066-025C-B595-F1F8048793A4}"/>
          </ac:spMkLst>
        </pc:spChg>
        <pc:spChg chg="del">
          <ac:chgData name="Martin Geiger (Psychology)" userId="8f06b308-1267-4aba-9ebb-7f4bffdc13c4" providerId="ADAL" clId="{78BC1C7F-C9F0-4CB1-8E6E-6539BAD3B035}" dt="2024-06-08T15:19:09.587" v="1421" actId="478"/>
          <ac:spMkLst>
            <pc:docMk/>
            <pc:sldMk cId="2077068924" sldId="458"/>
            <ac:spMk id="7" creationId="{F91EC1A1-389C-6F7D-B1C7-6D9447004530}"/>
          </ac:spMkLst>
        </pc:spChg>
        <pc:spChg chg="add mod">
          <ac:chgData name="Martin Geiger (Psychology)" userId="8f06b308-1267-4aba-9ebb-7f4bffdc13c4" providerId="ADAL" clId="{78BC1C7F-C9F0-4CB1-8E6E-6539BAD3B035}" dt="2024-06-08T14:43:24.498" v="1020" actId="478"/>
          <ac:spMkLst>
            <pc:docMk/>
            <pc:sldMk cId="2077068924" sldId="458"/>
            <ac:spMk id="11" creationId="{8B120174-27B8-C01B-7746-14C25FB31922}"/>
          </ac:spMkLst>
        </pc:spChg>
        <pc:spChg chg="del">
          <ac:chgData name="Martin Geiger (Psychology)" userId="8f06b308-1267-4aba-9ebb-7f4bffdc13c4" providerId="ADAL" clId="{78BC1C7F-C9F0-4CB1-8E6E-6539BAD3B035}" dt="2024-06-08T15:19:09.587" v="1421" actId="478"/>
          <ac:spMkLst>
            <pc:docMk/>
            <pc:sldMk cId="2077068924" sldId="458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78BC1C7F-C9F0-4CB1-8E6E-6539BAD3B035}" dt="2024-06-08T14:43:24.856" v="1021"/>
          <ac:spMkLst>
            <pc:docMk/>
            <pc:sldMk cId="2077068924" sldId="458"/>
            <ac:spMk id="20" creationId="{6CDB2BB3-0B9F-4925-324C-021A6113EE96}"/>
          </ac:spMkLst>
        </pc:spChg>
        <pc:spChg chg="add mod">
          <ac:chgData name="Martin Geiger (Psychology)" userId="8f06b308-1267-4aba-9ebb-7f4bffdc13c4" providerId="ADAL" clId="{78BC1C7F-C9F0-4CB1-8E6E-6539BAD3B035}" dt="2024-06-08T14:43:24.856" v="1021"/>
          <ac:spMkLst>
            <pc:docMk/>
            <pc:sldMk cId="2077068924" sldId="458"/>
            <ac:spMk id="30" creationId="{CC805EA9-E65F-DFF7-F716-48504B50793E}"/>
          </ac:spMkLst>
        </pc:spChg>
        <pc:spChg chg="del">
          <ac:chgData name="Martin Geiger (Psychology)" userId="8f06b308-1267-4aba-9ebb-7f4bffdc13c4" providerId="ADAL" clId="{78BC1C7F-C9F0-4CB1-8E6E-6539BAD3B035}" dt="2024-06-08T14:50:45.807" v="1110" actId="478"/>
          <ac:spMkLst>
            <pc:docMk/>
            <pc:sldMk cId="2077068924" sldId="458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78BC1C7F-C9F0-4CB1-8E6E-6539BAD3B035}" dt="2024-06-08T14:43:24.856" v="1021"/>
          <ac:spMkLst>
            <pc:docMk/>
            <pc:sldMk cId="2077068924" sldId="458"/>
            <ac:spMk id="46" creationId="{2E2364E6-42CF-3C47-84A4-41B4BB443390}"/>
          </ac:spMkLst>
        </pc:spChg>
        <pc:spChg chg="add mod">
          <ac:chgData name="Martin Geiger (Psychology)" userId="8f06b308-1267-4aba-9ebb-7f4bffdc13c4" providerId="ADAL" clId="{78BC1C7F-C9F0-4CB1-8E6E-6539BAD3B035}" dt="2024-06-08T14:43:24.856" v="1021"/>
          <ac:spMkLst>
            <pc:docMk/>
            <pc:sldMk cId="2077068924" sldId="458"/>
            <ac:spMk id="47" creationId="{E30318B8-9AFF-847D-6C47-702DB235F307}"/>
          </ac:spMkLst>
        </pc:spChg>
        <pc:spChg chg="add mod">
          <ac:chgData name="Martin Geiger (Psychology)" userId="8f06b308-1267-4aba-9ebb-7f4bffdc13c4" providerId="ADAL" clId="{78BC1C7F-C9F0-4CB1-8E6E-6539BAD3B035}" dt="2024-06-08T14:43:24.856" v="1021"/>
          <ac:spMkLst>
            <pc:docMk/>
            <pc:sldMk cId="2077068924" sldId="458"/>
            <ac:spMk id="49" creationId="{7CB87E5E-E9BD-FD24-D496-2176ED615DB5}"/>
          </ac:spMkLst>
        </pc:spChg>
        <pc:spChg chg="add mod">
          <ac:chgData name="Martin Geiger (Psychology)" userId="8f06b308-1267-4aba-9ebb-7f4bffdc13c4" providerId="ADAL" clId="{78BC1C7F-C9F0-4CB1-8E6E-6539BAD3B035}" dt="2024-06-08T14:43:24.856" v="1021"/>
          <ac:spMkLst>
            <pc:docMk/>
            <pc:sldMk cId="2077068924" sldId="458"/>
            <ac:spMk id="51" creationId="{CEF17344-694A-F0A2-A811-A04C9B5D28B6}"/>
          </ac:spMkLst>
        </pc:spChg>
        <pc:spChg chg="del">
          <ac:chgData name="Martin Geiger (Psychology)" userId="8f06b308-1267-4aba-9ebb-7f4bffdc13c4" providerId="ADAL" clId="{78BC1C7F-C9F0-4CB1-8E6E-6539BAD3B035}" dt="2024-06-08T14:43:24.498" v="1020" actId="478"/>
          <ac:spMkLst>
            <pc:docMk/>
            <pc:sldMk cId="2077068924" sldId="458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43:24.498" v="1020" actId="478"/>
          <ac:spMkLst>
            <pc:docMk/>
            <pc:sldMk cId="2077068924" sldId="458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43:24.498" v="1020" actId="478"/>
          <ac:spMkLst>
            <pc:docMk/>
            <pc:sldMk cId="2077068924" sldId="458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78BC1C7F-C9F0-4CB1-8E6E-6539BAD3B035}" dt="2024-06-08T14:43:24.498" v="1020" actId="478"/>
          <ac:spMkLst>
            <pc:docMk/>
            <pc:sldMk cId="2077068924" sldId="458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4:50:46.101" v="1111"/>
          <ac:spMkLst>
            <pc:docMk/>
            <pc:sldMk cId="2077068924" sldId="458"/>
            <ac:spMk id="76" creationId="{A28E653B-9034-CF22-63D7-62302BDD88D4}"/>
          </ac:spMkLst>
        </pc:spChg>
        <pc:spChg chg="add mod">
          <ac:chgData name="Martin Geiger (Psychology)" userId="8f06b308-1267-4aba-9ebb-7f4bffdc13c4" providerId="ADAL" clId="{78BC1C7F-C9F0-4CB1-8E6E-6539BAD3B035}" dt="2024-06-08T15:19:09.848" v="1422"/>
          <ac:spMkLst>
            <pc:docMk/>
            <pc:sldMk cId="2077068924" sldId="458"/>
            <ac:spMk id="79" creationId="{FF644083-80AD-65D0-5E60-88AE4A1124B9}"/>
          </ac:spMkLst>
        </pc:spChg>
        <pc:graphicFrameChg chg="del">
          <ac:chgData name="Martin Geiger (Psychology)" userId="8f06b308-1267-4aba-9ebb-7f4bffdc13c4" providerId="ADAL" clId="{78BC1C7F-C9F0-4CB1-8E6E-6539BAD3B035}" dt="2024-06-08T14:50:45.807" v="1110" actId="478"/>
          <ac:graphicFrameMkLst>
            <pc:docMk/>
            <pc:sldMk cId="2077068924" sldId="458"/>
            <ac:graphicFrameMk id="39" creationId="{584C3AAD-6127-C9AB-0129-6DCAB9C2BF46}"/>
          </ac:graphicFrameMkLst>
        </pc:graphicFrameChg>
        <pc:graphicFrameChg chg="add mod">
          <ac:chgData name="Martin Geiger (Psychology)" userId="8f06b308-1267-4aba-9ebb-7f4bffdc13c4" providerId="ADAL" clId="{78BC1C7F-C9F0-4CB1-8E6E-6539BAD3B035}" dt="2024-06-08T14:50:46.101" v="1111"/>
          <ac:graphicFrameMkLst>
            <pc:docMk/>
            <pc:sldMk cId="2077068924" sldId="458"/>
            <ac:graphicFrameMk id="74" creationId="{4B9E1B96-519A-70B5-37D6-D69707E28018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5:19:09.587" v="1421" actId="478"/>
          <ac:picMkLst>
            <pc:docMk/>
            <pc:sldMk cId="2077068924" sldId="458"/>
            <ac:picMk id="6" creationId="{661E84C0-4E8B-82ED-AD2C-3434BEC42764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9" creationId="{75316040-F896-F8AA-B607-075C14FB82D9}"/>
          </ac:picMkLst>
        </pc:picChg>
        <pc:picChg chg="add mod ord">
          <ac:chgData name="Martin Geiger (Psychology)" userId="8f06b308-1267-4aba-9ebb-7f4bffdc13c4" providerId="ADAL" clId="{78BC1C7F-C9F0-4CB1-8E6E-6539BAD3B035}" dt="2024-06-08T14:43:32.700" v="1024" actId="167"/>
          <ac:picMkLst>
            <pc:docMk/>
            <pc:sldMk cId="2077068924" sldId="458"/>
            <ac:picMk id="13" creationId="{687C228A-74FC-83AF-526E-79E7EEBC9256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14" creationId="{767E4F54-B6CF-BF00-9F0F-174B0A9C1408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19" creationId="{73BACBFC-65E7-8152-845E-F02F0673A26A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21" creationId="{29769C38-16B8-4C60-6A66-B5E7BB39053F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22" creationId="{9E9AE79F-CBFC-F28A-A1A0-6CA07FB95392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25" creationId="{925730F2-D7FA-99BA-DB6C-5556C57F7BF1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26" creationId="{F4DA8198-3AE2-7792-35D4-EC1BA984D39D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27" creationId="{8E08C131-9E50-0824-15E7-1DC5F98716F7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28" creationId="{F71B639F-B9A1-2B2C-D8B4-01F1A6C621D6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29" creationId="{7A862120-D433-31CF-2837-6A2B028584A1}"/>
          </ac:picMkLst>
        </pc:picChg>
        <pc:picChg chg="del">
          <ac:chgData name="Martin Geiger (Psychology)" userId="8f06b308-1267-4aba-9ebb-7f4bffdc13c4" providerId="ADAL" clId="{78BC1C7F-C9F0-4CB1-8E6E-6539BAD3B035}" dt="2024-06-08T14:50:45.807" v="1110" actId="478"/>
          <ac:picMkLst>
            <pc:docMk/>
            <pc:sldMk cId="2077068924" sldId="458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50:45.807" v="1110" actId="478"/>
          <ac:picMkLst>
            <pc:docMk/>
            <pc:sldMk cId="2077068924" sldId="458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50:45.807" v="1110" actId="478"/>
          <ac:picMkLst>
            <pc:docMk/>
            <pc:sldMk cId="2077068924" sldId="458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50:45.807" v="1110" actId="478"/>
          <ac:picMkLst>
            <pc:docMk/>
            <pc:sldMk cId="2077068924" sldId="458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50:45.807" v="1110" actId="478"/>
          <ac:picMkLst>
            <pc:docMk/>
            <pc:sldMk cId="2077068924" sldId="458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50:45.807" v="1110" actId="478"/>
          <ac:picMkLst>
            <pc:docMk/>
            <pc:sldMk cId="2077068924" sldId="458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50:45.807" v="1110" actId="478"/>
          <ac:picMkLst>
            <pc:docMk/>
            <pc:sldMk cId="2077068924" sldId="458"/>
            <ac:picMk id="38" creationId="{EA06E806-61ED-AC23-57B7-C98523F955AA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41" creationId="{43C1D0FA-C846-3CA9-1310-A0637B0CBF93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53" creationId="{4160D833-08B5-8DAE-0912-3F6DCFBBAA41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54" creationId="{1FF3CD4B-6499-FD5D-7DE5-299C6982602F}"/>
          </ac:picMkLst>
        </pc:picChg>
        <pc:picChg chg="add mod">
          <ac:chgData name="Martin Geiger (Psychology)" userId="8f06b308-1267-4aba-9ebb-7f4bffdc13c4" providerId="ADAL" clId="{78BC1C7F-C9F0-4CB1-8E6E-6539BAD3B035}" dt="2024-06-08T14:43:24.856" v="1021"/>
          <ac:picMkLst>
            <pc:docMk/>
            <pc:sldMk cId="2077068924" sldId="458"/>
            <ac:picMk id="55" creationId="{67473C37-99C2-F939-6624-EE9F78984907}"/>
          </ac:picMkLst>
        </pc:picChg>
        <pc:picChg chg="add mod ord">
          <ac:chgData name="Martin Geiger (Psychology)" userId="8f06b308-1267-4aba-9ebb-7f4bffdc13c4" providerId="ADAL" clId="{78BC1C7F-C9F0-4CB1-8E6E-6539BAD3B035}" dt="2024-06-08T14:43:30.214" v="1023" actId="167"/>
          <ac:picMkLst>
            <pc:docMk/>
            <pc:sldMk cId="2077068924" sldId="458"/>
            <ac:picMk id="60" creationId="{FD127444-94C3-1BB3-5C05-D273FE373636}"/>
          </ac:picMkLst>
        </pc:picChg>
        <pc:picChg chg="add mod">
          <ac:chgData name="Martin Geiger (Psychology)" userId="8f06b308-1267-4aba-9ebb-7f4bffdc13c4" providerId="ADAL" clId="{78BC1C7F-C9F0-4CB1-8E6E-6539BAD3B035}" dt="2024-06-08T14:50:46.101" v="1111"/>
          <ac:picMkLst>
            <pc:docMk/>
            <pc:sldMk cId="2077068924" sldId="458"/>
            <ac:picMk id="61" creationId="{654FC966-77B8-AC94-FA24-143D0B24D8C1}"/>
          </ac:picMkLst>
        </pc:picChg>
        <pc:picChg chg="add mod">
          <ac:chgData name="Martin Geiger (Psychology)" userId="8f06b308-1267-4aba-9ebb-7f4bffdc13c4" providerId="ADAL" clId="{78BC1C7F-C9F0-4CB1-8E6E-6539BAD3B035}" dt="2024-06-08T14:50:46.101" v="1111"/>
          <ac:picMkLst>
            <pc:docMk/>
            <pc:sldMk cId="2077068924" sldId="458"/>
            <ac:picMk id="62" creationId="{EB00AD1B-D183-1A2C-5B37-D1AC6F253DEE}"/>
          </ac:picMkLst>
        </pc:picChg>
        <pc:picChg chg="add mod">
          <ac:chgData name="Martin Geiger (Psychology)" userId="8f06b308-1267-4aba-9ebb-7f4bffdc13c4" providerId="ADAL" clId="{78BC1C7F-C9F0-4CB1-8E6E-6539BAD3B035}" dt="2024-06-08T14:50:46.101" v="1111"/>
          <ac:picMkLst>
            <pc:docMk/>
            <pc:sldMk cId="2077068924" sldId="458"/>
            <ac:picMk id="63" creationId="{E5805051-DA16-B176-56A8-B9A3C2A04758}"/>
          </ac:picMkLst>
        </pc:picChg>
        <pc:picChg chg="add mod">
          <ac:chgData name="Martin Geiger (Psychology)" userId="8f06b308-1267-4aba-9ebb-7f4bffdc13c4" providerId="ADAL" clId="{78BC1C7F-C9F0-4CB1-8E6E-6539BAD3B035}" dt="2024-06-08T14:50:46.101" v="1111"/>
          <ac:picMkLst>
            <pc:docMk/>
            <pc:sldMk cId="2077068924" sldId="458"/>
            <ac:picMk id="64" creationId="{246AF3E9-BE66-6617-2396-310D950E8E5B}"/>
          </ac:picMkLst>
        </pc:picChg>
        <pc:picChg chg="add mod">
          <ac:chgData name="Martin Geiger (Psychology)" userId="8f06b308-1267-4aba-9ebb-7f4bffdc13c4" providerId="ADAL" clId="{78BC1C7F-C9F0-4CB1-8E6E-6539BAD3B035}" dt="2024-06-08T14:50:46.101" v="1111"/>
          <ac:picMkLst>
            <pc:docMk/>
            <pc:sldMk cId="2077068924" sldId="458"/>
            <ac:picMk id="69" creationId="{34286932-F3E1-0581-CDDC-FAE7F0F24C00}"/>
          </ac:picMkLst>
        </pc:picChg>
        <pc:picChg chg="add mod">
          <ac:chgData name="Martin Geiger (Psychology)" userId="8f06b308-1267-4aba-9ebb-7f4bffdc13c4" providerId="ADAL" clId="{78BC1C7F-C9F0-4CB1-8E6E-6539BAD3B035}" dt="2024-06-08T14:50:46.101" v="1111"/>
          <ac:picMkLst>
            <pc:docMk/>
            <pc:sldMk cId="2077068924" sldId="458"/>
            <ac:picMk id="70" creationId="{2DCBFD33-E616-BAC0-7EF0-137DCD9EC4DB}"/>
          </ac:picMkLst>
        </pc:picChg>
        <pc:picChg chg="add mod">
          <ac:chgData name="Martin Geiger (Psychology)" userId="8f06b308-1267-4aba-9ebb-7f4bffdc13c4" providerId="ADAL" clId="{78BC1C7F-C9F0-4CB1-8E6E-6539BAD3B035}" dt="2024-06-08T14:50:46.101" v="1111"/>
          <ac:picMkLst>
            <pc:docMk/>
            <pc:sldMk cId="2077068924" sldId="458"/>
            <ac:picMk id="72" creationId="{E07BBFCA-CC13-D0B9-874E-E1F7D7FE87F5}"/>
          </ac:picMkLst>
        </pc:picChg>
        <pc:picChg chg="add mod">
          <ac:chgData name="Martin Geiger (Psychology)" userId="8f06b308-1267-4aba-9ebb-7f4bffdc13c4" providerId="ADAL" clId="{78BC1C7F-C9F0-4CB1-8E6E-6539BAD3B035}" dt="2024-06-08T15:19:09.848" v="1422"/>
          <ac:picMkLst>
            <pc:docMk/>
            <pc:sldMk cId="2077068924" sldId="458"/>
            <ac:picMk id="77" creationId="{73D9A652-3A5F-0234-EEB6-022C0B41BE38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43:24.498" v="1020" actId="478"/>
          <ac:picMkLst>
            <pc:docMk/>
            <pc:sldMk cId="2077068924" sldId="458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78BC1C7F-C9F0-4CB1-8E6E-6539BAD3B035}" dt="2024-06-08T14:43:24.856" v="1021"/>
          <ac:cxnSpMkLst>
            <pc:docMk/>
            <pc:sldMk cId="2077068924" sldId="458"/>
            <ac:cxnSpMk id="24" creationId="{70A6E2A5-6148-EEF0-B136-FC6FE03D35D0}"/>
          </ac:cxnSpMkLst>
        </pc:cxnChg>
        <pc:cxnChg chg="del mod">
          <ac:chgData name="Martin Geiger (Psychology)" userId="8f06b308-1267-4aba-9ebb-7f4bffdc13c4" providerId="ADAL" clId="{78BC1C7F-C9F0-4CB1-8E6E-6539BAD3B035}" dt="2024-06-08T14:43:24.498" v="1020" actId="478"/>
          <ac:cxnSpMkLst>
            <pc:docMk/>
            <pc:sldMk cId="2077068924" sldId="458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43:24.856" v="1021"/>
          <ac:cxnSpMkLst>
            <pc:docMk/>
            <pc:sldMk cId="2077068924" sldId="458"/>
            <ac:cxnSpMk id="42" creationId="{8166D94D-6485-E00A-5EE6-C9294DB1EC0C}"/>
          </ac:cxnSpMkLst>
        </pc:cxnChg>
        <pc:cxnChg chg="add mod">
          <ac:chgData name="Martin Geiger (Psychology)" userId="8f06b308-1267-4aba-9ebb-7f4bffdc13c4" providerId="ADAL" clId="{78BC1C7F-C9F0-4CB1-8E6E-6539BAD3B035}" dt="2024-06-08T14:43:24.856" v="1021"/>
          <ac:cxnSpMkLst>
            <pc:docMk/>
            <pc:sldMk cId="2077068924" sldId="458"/>
            <ac:cxnSpMk id="44" creationId="{365BF082-427D-BAAD-F3ED-7B4E26C00B82}"/>
          </ac:cxnSpMkLst>
        </pc:cxnChg>
        <pc:cxnChg chg="add mod">
          <ac:chgData name="Martin Geiger (Psychology)" userId="8f06b308-1267-4aba-9ebb-7f4bffdc13c4" providerId="ADAL" clId="{78BC1C7F-C9F0-4CB1-8E6E-6539BAD3B035}" dt="2024-06-08T14:43:24.856" v="1021"/>
          <ac:cxnSpMkLst>
            <pc:docMk/>
            <pc:sldMk cId="2077068924" sldId="458"/>
            <ac:cxnSpMk id="45" creationId="{83376DF9-EC6E-49C1-A364-748FA2910DBF}"/>
          </ac:cxnSpMkLst>
        </pc:cxnChg>
        <pc:cxnChg chg="del mod">
          <ac:chgData name="Martin Geiger (Psychology)" userId="8f06b308-1267-4aba-9ebb-7f4bffdc13c4" providerId="ADAL" clId="{78BC1C7F-C9F0-4CB1-8E6E-6539BAD3B035}" dt="2024-06-08T14:43:24.498" v="1020" actId="478"/>
          <ac:cxnSpMkLst>
            <pc:docMk/>
            <pc:sldMk cId="2077068924" sldId="458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43:24.856" v="1021"/>
          <ac:cxnSpMkLst>
            <pc:docMk/>
            <pc:sldMk cId="2077068924" sldId="458"/>
            <ac:cxnSpMk id="56" creationId="{06B52A20-1CEC-D643-1226-49E3B61A8877}"/>
          </ac:cxnSpMkLst>
        </pc:cxnChg>
        <pc:cxnChg chg="del mod">
          <ac:chgData name="Martin Geiger (Psychology)" userId="8f06b308-1267-4aba-9ebb-7f4bffdc13c4" providerId="ADAL" clId="{78BC1C7F-C9F0-4CB1-8E6E-6539BAD3B035}" dt="2024-06-08T14:43:24.498" v="1020" actId="478"/>
          <ac:cxnSpMkLst>
            <pc:docMk/>
            <pc:sldMk cId="2077068924" sldId="458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43:24.498" v="1020" actId="478"/>
          <ac:cxnSpMkLst>
            <pc:docMk/>
            <pc:sldMk cId="2077068924" sldId="458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43:24.498" v="1020" actId="478"/>
          <ac:cxnSpMkLst>
            <pc:docMk/>
            <pc:sldMk cId="2077068924" sldId="458"/>
            <ac:cxnSpMk id="78" creationId="{A87A07BD-6C99-C1AF-6E36-83DBA33D66B2}"/>
          </ac:cxnSpMkLst>
        </pc:cxnChg>
      </pc:sldChg>
      <pc:sldChg chg="addSp delSp modSp mod modTransition">
        <pc:chgData name="Martin Geiger (Psychology)" userId="8f06b308-1267-4aba-9ebb-7f4bffdc13c4" providerId="ADAL" clId="{78BC1C7F-C9F0-4CB1-8E6E-6539BAD3B035}" dt="2024-06-08T15:44:10.747" v="1603"/>
        <pc:sldMkLst>
          <pc:docMk/>
          <pc:sldMk cId="2964317646" sldId="467"/>
        </pc:sldMkLst>
        <pc:spChg chg="del">
          <ac:chgData name="Martin Geiger (Psychology)" userId="8f06b308-1267-4aba-9ebb-7f4bffdc13c4" providerId="ADAL" clId="{78BC1C7F-C9F0-4CB1-8E6E-6539BAD3B035}" dt="2024-06-08T14:43:37.759" v="1025" actId="478"/>
          <ac:spMkLst>
            <pc:docMk/>
            <pc:sldMk cId="2964317646" sldId="467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43:37.759" v="1025" actId="478"/>
          <ac:spMkLst>
            <pc:docMk/>
            <pc:sldMk cId="2964317646" sldId="467"/>
            <ac:spMk id="4" creationId="{B1190CF9-6066-025C-B595-F1F8048793A4}"/>
          </ac:spMkLst>
        </pc:spChg>
        <pc:spChg chg="del">
          <ac:chgData name="Martin Geiger (Psychology)" userId="8f06b308-1267-4aba-9ebb-7f4bffdc13c4" providerId="ADAL" clId="{78BC1C7F-C9F0-4CB1-8E6E-6539BAD3B035}" dt="2024-06-08T15:19:15.691" v="1423" actId="478"/>
          <ac:spMkLst>
            <pc:docMk/>
            <pc:sldMk cId="2964317646" sldId="467"/>
            <ac:spMk id="7" creationId="{F91EC1A1-389C-6F7D-B1C7-6D9447004530}"/>
          </ac:spMkLst>
        </pc:spChg>
        <pc:spChg chg="ord">
          <ac:chgData name="Martin Geiger (Psychology)" userId="8f06b308-1267-4aba-9ebb-7f4bffdc13c4" providerId="ADAL" clId="{78BC1C7F-C9F0-4CB1-8E6E-6539BAD3B035}" dt="2024-06-08T15:19:35.736" v="1430" actId="166"/>
          <ac:spMkLst>
            <pc:docMk/>
            <pc:sldMk cId="2964317646" sldId="467"/>
            <ac:spMk id="10" creationId="{8BED4D3C-D075-8F95-1330-BFD679EC6FAB}"/>
          </ac:spMkLst>
        </pc:spChg>
        <pc:spChg chg="ord">
          <ac:chgData name="Martin Geiger (Psychology)" userId="8f06b308-1267-4aba-9ebb-7f4bffdc13c4" providerId="ADAL" clId="{78BC1C7F-C9F0-4CB1-8E6E-6539BAD3B035}" dt="2024-06-08T15:19:22.057" v="1427" actId="170"/>
          <ac:spMkLst>
            <pc:docMk/>
            <pc:sldMk cId="2964317646" sldId="467"/>
            <ac:spMk id="11" creationId="{B10A696C-07B4-53CE-B562-5A6D7008BB8E}"/>
          </ac:spMkLst>
        </pc:spChg>
        <pc:spChg chg="add del mod">
          <ac:chgData name="Martin Geiger (Psychology)" userId="8f06b308-1267-4aba-9ebb-7f4bffdc13c4" providerId="ADAL" clId="{78BC1C7F-C9F0-4CB1-8E6E-6539BAD3B035}" dt="2024-06-08T14:43:45.686" v="1028" actId="478"/>
          <ac:spMkLst>
            <pc:docMk/>
            <pc:sldMk cId="2964317646" sldId="467"/>
            <ac:spMk id="14" creationId="{CFADA4E5-7A8C-6913-133D-5FA524756EF2}"/>
          </ac:spMkLst>
        </pc:spChg>
        <pc:spChg chg="del">
          <ac:chgData name="Martin Geiger (Psychology)" userId="8f06b308-1267-4aba-9ebb-7f4bffdc13c4" providerId="ADAL" clId="{78BC1C7F-C9F0-4CB1-8E6E-6539BAD3B035}" dt="2024-06-08T15:19:17.214" v="1425" actId="478"/>
          <ac:spMkLst>
            <pc:docMk/>
            <pc:sldMk cId="2964317646" sldId="467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78BC1C7F-C9F0-4CB1-8E6E-6539BAD3B035}" dt="2024-06-08T14:43:38.077" v="1026"/>
          <ac:spMkLst>
            <pc:docMk/>
            <pc:sldMk cId="2964317646" sldId="467"/>
            <ac:spMk id="20" creationId="{62636585-EA78-5E1B-AB93-7D2E5A388A90}"/>
          </ac:spMkLst>
        </pc:spChg>
        <pc:spChg chg="add mod">
          <ac:chgData name="Martin Geiger (Psychology)" userId="8f06b308-1267-4aba-9ebb-7f4bffdc13c4" providerId="ADAL" clId="{78BC1C7F-C9F0-4CB1-8E6E-6539BAD3B035}" dt="2024-06-08T14:43:38.077" v="1026"/>
          <ac:spMkLst>
            <pc:docMk/>
            <pc:sldMk cId="2964317646" sldId="467"/>
            <ac:spMk id="30" creationId="{10843356-20A2-58A3-EAFA-6B4D21D7B41D}"/>
          </ac:spMkLst>
        </pc:spChg>
        <pc:spChg chg="del">
          <ac:chgData name="Martin Geiger (Psychology)" userId="8f06b308-1267-4aba-9ebb-7f4bffdc13c4" providerId="ADAL" clId="{78BC1C7F-C9F0-4CB1-8E6E-6539BAD3B035}" dt="2024-06-08T14:50:52.187" v="1112" actId="478"/>
          <ac:spMkLst>
            <pc:docMk/>
            <pc:sldMk cId="2964317646" sldId="467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78BC1C7F-C9F0-4CB1-8E6E-6539BAD3B035}" dt="2024-06-08T14:43:38.077" v="1026"/>
          <ac:spMkLst>
            <pc:docMk/>
            <pc:sldMk cId="2964317646" sldId="467"/>
            <ac:spMk id="46" creationId="{FED53F50-29B7-E9E2-0D38-09B86592ED25}"/>
          </ac:spMkLst>
        </pc:spChg>
        <pc:spChg chg="add mod">
          <ac:chgData name="Martin Geiger (Psychology)" userId="8f06b308-1267-4aba-9ebb-7f4bffdc13c4" providerId="ADAL" clId="{78BC1C7F-C9F0-4CB1-8E6E-6539BAD3B035}" dt="2024-06-08T14:43:38.077" v="1026"/>
          <ac:spMkLst>
            <pc:docMk/>
            <pc:sldMk cId="2964317646" sldId="467"/>
            <ac:spMk id="47" creationId="{77E39B6E-FD13-8341-6C42-DE20C5771142}"/>
          </ac:spMkLst>
        </pc:spChg>
        <pc:spChg chg="add mod">
          <ac:chgData name="Martin Geiger (Psychology)" userId="8f06b308-1267-4aba-9ebb-7f4bffdc13c4" providerId="ADAL" clId="{78BC1C7F-C9F0-4CB1-8E6E-6539BAD3B035}" dt="2024-06-08T14:43:38.077" v="1026"/>
          <ac:spMkLst>
            <pc:docMk/>
            <pc:sldMk cId="2964317646" sldId="467"/>
            <ac:spMk id="49" creationId="{EDC48B84-FA30-5CA0-1F1F-F752FDD65F11}"/>
          </ac:spMkLst>
        </pc:spChg>
        <pc:spChg chg="add mod">
          <ac:chgData name="Martin Geiger (Psychology)" userId="8f06b308-1267-4aba-9ebb-7f4bffdc13c4" providerId="ADAL" clId="{78BC1C7F-C9F0-4CB1-8E6E-6539BAD3B035}" dt="2024-06-08T14:43:38.077" v="1026"/>
          <ac:spMkLst>
            <pc:docMk/>
            <pc:sldMk cId="2964317646" sldId="467"/>
            <ac:spMk id="51" creationId="{EA75CC4D-EDC4-992C-428D-45AA10F20053}"/>
          </ac:spMkLst>
        </pc:spChg>
        <pc:spChg chg="del">
          <ac:chgData name="Martin Geiger (Psychology)" userId="8f06b308-1267-4aba-9ebb-7f4bffdc13c4" providerId="ADAL" clId="{78BC1C7F-C9F0-4CB1-8E6E-6539BAD3B035}" dt="2024-06-08T14:43:37.759" v="1025" actId="478"/>
          <ac:spMkLst>
            <pc:docMk/>
            <pc:sldMk cId="2964317646" sldId="467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43:37.759" v="1025" actId="478"/>
          <ac:spMkLst>
            <pc:docMk/>
            <pc:sldMk cId="2964317646" sldId="467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43:37.759" v="1025" actId="478"/>
          <ac:spMkLst>
            <pc:docMk/>
            <pc:sldMk cId="2964317646" sldId="467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78BC1C7F-C9F0-4CB1-8E6E-6539BAD3B035}" dt="2024-06-08T14:43:37.759" v="1025" actId="478"/>
          <ac:spMkLst>
            <pc:docMk/>
            <pc:sldMk cId="2964317646" sldId="467"/>
            <ac:spMk id="73" creationId="{08E93AF4-7EB9-27E3-7A5B-5B1881D1737E}"/>
          </ac:spMkLst>
        </pc:spChg>
        <pc:spChg chg="add mod ord">
          <ac:chgData name="Martin Geiger (Psychology)" userId="8f06b308-1267-4aba-9ebb-7f4bffdc13c4" providerId="ADAL" clId="{78BC1C7F-C9F0-4CB1-8E6E-6539BAD3B035}" dt="2024-06-08T15:19:25.727" v="1428" actId="167"/>
          <ac:spMkLst>
            <pc:docMk/>
            <pc:sldMk cId="2964317646" sldId="467"/>
            <ac:spMk id="76" creationId="{9CD2F5FB-9169-61C5-F578-7ED74A3D15F4}"/>
          </ac:spMkLst>
        </pc:spChg>
        <pc:spChg chg="add mod">
          <ac:chgData name="Martin Geiger (Psychology)" userId="8f06b308-1267-4aba-9ebb-7f4bffdc13c4" providerId="ADAL" clId="{78BC1C7F-C9F0-4CB1-8E6E-6539BAD3B035}" dt="2024-06-08T15:19:17.905" v="1426"/>
          <ac:spMkLst>
            <pc:docMk/>
            <pc:sldMk cId="2964317646" sldId="467"/>
            <ac:spMk id="79" creationId="{8733DAC2-53B6-60E2-D7A5-60156B5A5ACA}"/>
          </ac:spMkLst>
        </pc:spChg>
        <pc:graphicFrameChg chg="del">
          <ac:chgData name="Martin Geiger (Psychology)" userId="8f06b308-1267-4aba-9ebb-7f4bffdc13c4" providerId="ADAL" clId="{78BC1C7F-C9F0-4CB1-8E6E-6539BAD3B035}" dt="2024-06-08T14:50:52.187" v="1112" actId="478"/>
          <ac:graphicFrameMkLst>
            <pc:docMk/>
            <pc:sldMk cId="2964317646" sldId="467"/>
            <ac:graphicFrameMk id="39" creationId="{584C3AAD-6127-C9AB-0129-6DCAB9C2BF46}"/>
          </ac:graphicFrameMkLst>
        </pc:graphicFrameChg>
        <pc:graphicFrameChg chg="add mod ord">
          <ac:chgData name="Martin Geiger (Psychology)" userId="8f06b308-1267-4aba-9ebb-7f4bffdc13c4" providerId="ADAL" clId="{78BC1C7F-C9F0-4CB1-8E6E-6539BAD3B035}" dt="2024-06-08T15:19:30.499" v="1429" actId="167"/>
          <ac:graphicFrameMkLst>
            <pc:docMk/>
            <pc:sldMk cId="2964317646" sldId="467"/>
            <ac:graphicFrameMk id="74" creationId="{93321F18-D466-B0D2-54EB-82113A564142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5:19:16.077" v="1424" actId="478"/>
          <ac:picMkLst>
            <pc:docMk/>
            <pc:sldMk cId="2964317646" sldId="467"/>
            <ac:picMk id="6" creationId="{661E84C0-4E8B-82ED-AD2C-3434BEC42764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9" creationId="{75316040-F896-F8AA-B607-075C14FB82D9}"/>
          </ac:picMkLst>
        </pc:picChg>
        <pc:picChg chg="add mod ord">
          <ac:chgData name="Martin Geiger (Psychology)" userId="8f06b308-1267-4aba-9ebb-7f4bffdc13c4" providerId="ADAL" clId="{78BC1C7F-C9F0-4CB1-8E6E-6539BAD3B035}" dt="2024-06-08T14:43:43.031" v="1027" actId="167"/>
          <ac:picMkLst>
            <pc:docMk/>
            <pc:sldMk cId="2964317646" sldId="467"/>
            <ac:picMk id="15" creationId="{838FFBA6-6FBB-B874-0718-C3D4FEC4F54E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18" creationId="{C4795B36-056C-70A5-B508-617A26A79F3F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19" creationId="{0B6CCB14-9B4D-CA4F-57F1-731B6964B7CC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21" creationId="{B083E6D9-4899-8CA1-ABFC-521F9E27AC66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22" creationId="{81BEB3DC-93A0-2095-C673-2749FC53FFEA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25" creationId="{925730F2-D7FA-99BA-DB6C-5556C57F7BF1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26" creationId="{1C9E86A5-D61B-C09A-6C83-ABA496E4DF1E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27" creationId="{8E08C131-9E50-0824-15E7-1DC5F98716F7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28" creationId="{79670B10-681D-7ABE-2FB5-5FDEE00A67F0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29" creationId="{7AE82A12-D0D1-A464-F086-4F46AB721BCC}"/>
          </ac:picMkLst>
        </pc:picChg>
        <pc:picChg chg="del">
          <ac:chgData name="Martin Geiger (Psychology)" userId="8f06b308-1267-4aba-9ebb-7f4bffdc13c4" providerId="ADAL" clId="{78BC1C7F-C9F0-4CB1-8E6E-6539BAD3B035}" dt="2024-06-08T14:50:52.187" v="1112" actId="478"/>
          <ac:picMkLst>
            <pc:docMk/>
            <pc:sldMk cId="2964317646" sldId="467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4:50:52.187" v="1112" actId="478"/>
          <ac:picMkLst>
            <pc:docMk/>
            <pc:sldMk cId="2964317646" sldId="467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4:50:52.187" v="1112" actId="478"/>
          <ac:picMkLst>
            <pc:docMk/>
            <pc:sldMk cId="2964317646" sldId="467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4:50:52.187" v="1112" actId="478"/>
          <ac:picMkLst>
            <pc:docMk/>
            <pc:sldMk cId="2964317646" sldId="467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4:50:52.187" v="1112" actId="478"/>
          <ac:picMkLst>
            <pc:docMk/>
            <pc:sldMk cId="2964317646" sldId="467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4:50:52.187" v="1112" actId="478"/>
          <ac:picMkLst>
            <pc:docMk/>
            <pc:sldMk cId="2964317646" sldId="467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4:50:52.187" v="1112" actId="478"/>
          <ac:picMkLst>
            <pc:docMk/>
            <pc:sldMk cId="2964317646" sldId="467"/>
            <ac:picMk id="38" creationId="{EA06E806-61ED-AC23-57B7-C98523F955AA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41" creationId="{ADAFC2F0-0E3C-E944-590F-628BE91D7F31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53" creationId="{BC80F90C-6C63-658E-9F0B-435F467EF5E2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54" creationId="{BCF60FB7-90F3-3986-4550-C84ABF201D0F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55" creationId="{4C237367-DEC5-5F19-BF77-E03ADE385980}"/>
          </ac:picMkLst>
        </pc:picChg>
        <pc:picChg chg="add mod">
          <ac:chgData name="Martin Geiger (Psychology)" userId="8f06b308-1267-4aba-9ebb-7f4bffdc13c4" providerId="ADAL" clId="{78BC1C7F-C9F0-4CB1-8E6E-6539BAD3B035}" dt="2024-06-08T14:43:38.077" v="1026"/>
          <ac:picMkLst>
            <pc:docMk/>
            <pc:sldMk cId="2964317646" sldId="467"/>
            <ac:picMk id="60" creationId="{414033A4-2E40-C3A0-8C37-BB874670A796}"/>
          </ac:picMkLst>
        </pc:picChg>
        <pc:picChg chg="add mod ord">
          <ac:chgData name="Martin Geiger (Psychology)" userId="8f06b308-1267-4aba-9ebb-7f4bffdc13c4" providerId="ADAL" clId="{78BC1C7F-C9F0-4CB1-8E6E-6539BAD3B035}" dt="2024-06-08T15:19:30.499" v="1429" actId="167"/>
          <ac:picMkLst>
            <pc:docMk/>
            <pc:sldMk cId="2964317646" sldId="467"/>
            <ac:picMk id="61" creationId="{106B1CE3-AD42-99CF-76F4-F37142F5B385}"/>
          </ac:picMkLst>
        </pc:picChg>
        <pc:picChg chg="add mod ord">
          <ac:chgData name="Martin Geiger (Psychology)" userId="8f06b308-1267-4aba-9ebb-7f4bffdc13c4" providerId="ADAL" clId="{78BC1C7F-C9F0-4CB1-8E6E-6539BAD3B035}" dt="2024-06-08T15:19:30.499" v="1429" actId="167"/>
          <ac:picMkLst>
            <pc:docMk/>
            <pc:sldMk cId="2964317646" sldId="467"/>
            <ac:picMk id="62" creationId="{A6828BE8-FDC3-75AF-1A00-79196B3291F2}"/>
          </ac:picMkLst>
        </pc:picChg>
        <pc:picChg chg="add mod ord">
          <ac:chgData name="Martin Geiger (Psychology)" userId="8f06b308-1267-4aba-9ebb-7f4bffdc13c4" providerId="ADAL" clId="{78BC1C7F-C9F0-4CB1-8E6E-6539BAD3B035}" dt="2024-06-08T15:19:30.499" v="1429" actId="167"/>
          <ac:picMkLst>
            <pc:docMk/>
            <pc:sldMk cId="2964317646" sldId="467"/>
            <ac:picMk id="63" creationId="{9B57426C-B991-6C63-5A82-1A1C9699B6CC}"/>
          </ac:picMkLst>
        </pc:picChg>
        <pc:picChg chg="add mod ord">
          <ac:chgData name="Martin Geiger (Psychology)" userId="8f06b308-1267-4aba-9ebb-7f4bffdc13c4" providerId="ADAL" clId="{78BC1C7F-C9F0-4CB1-8E6E-6539BAD3B035}" dt="2024-06-08T15:19:30.499" v="1429" actId="167"/>
          <ac:picMkLst>
            <pc:docMk/>
            <pc:sldMk cId="2964317646" sldId="467"/>
            <ac:picMk id="64" creationId="{73C1B4B1-788A-E15D-3CED-1A5C3C0BC1A9}"/>
          </ac:picMkLst>
        </pc:picChg>
        <pc:picChg chg="add mod ord">
          <ac:chgData name="Martin Geiger (Psychology)" userId="8f06b308-1267-4aba-9ebb-7f4bffdc13c4" providerId="ADAL" clId="{78BC1C7F-C9F0-4CB1-8E6E-6539BAD3B035}" dt="2024-06-08T15:19:30.499" v="1429" actId="167"/>
          <ac:picMkLst>
            <pc:docMk/>
            <pc:sldMk cId="2964317646" sldId="467"/>
            <ac:picMk id="69" creationId="{09B79B04-D86D-6F76-378F-939C430BEE95}"/>
          </ac:picMkLst>
        </pc:picChg>
        <pc:picChg chg="add mod ord">
          <ac:chgData name="Martin Geiger (Psychology)" userId="8f06b308-1267-4aba-9ebb-7f4bffdc13c4" providerId="ADAL" clId="{78BC1C7F-C9F0-4CB1-8E6E-6539BAD3B035}" dt="2024-06-08T15:19:30.499" v="1429" actId="167"/>
          <ac:picMkLst>
            <pc:docMk/>
            <pc:sldMk cId="2964317646" sldId="467"/>
            <ac:picMk id="70" creationId="{67E4129B-0BD7-2037-2926-1EA8A1438F44}"/>
          </ac:picMkLst>
        </pc:picChg>
        <pc:picChg chg="add mod ord">
          <ac:chgData name="Martin Geiger (Psychology)" userId="8f06b308-1267-4aba-9ebb-7f4bffdc13c4" providerId="ADAL" clId="{78BC1C7F-C9F0-4CB1-8E6E-6539BAD3B035}" dt="2024-06-08T15:19:30.499" v="1429" actId="167"/>
          <ac:picMkLst>
            <pc:docMk/>
            <pc:sldMk cId="2964317646" sldId="467"/>
            <ac:picMk id="72" creationId="{3A304E82-A8E6-55CD-875B-BFE21ED2B1E0}"/>
          </ac:picMkLst>
        </pc:picChg>
        <pc:picChg chg="add mod">
          <ac:chgData name="Martin Geiger (Psychology)" userId="8f06b308-1267-4aba-9ebb-7f4bffdc13c4" providerId="ADAL" clId="{78BC1C7F-C9F0-4CB1-8E6E-6539BAD3B035}" dt="2024-06-08T15:19:17.905" v="1426"/>
          <ac:picMkLst>
            <pc:docMk/>
            <pc:sldMk cId="2964317646" sldId="467"/>
            <ac:picMk id="77" creationId="{D994E4D8-1635-F80A-0F9F-CE4DE1DDBCD7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43:37.759" v="1025" actId="478"/>
          <ac:picMkLst>
            <pc:docMk/>
            <pc:sldMk cId="2964317646" sldId="467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78BC1C7F-C9F0-4CB1-8E6E-6539BAD3B035}" dt="2024-06-08T14:43:38.077" v="1026"/>
          <ac:cxnSpMkLst>
            <pc:docMk/>
            <pc:sldMk cId="2964317646" sldId="467"/>
            <ac:cxnSpMk id="24" creationId="{725BDBCD-0C32-14B4-1FED-307E23F6E89A}"/>
          </ac:cxnSpMkLst>
        </pc:cxnChg>
        <pc:cxnChg chg="del mod">
          <ac:chgData name="Martin Geiger (Psychology)" userId="8f06b308-1267-4aba-9ebb-7f4bffdc13c4" providerId="ADAL" clId="{78BC1C7F-C9F0-4CB1-8E6E-6539BAD3B035}" dt="2024-06-08T14:43:37.759" v="1025" actId="478"/>
          <ac:cxnSpMkLst>
            <pc:docMk/>
            <pc:sldMk cId="2964317646" sldId="467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43:38.077" v="1026"/>
          <ac:cxnSpMkLst>
            <pc:docMk/>
            <pc:sldMk cId="2964317646" sldId="467"/>
            <ac:cxnSpMk id="42" creationId="{33F4704F-AD60-D6D4-94E9-C772AA14FE2F}"/>
          </ac:cxnSpMkLst>
        </pc:cxnChg>
        <pc:cxnChg chg="add mod">
          <ac:chgData name="Martin Geiger (Psychology)" userId="8f06b308-1267-4aba-9ebb-7f4bffdc13c4" providerId="ADAL" clId="{78BC1C7F-C9F0-4CB1-8E6E-6539BAD3B035}" dt="2024-06-08T14:43:38.077" v="1026"/>
          <ac:cxnSpMkLst>
            <pc:docMk/>
            <pc:sldMk cId="2964317646" sldId="467"/>
            <ac:cxnSpMk id="44" creationId="{E2DFF5F7-2119-C3F5-F1E5-0CD3A7576A2E}"/>
          </ac:cxnSpMkLst>
        </pc:cxnChg>
        <pc:cxnChg chg="add mod">
          <ac:chgData name="Martin Geiger (Psychology)" userId="8f06b308-1267-4aba-9ebb-7f4bffdc13c4" providerId="ADAL" clId="{78BC1C7F-C9F0-4CB1-8E6E-6539BAD3B035}" dt="2024-06-08T14:43:38.077" v="1026"/>
          <ac:cxnSpMkLst>
            <pc:docMk/>
            <pc:sldMk cId="2964317646" sldId="467"/>
            <ac:cxnSpMk id="45" creationId="{C17DE863-663A-721E-A99C-887B503CAE74}"/>
          </ac:cxnSpMkLst>
        </pc:cxnChg>
        <pc:cxnChg chg="del mod">
          <ac:chgData name="Martin Geiger (Psychology)" userId="8f06b308-1267-4aba-9ebb-7f4bffdc13c4" providerId="ADAL" clId="{78BC1C7F-C9F0-4CB1-8E6E-6539BAD3B035}" dt="2024-06-08T14:43:37.759" v="1025" actId="478"/>
          <ac:cxnSpMkLst>
            <pc:docMk/>
            <pc:sldMk cId="2964317646" sldId="467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43:38.077" v="1026"/>
          <ac:cxnSpMkLst>
            <pc:docMk/>
            <pc:sldMk cId="2964317646" sldId="467"/>
            <ac:cxnSpMk id="56" creationId="{E61CEABE-50E4-11FC-1CD7-9A9406FE1D47}"/>
          </ac:cxnSpMkLst>
        </pc:cxnChg>
        <pc:cxnChg chg="del mod">
          <ac:chgData name="Martin Geiger (Psychology)" userId="8f06b308-1267-4aba-9ebb-7f4bffdc13c4" providerId="ADAL" clId="{78BC1C7F-C9F0-4CB1-8E6E-6539BAD3B035}" dt="2024-06-08T14:43:37.759" v="1025" actId="478"/>
          <ac:cxnSpMkLst>
            <pc:docMk/>
            <pc:sldMk cId="2964317646" sldId="467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43:37.759" v="1025" actId="478"/>
          <ac:cxnSpMkLst>
            <pc:docMk/>
            <pc:sldMk cId="2964317646" sldId="467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78BC1C7F-C9F0-4CB1-8E6E-6539BAD3B035}" dt="2024-06-08T14:43:37.759" v="1025" actId="478"/>
          <ac:cxnSpMkLst>
            <pc:docMk/>
            <pc:sldMk cId="2964317646" sldId="467"/>
            <ac:cxnSpMk id="78" creationId="{A87A07BD-6C99-C1AF-6E36-83DBA33D66B2}"/>
          </ac:cxnSpMkLst>
        </pc:cxnChg>
      </pc:sldChg>
      <pc:sldChg chg="addSp modSp mod">
        <pc:chgData name="Martin Geiger (Psychology)" userId="8f06b308-1267-4aba-9ebb-7f4bffdc13c4" providerId="ADAL" clId="{78BC1C7F-C9F0-4CB1-8E6E-6539BAD3B035}" dt="2024-06-08T15:08:57.684" v="1206" actId="1076"/>
        <pc:sldMkLst>
          <pc:docMk/>
          <pc:sldMk cId="1921910735" sldId="474"/>
        </pc:sldMkLst>
        <pc:spChg chg="add mod">
          <ac:chgData name="Martin Geiger (Psychology)" userId="8f06b308-1267-4aba-9ebb-7f4bffdc13c4" providerId="ADAL" clId="{78BC1C7F-C9F0-4CB1-8E6E-6539BAD3B035}" dt="2024-06-08T15:08:53.408" v="1203" actId="1076"/>
          <ac:spMkLst>
            <pc:docMk/>
            <pc:sldMk cId="1921910735" sldId="474"/>
            <ac:spMk id="2" creationId="{A99332C4-A13C-D850-D7A6-CB21DF5F75D7}"/>
          </ac:spMkLst>
        </pc:spChg>
        <pc:cxnChg chg="mod">
          <ac:chgData name="Martin Geiger (Psychology)" userId="8f06b308-1267-4aba-9ebb-7f4bffdc13c4" providerId="ADAL" clId="{78BC1C7F-C9F0-4CB1-8E6E-6539BAD3B035}" dt="2024-06-08T15:08:56.763" v="1205" actId="1076"/>
          <ac:cxnSpMkLst>
            <pc:docMk/>
            <pc:sldMk cId="1921910735" sldId="474"/>
            <ac:cxnSpMk id="43" creationId="{E3DA5B8A-123A-3A35-16BC-1C3E079A61EC}"/>
          </ac:cxnSpMkLst>
        </pc:cxnChg>
        <pc:cxnChg chg="mod">
          <ac:chgData name="Martin Geiger (Psychology)" userId="8f06b308-1267-4aba-9ebb-7f4bffdc13c4" providerId="ADAL" clId="{78BC1C7F-C9F0-4CB1-8E6E-6539BAD3B035}" dt="2024-06-08T15:08:57.684" v="1206" actId="1076"/>
          <ac:cxnSpMkLst>
            <pc:docMk/>
            <pc:sldMk cId="1921910735" sldId="474"/>
            <ac:cxnSpMk id="104" creationId="{8D3EFE47-9B7A-C3E5-18CE-296EFA7F5D88}"/>
          </ac:cxnSpMkLst>
        </pc:cxnChg>
      </pc:sldChg>
      <pc:sldChg chg="addSp modSp mod">
        <pc:chgData name="Martin Geiger (Psychology)" userId="8f06b308-1267-4aba-9ebb-7f4bffdc13c4" providerId="ADAL" clId="{78BC1C7F-C9F0-4CB1-8E6E-6539BAD3B035}" dt="2024-06-08T15:24:44.982" v="1448" actId="1076"/>
        <pc:sldMkLst>
          <pc:docMk/>
          <pc:sldMk cId="489946155" sldId="477"/>
        </pc:sldMkLst>
        <pc:spChg chg="add mod">
          <ac:chgData name="Martin Geiger (Psychology)" userId="8f06b308-1267-4aba-9ebb-7f4bffdc13c4" providerId="ADAL" clId="{78BC1C7F-C9F0-4CB1-8E6E-6539BAD3B035}" dt="2024-06-08T15:24:44.982" v="1448" actId="1076"/>
          <ac:spMkLst>
            <pc:docMk/>
            <pc:sldMk cId="489946155" sldId="477"/>
            <ac:spMk id="9" creationId="{0C6B4F5B-B3DC-4D5E-77EB-5EF08EF7E949}"/>
          </ac:spMkLst>
        </pc:spChg>
        <pc:spChg chg="add mod">
          <ac:chgData name="Martin Geiger (Psychology)" userId="8f06b308-1267-4aba-9ebb-7f4bffdc13c4" providerId="ADAL" clId="{78BC1C7F-C9F0-4CB1-8E6E-6539BAD3B035}" dt="2024-06-08T15:24:44.982" v="1448" actId="1076"/>
          <ac:spMkLst>
            <pc:docMk/>
            <pc:sldMk cId="489946155" sldId="477"/>
            <ac:spMk id="16" creationId="{C570F66F-A339-75FF-9DAC-F10A6DB23144}"/>
          </ac:spMkLst>
        </pc:spChg>
        <pc:spChg chg="add mod">
          <ac:chgData name="Martin Geiger (Psychology)" userId="8f06b308-1267-4aba-9ebb-7f4bffdc13c4" providerId="ADAL" clId="{78BC1C7F-C9F0-4CB1-8E6E-6539BAD3B035}" dt="2024-06-08T15:24:44.982" v="1448" actId="1076"/>
          <ac:spMkLst>
            <pc:docMk/>
            <pc:sldMk cId="489946155" sldId="477"/>
            <ac:spMk id="17" creationId="{264B3DC5-0130-7369-FF0D-BD376564D117}"/>
          </ac:spMkLst>
        </pc:spChg>
        <pc:spChg chg="add mod">
          <ac:chgData name="Martin Geiger (Psychology)" userId="8f06b308-1267-4aba-9ebb-7f4bffdc13c4" providerId="ADAL" clId="{78BC1C7F-C9F0-4CB1-8E6E-6539BAD3B035}" dt="2024-06-08T15:24:44.982" v="1448" actId="1076"/>
          <ac:spMkLst>
            <pc:docMk/>
            <pc:sldMk cId="489946155" sldId="477"/>
            <ac:spMk id="18" creationId="{FF18D722-D266-ED1A-6AC2-2CAE39F3CD20}"/>
          </ac:spMkLst>
        </pc:spChg>
        <pc:spChg chg="add mod">
          <ac:chgData name="Martin Geiger (Psychology)" userId="8f06b308-1267-4aba-9ebb-7f4bffdc13c4" providerId="ADAL" clId="{78BC1C7F-C9F0-4CB1-8E6E-6539BAD3B035}" dt="2024-06-08T15:24:44.982" v="1448" actId="1076"/>
          <ac:spMkLst>
            <pc:docMk/>
            <pc:sldMk cId="489946155" sldId="477"/>
            <ac:spMk id="19" creationId="{025AEB08-ABC0-897E-6BE6-055045CF1EC3}"/>
          </ac:spMkLst>
        </pc:spChg>
        <pc:spChg chg="mod">
          <ac:chgData name="Martin Geiger (Psychology)" userId="8f06b308-1267-4aba-9ebb-7f4bffdc13c4" providerId="ADAL" clId="{78BC1C7F-C9F0-4CB1-8E6E-6539BAD3B035}" dt="2024-06-08T14:46:02.879" v="1039" actId="1076"/>
          <ac:spMkLst>
            <pc:docMk/>
            <pc:sldMk cId="489946155" sldId="477"/>
            <ac:spMk id="173" creationId="{46267312-CB0D-CEE0-DB14-1E5BEB0C690B}"/>
          </ac:spMkLst>
        </pc:spChg>
        <pc:picChg chg="add mod">
          <ac:chgData name="Martin Geiger (Psychology)" userId="8f06b308-1267-4aba-9ebb-7f4bffdc13c4" providerId="ADAL" clId="{78BC1C7F-C9F0-4CB1-8E6E-6539BAD3B035}" dt="2024-06-08T15:24:44.982" v="1448" actId="1076"/>
          <ac:picMkLst>
            <pc:docMk/>
            <pc:sldMk cId="489946155" sldId="477"/>
            <ac:picMk id="11" creationId="{5333C852-1174-7E98-68C8-21DE789C56FD}"/>
          </ac:picMkLst>
        </pc:picChg>
        <pc:picChg chg="add mod">
          <ac:chgData name="Martin Geiger (Psychology)" userId="8f06b308-1267-4aba-9ebb-7f4bffdc13c4" providerId="ADAL" clId="{78BC1C7F-C9F0-4CB1-8E6E-6539BAD3B035}" dt="2024-06-08T15:24:44.982" v="1448" actId="1076"/>
          <ac:picMkLst>
            <pc:docMk/>
            <pc:sldMk cId="489946155" sldId="477"/>
            <ac:picMk id="12" creationId="{AED98929-CCCB-6792-6FB0-9FDB340503C4}"/>
          </ac:picMkLst>
        </pc:picChg>
        <pc:picChg chg="add mod">
          <ac:chgData name="Martin Geiger (Psychology)" userId="8f06b308-1267-4aba-9ebb-7f4bffdc13c4" providerId="ADAL" clId="{78BC1C7F-C9F0-4CB1-8E6E-6539BAD3B035}" dt="2024-06-08T15:24:44.982" v="1448" actId="1076"/>
          <ac:picMkLst>
            <pc:docMk/>
            <pc:sldMk cId="489946155" sldId="477"/>
            <ac:picMk id="20" creationId="{1D8BEE92-6BFC-7997-C61F-4AFEE8A35030}"/>
          </ac:picMkLst>
        </pc:picChg>
        <pc:picChg chg="add mod">
          <ac:chgData name="Martin Geiger (Psychology)" userId="8f06b308-1267-4aba-9ebb-7f4bffdc13c4" providerId="ADAL" clId="{78BC1C7F-C9F0-4CB1-8E6E-6539BAD3B035}" dt="2024-06-08T15:24:44.982" v="1448" actId="1076"/>
          <ac:picMkLst>
            <pc:docMk/>
            <pc:sldMk cId="489946155" sldId="477"/>
            <ac:picMk id="21" creationId="{AA4AB262-228C-A044-895C-FCB8ECCAFD18}"/>
          </ac:picMkLst>
        </pc:picChg>
        <pc:cxnChg chg="add mod">
          <ac:chgData name="Martin Geiger (Psychology)" userId="8f06b308-1267-4aba-9ebb-7f4bffdc13c4" providerId="ADAL" clId="{78BC1C7F-C9F0-4CB1-8E6E-6539BAD3B035}" dt="2024-06-08T15:24:44.982" v="1448" actId="1076"/>
          <ac:cxnSpMkLst>
            <pc:docMk/>
            <pc:sldMk cId="489946155" sldId="477"/>
            <ac:cxnSpMk id="10" creationId="{C66D98B4-1E64-30A8-3BEC-9D7240310272}"/>
          </ac:cxnSpMkLst>
        </pc:cxnChg>
        <pc:cxnChg chg="add mod">
          <ac:chgData name="Martin Geiger (Psychology)" userId="8f06b308-1267-4aba-9ebb-7f4bffdc13c4" providerId="ADAL" clId="{78BC1C7F-C9F0-4CB1-8E6E-6539BAD3B035}" dt="2024-06-08T15:24:44.982" v="1448" actId="1076"/>
          <ac:cxnSpMkLst>
            <pc:docMk/>
            <pc:sldMk cId="489946155" sldId="477"/>
            <ac:cxnSpMk id="13" creationId="{64DF48C9-03CD-8E13-18D6-D74738B77E3C}"/>
          </ac:cxnSpMkLst>
        </pc:cxnChg>
        <pc:cxnChg chg="add mod">
          <ac:chgData name="Martin Geiger (Psychology)" userId="8f06b308-1267-4aba-9ebb-7f4bffdc13c4" providerId="ADAL" clId="{78BC1C7F-C9F0-4CB1-8E6E-6539BAD3B035}" dt="2024-06-08T15:24:44.982" v="1448" actId="1076"/>
          <ac:cxnSpMkLst>
            <pc:docMk/>
            <pc:sldMk cId="489946155" sldId="477"/>
            <ac:cxnSpMk id="14" creationId="{EACB0DD4-3E79-A063-25B9-2726A7A30CBA}"/>
          </ac:cxnSpMkLst>
        </pc:cxnChg>
        <pc:cxnChg chg="add mod">
          <ac:chgData name="Martin Geiger (Psychology)" userId="8f06b308-1267-4aba-9ebb-7f4bffdc13c4" providerId="ADAL" clId="{78BC1C7F-C9F0-4CB1-8E6E-6539BAD3B035}" dt="2024-06-08T15:24:44.982" v="1448" actId="1076"/>
          <ac:cxnSpMkLst>
            <pc:docMk/>
            <pc:sldMk cId="489946155" sldId="477"/>
            <ac:cxnSpMk id="15" creationId="{B50E2A8F-C343-CED7-00A2-F838BC6C337C}"/>
          </ac:cxnSpMkLst>
        </pc:cxnChg>
        <pc:cxnChg chg="mod">
          <ac:chgData name="Martin Geiger (Psychology)" userId="8f06b308-1267-4aba-9ebb-7f4bffdc13c4" providerId="ADAL" clId="{78BC1C7F-C9F0-4CB1-8E6E-6539BAD3B035}" dt="2024-06-08T14:41:12.827" v="993" actId="14100"/>
          <ac:cxnSpMkLst>
            <pc:docMk/>
            <pc:sldMk cId="489946155" sldId="477"/>
            <ac:cxnSpMk id="175" creationId="{375105F3-9EDC-8F9F-B91B-D10E60EC4DC4}"/>
          </ac:cxnSpMkLst>
        </pc:cxnChg>
        <pc:cxnChg chg="mod">
          <ac:chgData name="Martin Geiger (Psychology)" userId="8f06b308-1267-4aba-9ebb-7f4bffdc13c4" providerId="ADAL" clId="{78BC1C7F-C9F0-4CB1-8E6E-6539BAD3B035}" dt="2024-06-08T14:40:50.047" v="989" actId="14100"/>
          <ac:cxnSpMkLst>
            <pc:docMk/>
            <pc:sldMk cId="489946155" sldId="477"/>
            <ac:cxnSpMk id="181" creationId="{E81712A0-0F45-8851-45AA-3596CCDAD551}"/>
          </ac:cxnSpMkLst>
        </pc:cxnChg>
      </pc:sldChg>
      <pc:sldChg chg="addSp delSp modSp add del mod">
        <pc:chgData name="Martin Geiger (Psychology)" userId="8f06b308-1267-4aba-9ebb-7f4bffdc13c4" providerId="ADAL" clId="{78BC1C7F-C9F0-4CB1-8E6E-6539BAD3B035}" dt="2024-06-08T15:27:19.779" v="1519" actId="47"/>
        <pc:sldMkLst>
          <pc:docMk/>
          <pc:sldMk cId="486577879" sldId="480"/>
        </pc:sldMkLst>
        <pc:spChg chg="add del mod">
          <ac:chgData name="Martin Geiger (Psychology)" userId="8f06b308-1267-4aba-9ebb-7f4bffdc13c4" providerId="ADAL" clId="{78BC1C7F-C9F0-4CB1-8E6E-6539BAD3B035}" dt="2024-06-08T14:28:02.522" v="876" actId="478"/>
          <ac:spMkLst>
            <pc:docMk/>
            <pc:sldMk cId="486577879" sldId="480"/>
            <ac:spMk id="7" creationId="{6FB7C313-2BBC-FE35-BC24-0C94D297B42C}"/>
          </ac:spMkLst>
        </pc:spChg>
        <pc:spChg chg="add del mod">
          <ac:chgData name="Martin Geiger (Psychology)" userId="8f06b308-1267-4aba-9ebb-7f4bffdc13c4" providerId="ADAL" clId="{78BC1C7F-C9F0-4CB1-8E6E-6539BAD3B035}" dt="2024-06-08T14:28:02.522" v="876" actId="478"/>
          <ac:spMkLst>
            <pc:docMk/>
            <pc:sldMk cId="486577879" sldId="480"/>
            <ac:spMk id="17" creationId="{A3851725-2DF0-BE83-7957-39ADA00DEFBC}"/>
          </ac:spMkLst>
        </pc:spChg>
        <pc:spChg chg="add mod">
          <ac:chgData name="Martin Geiger (Psychology)" userId="8f06b308-1267-4aba-9ebb-7f4bffdc13c4" providerId="ADAL" clId="{78BC1C7F-C9F0-4CB1-8E6E-6539BAD3B035}" dt="2024-06-08T14:28:07.981" v="879" actId="1076"/>
          <ac:spMkLst>
            <pc:docMk/>
            <pc:sldMk cId="486577879" sldId="480"/>
            <ac:spMk id="28" creationId="{7B77A3BA-2BAB-D41F-D9AB-EC36206645E2}"/>
          </ac:spMkLst>
        </pc:spChg>
        <pc:spChg chg="add mod">
          <ac:chgData name="Martin Geiger (Psychology)" userId="8f06b308-1267-4aba-9ebb-7f4bffdc13c4" providerId="ADAL" clId="{78BC1C7F-C9F0-4CB1-8E6E-6539BAD3B035}" dt="2024-06-08T14:28:07.981" v="879" actId="1076"/>
          <ac:spMkLst>
            <pc:docMk/>
            <pc:sldMk cId="486577879" sldId="480"/>
            <ac:spMk id="30" creationId="{CAC010F4-087D-FBB5-E88D-812F23EBD3AF}"/>
          </ac:spMkLst>
        </pc:spChg>
        <pc:spChg chg="add mod">
          <ac:chgData name="Martin Geiger (Psychology)" userId="8f06b308-1267-4aba-9ebb-7f4bffdc13c4" providerId="ADAL" clId="{78BC1C7F-C9F0-4CB1-8E6E-6539BAD3B035}" dt="2024-06-08T14:28:07.981" v="879" actId="1076"/>
          <ac:spMkLst>
            <pc:docMk/>
            <pc:sldMk cId="486577879" sldId="480"/>
            <ac:spMk id="31" creationId="{C4AE4E69-4D46-A461-D949-4B0B83D3C61D}"/>
          </ac:spMkLst>
        </pc:spChg>
        <pc:spChg chg="add mod">
          <ac:chgData name="Martin Geiger (Psychology)" userId="8f06b308-1267-4aba-9ebb-7f4bffdc13c4" providerId="ADAL" clId="{78BC1C7F-C9F0-4CB1-8E6E-6539BAD3B035}" dt="2024-06-08T14:28:07.981" v="879" actId="1076"/>
          <ac:spMkLst>
            <pc:docMk/>
            <pc:sldMk cId="486577879" sldId="480"/>
            <ac:spMk id="32" creationId="{6E2A1464-89EF-1294-9992-1F550E3C9B96}"/>
          </ac:spMkLst>
        </pc:spChg>
        <pc:spChg chg="del">
          <ac:chgData name="Martin Geiger (Psychology)" userId="8f06b308-1267-4aba-9ebb-7f4bffdc13c4" providerId="ADAL" clId="{78BC1C7F-C9F0-4CB1-8E6E-6539BAD3B035}" dt="2024-06-08T14:28:00.345" v="875" actId="478"/>
          <ac:spMkLst>
            <pc:docMk/>
            <pc:sldMk cId="486577879" sldId="480"/>
            <ac:spMk id="242" creationId="{E54D78E7-77D1-BB66-981C-04CB32D716F2}"/>
          </ac:spMkLst>
        </pc:spChg>
        <pc:spChg chg="del">
          <ac:chgData name="Martin Geiger (Psychology)" userId="8f06b308-1267-4aba-9ebb-7f4bffdc13c4" providerId="ADAL" clId="{78BC1C7F-C9F0-4CB1-8E6E-6539BAD3B035}" dt="2024-06-08T14:28:00.345" v="875" actId="478"/>
          <ac:spMkLst>
            <pc:docMk/>
            <pc:sldMk cId="486577879" sldId="480"/>
            <ac:spMk id="243" creationId="{6A5AA3F4-B32D-0B2E-E0DE-C3F48EF9164D}"/>
          </ac:spMkLst>
        </pc:spChg>
        <pc:spChg chg="del">
          <ac:chgData name="Martin Geiger (Psychology)" userId="8f06b308-1267-4aba-9ebb-7f4bffdc13c4" providerId="ADAL" clId="{78BC1C7F-C9F0-4CB1-8E6E-6539BAD3B035}" dt="2024-06-08T14:28:00.345" v="875" actId="478"/>
          <ac:spMkLst>
            <pc:docMk/>
            <pc:sldMk cId="486577879" sldId="480"/>
            <ac:spMk id="244" creationId="{1A5054CA-A910-9AD0-7564-7EA49B2E3E48}"/>
          </ac:spMkLst>
        </pc:spChg>
        <pc:spChg chg="del">
          <ac:chgData name="Martin Geiger (Psychology)" userId="8f06b308-1267-4aba-9ebb-7f4bffdc13c4" providerId="ADAL" clId="{78BC1C7F-C9F0-4CB1-8E6E-6539BAD3B035}" dt="2024-06-08T14:28:00.345" v="875" actId="478"/>
          <ac:spMkLst>
            <pc:docMk/>
            <pc:sldMk cId="486577879" sldId="480"/>
            <ac:spMk id="245" creationId="{C3AB771C-4F14-3258-7683-A02FD6793D1D}"/>
          </ac:spMkLst>
        </pc:spChg>
        <pc:picChg chg="add del mod">
          <ac:chgData name="Martin Geiger (Psychology)" userId="8f06b308-1267-4aba-9ebb-7f4bffdc13c4" providerId="ADAL" clId="{78BC1C7F-C9F0-4CB1-8E6E-6539BAD3B035}" dt="2024-06-08T14:28:02.522" v="876" actId="478"/>
          <ac:picMkLst>
            <pc:docMk/>
            <pc:sldMk cId="486577879" sldId="480"/>
            <ac:picMk id="4" creationId="{570D46D1-9ACD-D675-D11A-DCBA9BE1B54F}"/>
          </ac:picMkLst>
        </pc:picChg>
        <pc:picChg chg="add del mod">
          <ac:chgData name="Martin Geiger (Psychology)" userId="8f06b308-1267-4aba-9ebb-7f4bffdc13c4" providerId="ADAL" clId="{78BC1C7F-C9F0-4CB1-8E6E-6539BAD3B035}" dt="2024-06-08T14:28:00.345" v="875" actId="478"/>
          <ac:picMkLst>
            <pc:docMk/>
            <pc:sldMk cId="486577879" sldId="480"/>
            <ac:picMk id="5" creationId="{9809C36B-F41A-F107-CC35-5BB0148E316D}"/>
          </ac:picMkLst>
        </pc:picChg>
        <pc:picChg chg="add del mod">
          <ac:chgData name="Martin Geiger (Psychology)" userId="8f06b308-1267-4aba-9ebb-7f4bffdc13c4" providerId="ADAL" clId="{78BC1C7F-C9F0-4CB1-8E6E-6539BAD3B035}" dt="2024-06-08T14:28:02.522" v="876" actId="478"/>
          <ac:picMkLst>
            <pc:docMk/>
            <pc:sldMk cId="486577879" sldId="480"/>
            <ac:picMk id="6" creationId="{CF269E58-9E7D-FD6E-CAF3-4631ADBCE80E}"/>
          </ac:picMkLst>
        </pc:picChg>
        <pc:picChg chg="add del mod">
          <ac:chgData name="Martin Geiger (Psychology)" userId="8f06b308-1267-4aba-9ebb-7f4bffdc13c4" providerId="ADAL" clId="{78BC1C7F-C9F0-4CB1-8E6E-6539BAD3B035}" dt="2024-06-08T14:28:02.522" v="876" actId="478"/>
          <ac:picMkLst>
            <pc:docMk/>
            <pc:sldMk cId="486577879" sldId="480"/>
            <ac:picMk id="8" creationId="{41604F33-ED10-6FD7-0FF9-B601289409C8}"/>
          </ac:picMkLst>
        </pc:picChg>
        <pc:picChg chg="add del mod">
          <ac:chgData name="Martin Geiger (Psychology)" userId="8f06b308-1267-4aba-9ebb-7f4bffdc13c4" providerId="ADAL" clId="{78BC1C7F-C9F0-4CB1-8E6E-6539BAD3B035}" dt="2024-06-08T14:28:02.522" v="876" actId="478"/>
          <ac:picMkLst>
            <pc:docMk/>
            <pc:sldMk cId="486577879" sldId="480"/>
            <ac:picMk id="9" creationId="{C23F8BBB-4D13-E9F7-7BB0-33435A8ED610}"/>
          </ac:picMkLst>
        </pc:picChg>
        <pc:picChg chg="add del mod">
          <ac:chgData name="Martin Geiger (Psychology)" userId="8f06b308-1267-4aba-9ebb-7f4bffdc13c4" providerId="ADAL" clId="{78BC1C7F-C9F0-4CB1-8E6E-6539BAD3B035}" dt="2024-06-08T14:28:02.522" v="876" actId="478"/>
          <ac:picMkLst>
            <pc:docMk/>
            <pc:sldMk cId="486577879" sldId="480"/>
            <ac:picMk id="11" creationId="{C31B4D27-2448-ABAE-F29A-E16B89E5C4C0}"/>
          </ac:picMkLst>
        </pc:picChg>
        <pc:picChg chg="add del mod">
          <ac:chgData name="Martin Geiger (Psychology)" userId="8f06b308-1267-4aba-9ebb-7f4bffdc13c4" providerId="ADAL" clId="{78BC1C7F-C9F0-4CB1-8E6E-6539BAD3B035}" dt="2024-06-08T14:28:02.522" v="876" actId="478"/>
          <ac:picMkLst>
            <pc:docMk/>
            <pc:sldMk cId="486577879" sldId="480"/>
            <ac:picMk id="12" creationId="{9AD4AA3A-FE9A-536E-B61E-CB2A37F246E1}"/>
          </ac:picMkLst>
        </pc:picChg>
        <pc:picChg chg="add del mod">
          <ac:chgData name="Martin Geiger (Psychology)" userId="8f06b308-1267-4aba-9ebb-7f4bffdc13c4" providerId="ADAL" clId="{78BC1C7F-C9F0-4CB1-8E6E-6539BAD3B035}" dt="2024-06-08T14:28:02.522" v="876" actId="478"/>
          <ac:picMkLst>
            <pc:docMk/>
            <pc:sldMk cId="486577879" sldId="480"/>
            <ac:picMk id="13" creationId="{01D9D956-8A57-3D00-42E0-EEFA42C7B8A8}"/>
          </ac:picMkLst>
        </pc:picChg>
        <pc:picChg chg="add mod">
          <ac:chgData name="Martin Geiger (Psychology)" userId="8f06b308-1267-4aba-9ebb-7f4bffdc13c4" providerId="ADAL" clId="{78BC1C7F-C9F0-4CB1-8E6E-6539BAD3B035}" dt="2024-06-08T14:28:07.981" v="879" actId="1076"/>
          <ac:picMkLst>
            <pc:docMk/>
            <pc:sldMk cId="486577879" sldId="480"/>
            <ac:picMk id="21" creationId="{91C20419-3616-02CA-C3E2-25428010C4B9}"/>
          </ac:picMkLst>
        </pc:picChg>
        <pc:picChg chg="add mod">
          <ac:chgData name="Martin Geiger (Psychology)" userId="8f06b308-1267-4aba-9ebb-7f4bffdc13c4" providerId="ADAL" clId="{78BC1C7F-C9F0-4CB1-8E6E-6539BAD3B035}" dt="2024-06-08T14:28:07.981" v="879" actId="1076"/>
          <ac:picMkLst>
            <pc:docMk/>
            <pc:sldMk cId="486577879" sldId="480"/>
            <ac:picMk id="33" creationId="{268DDA17-2542-76EB-4DF2-E1FCE9B521B6}"/>
          </ac:picMkLst>
        </pc:picChg>
        <pc:picChg chg="add mod">
          <ac:chgData name="Martin Geiger (Psychology)" userId="8f06b308-1267-4aba-9ebb-7f4bffdc13c4" providerId="ADAL" clId="{78BC1C7F-C9F0-4CB1-8E6E-6539BAD3B035}" dt="2024-06-08T14:28:07.981" v="879" actId="1076"/>
          <ac:picMkLst>
            <pc:docMk/>
            <pc:sldMk cId="486577879" sldId="480"/>
            <ac:picMk id="34" creationId="{8BB4593B-6A04-17BB-A0DB-C183786C2BA0}"/>
          </ac:picMkLst>
        </pc:picChg>
        <pc:picChg chg="add del mod">
          <ac:chgData name="Martin Geiger (Psychology)" userId="8f06b308-1267-4aba-9ebb-7f4bffdc13c4" providerId="ADAL" clId="{78BC1C7F-C9F0-4CB1-8E6E-6539BAD3B035}" dt="2024-06-08T14:28:03.201" v="877" actId="478"/>
          <ac:picMkLst>
            <pc:docMk/>
            <pc:sldMk cId="486577879" sldId="480"/>
            <ac:picMk id="36" creationId="{54A2D0E6-DE2D-79F8-F41C-E8FEE933FCF6}"/>
          </ac:picMkLst>
        </pc:picChg>
        <pc:picChg chg="add del mod">
          <ac:chgData name="Martin Geiger (Psychology)" userId="8f06b308-1267-4aba-9ebb-7f4bffdc13c4" providerId="ADAL" clId="{78BC1C7F-C9F0-4CB1-8E6E-6539BAD3B035}" dt="2024-06-08T14:28:00.345" v="875" actId="478"/>
          <ac:picMkLst>
            <pc:docMk/>
            <pc:sldMk cId="486577879" sldId="480"/>
            <ac:picMk id="38" creationId="{B9AFAE1D-BAD4-37B2-28EC-3B8B7ACA9C34}"/>
          </ac:picMkLst>
        </pc:picChg>
        <pc:picChg chg="del mod">
          <ac:chgData name="Martin Geiger (Psychology)" userId="8f06b308-1267-4aba-9ebb-7f4bffdc13c4" providerId="ADAL" clId="{78BC1C7F-C9F0-4CB1-8E6E-6539BAD3B035}" dt="2024-06-08T14:28:00.345" v="875" actId="478"/>
          <ac:picMkLst>
            <pc:docMk/>
            <pc:sldMk cId="486577879" sldId="480"/>
            <ac:picMk id="237" creationId="{052C4FD0-8C90-8E43-982A-CE2FB18B2826}"/>
          </ac:picMkLst>
        </pc:picChg>
        <pc:picChg chg="del">
          <ac:chgData name="Martin Geiger (Psychology)" userId="8f06b308-1267-4aba-9ebb-7f4bffdc13c4" providerId="ADAL" clId="{78BC1C7F-C9F0-4CB1-8E6E-6539BAD3B035}" dt="2024-06-08T14:28:00.345" v="875" actId="478"/>
          <ac:picMkLst>
            <pc:docMk/>
            <pc:sldMk cId="486577879" sldId="480"/>
            <ac:picMk id="246" creationId="{F2BFEF99-D0A4-7473-8E04-21C006AD2DAF}"/>
          </ac:picMkLst>
        </pc:picChg>
        <pc:picChg chg="del">
          <ac:chgData name="Martin Geiger (Psychology)" userId="8f06b308-1267-4aba-9ebb-7f4bffdc13c4" providerId="ADAL" clId="{78BC1C7F-C9F0-4CB1-8E6E-6539BAD3B035}" dt="2024-06-08T14:28:00.345" v="875" actId="478"/>
          <ac:picMkLst>
            <pc:docMk/>
            <pc:sldMk cId="486577879" sldId="480"/>
            <ac:picMk id="247" creationId="{199D4C94-BF25-8FBF-D289-DB5B8B229549}"/>
          </ac:picMkLst>
        </pc:picChg>
        <pc:cxnChg chg="add del mod">
          <ac:chgData name="Martin Geiger (Psychology)" userId="8f06b308-1267-4aba-9ebb-7f4bffdc13c4" providerId="ADAL" clId="{78BC1C7F-C9F0-4CB1-8E6E-6539BAD3B035}" dt="2024-06-08T14:28:02.522" v="876" actId="478"/>
          <ac:cxnSpMkLst>
            <pc:docMk/>
            <pc:sldMk cId="486577879" sldId="480"/>
            <ac:cxnSpMk id="10" creationId="{4066C402-F404-F59E-DDA9-2F05B91FDD7F}"/>
          </ac:cxnSpMkLst>
        </pc:cxnChg>
        <pc:cxnChg chg="add mod">
          <ac:chgData name="Martin Geiger (Psychology)" userId="8f06b308-1267-4aba-9ebb-7f4bffdc13c4" providerId="ADAL" clId="{78BC1C7F-C9F0-4CB1-8E6E-6539BAD3B035}" dt="2024-06-08T14:28:07.981" v="879" actId="1076"/>
          <ac:cxnSpMkLst>
            <pc:docMk/>
            <pc:sldMk cId="486577879" sldId="480"/>
            <ac:cxnSpMk id="22" creationId="{AED2D6A8-6669-B1E4-3892-DA1193E6D40E}"/>
          </ac:cxnSpMkLst>
        </pc:cxnChg>
        <pc:cxnChg chg="add mod">
          <ac:chgData name="Martin Geiger (Psychology)" userId="8f06b308-1267-4aba-9ebb-7f4bffdc13c4" providerId="ADAL" clId="{78BC1C7F-C9F0-4CB1-8E6E-6539BAD3B035}" dt="2024-06-08T14:28:07.981" v="879" actId="1076"/>
          <ac:cxnSpMkLst>
            <pc:docMk/>
            <pc:sldMk cId="486577879" sldId="480"/>
            <ac:cxnSpMk id="24" creationId="{3D77A982-E7D7-F329-C69E-7FF83FF093C1}"/>
          </ac:cxnSpMkLst>
        </pc:cxnChg>
        <pc:cxnChg chg="add mod">
          <ac:chgData name="Martin Geiger (Psychology)" userId="8f06b308-1267-4aba-9ebb-7f4bffdc13c4" providerId="ADAL" clId="{78BC1C7F-C9F0-4CB1-8E6E-6539BAD3B035}" dt="2024-06-08T14:28:07.981" v="879" actId="1076"/>
          <ac:cxnSpMkLst>
            <pc:docMk/>
            <pc:sldMk cId="486577879" sldId="480"/>
            <ac:cxnSpMk id="26" creationId="{F283D459-2C51-7483-B3E8-88A111094394}"/>
          </ac:cxnSpMkLst>
        </pc:cxnChg>
        <pc:cxnChg chg="add del mod">
          <ac:chgData name="Martin Geiger (Psychology)" userId="8f06b308-1267-4aba-9ebb-7f4bffdc13c4" providerId="ADAL" clId="{78BC1C7F-C9F0-4CB1-8E6E-6539BAD3B035}" dt="2024-06-08T14:28:03.590" v="878" actId="478"/>
          <ac:cxnSpMkLst>
            <pc:docMk/>
            <pc:sldMk cId="486577879" sldId="480"/>
            <ac:cxnSpMk id="37" creationId="{A2441911-CA5E-1F70-9E3C-2F8A4C9E97EA}"/>
          </ac:cxnSpMkLst>
        </pc:cxnChg>
        <pc:cxnChg chg="mod">
          <ac:chgData name="Martin Geiger (Psychology)" userId="8f06b308-1267-4aba-9ebb-7f4bffdc13c4" providerId="ADAL" clId="{78BC1C7F-C9F0-4CB1-8E6E-6539BAD3B035}" dt="2024-06-08T14:41:38.584" v="999" actId="14100"/>
          <ac:cxnSpMkLst>
            <pc:docMk/>
            <pc:sldMk cId="486577879" sldId="480"/>
            <ac:cxnSpMk id="235" creationId="{56D15C5F-B0D8-D92F-A64E-C465F341805B}"/>
          </ac:cxnSpMkLst>
        </pc:cxnChg>
        <pc:cxnChg chg="mod">
          <ac:chgData name="Martin Geiger (Psychology)" userId="8f06b308-1267-4aba-9ebb-7f4bffdc13c4" providerId="ADAL" clId="{78BC1C7F-C9F0-4CB1-8E6E-6539BAD3B035}" dt="2024-06-08T14:41:41.705" v="1001" actId="14100"/>
          <ac:cxnSpMkLst>
            <pc:docMk/>
            <pc:sldMk cId="486577879" sldId="480"/>
            <ac:cxnSpMk id="236" creationId="{A127C913-EAD1-7D39-1CA8-7EDA4AE3BADD}"/>
          </ac:cxnSpMkLst>
        </pc:cxnChg>
        <pc:cxnChg chg="del">
          <ac:chgData name="Martin Geiger (Psychology)" userId="8f06b308-1267-4aba-9ebb-7f4bffdc13c4" providerId="ADAL" clId="{78BC1C7F-C9F0-4CB1-8E6E-6539BAD3B035}" dt="2024-06-08T14:28:00.345" v="875" actId="478"/>
          <ac:cxnSpMkLst>
            <pc:docMk/>
            <pc:sldMk cId="486577879" sldId="480"/>
            <ac:cxnSpMk id="238" creationId="{9F5EFC17-CB38-2A8D-A4B1-E22E756186EC}"/>
          </ac:cxnSpMkLst>
        </pc:cxnChg>
        <pc:cxnChg chg="del">
          <ac:chgData name="Martin Geiger (Psychology)" userId="8f06b308-1267-4aba-9ebb-7f4bffdc13c4" providerId="ADAL" clId="{78BC1C7F-C9F0-4CB1-8E6E-6539BAD3B035}" dt="2024-06-08T14:28:00.345" v="875" actId="478"/>
          <ac:cxnSpMkLst>
            <pc:docMk/>
            <pc:sldMk cId="486577879" sldId="480"/>
            <ac:cxnSpMk id="239" creationId="{9EA85E34-1025-F3CC-3355-51074DC38E8A}"/>
          </ac:cxnSpMkLst>
        </pc:cxnChg>
        <pc:cxnChg chg="del mod">
          <ac:chgData name="Martin Geiger (Psychology)" userId="8f06b308-1267-4aba-9ebb-7f4bffdc13c4" providerId="ADAL" clId="{78BC1C7F-C9F0-4CB1-8E6E-6539BAD3B035}" dt="2024-06-08T14:28:00.345" v="875" actId="478"/>
          <ac:cxnSpMkLst>
            <pc:docMk/>
            <pc:sldMk cId="486577879" sldId="480"/>
            <ac:cxnSpMk id="240" creationId="{C9780C30-A1D6-CDAB-8544-A649DA0CD9F4}"/>
          </ac:cxnSpMkLst>
        </pc:cxnChg>
      </pc:sldChg>
      <pc:sldChg chg="addSp delSp modSp add del mod">
        <pc:chgData name="Martin Geiger (Psychology)" userId="8f06b308-1267-4aba-9ebb-7f4bffdc13c4" providerId="ADAL" clId="{78BC1C7F-C9F0-4CB1-8E6E-6539BAD3B035}" dt="2024-06-08T15:27:19.779" v="1519" actId="47"/>
        <pc:sldMkLst>
          <pc:docMk/>
          <pc:sldMk cId="1827761575" sldId="483"/>
        </pc:sldMkLst>
        <pc:spChg chg="add mod">
          <ac:chgData name="Martin Geiger (Psychology)" userId="8f06b308-1267-4aba-9ebb-7f4bffdc13c4" providerId="ADAL" clId="{78BC1C7F-C9F0-4CB1-8E6E-6539BAD3B035}" dt="2024-06-08T14:28:41.222" v="886" actId="1076"/>
          <ac:spMkLst>
            <pc:docMk/>
            <pc:sldMk cId="1827761575" sldId="483"/>
            <ac:spMk id="21" creationId="{9CAC421A-A647-F466-A30B-26EA25053C2F}"/>
          </ac:spMkLst>
        </pc:spChg>
        <pc:spChg chg="add mod">
          <ac:chgData name="Martin Geiger (Psychology)" userId="8f06b308-1267-4aba-9ebb-7f4bffdc13c4" providerId="ADAL" clId="{78BC1C7F-C9F0-4CB1-8E6E-6539BAD3B035}" dt="2024-06-08T14:28:42.960" v="888" actId="1076"/>
          <ac:spMkLst>
            <pc:docMk/>
            <pc:sldMk cId="1827761575" sldId="483"/>
            <ac:spMk id="22" creationId="{9EFAE0FD-5776-AD7A-B2FB-2D961ED7C39A}"/>
          </ac:spMkLst>
        </pc:spChg>
        <pc:spChg chg="add mod">
          <ac:chgData name="Martin Geiger (Psychology)" userId="8f06b308-1267-4aba-9ebb-7f4bffdc13c4" providerId="ADAL" clId="{78BC1C7F-C9F0-4CB1-8E6E-6539BAD3B035}" dt="2024-06-08T14:28:42.060" v="887" actId="1076"/>
          <ac:spMkLst>
            <pc:docMk/>
            <pc:sldMk cId="1827761575" sldId="483"/>
            <ac:spMk id="24" creationId="{1CFE506D-F603-A89C-3175-F54FBFBED376}"/>
          </ac:spMkLst>
        </pc:spChg>
        <pc:spChg chg="add mod">
          <ac:chgData name="Martin Geiger (Psychology)" userId="8f06b308-1267-4aba-9ebb-7f4bffdc13c4" providerId="ADAL" clId="{78BC1C7F-C9F0-4CB1-8E6E-6539BAD3B035}" dt="2024-06-08T14:28:44.618" v="889" actId="1076"/>
          <ac:spMkLst>
            <pc:docMk/>
            <pc:sldMk cId="1827761575" sldId="483"/>
            <ac:spMk id="28" creationId="{7B41E63D-DD8B-F2CF-80C1-FCF30262C4A4}"/>
          </ac:spMkLst>
        </pc:spChg>
        <pc:spChg chg="del">
          <ac:chgData name="Martin Geiger (Psychology)" userId="8f06b308-1267-4aba-9ebb-7f4bffdc13c4" providerId="ADAL" clId="{78BC1C7F-C9F0-4CB1-8E6E-6539BAD3B035}" dt="2024-06-08T14:28:33.210" v="880" actId="478"/>
          <ac:spMkLst>
            <pc:docMk/>
            <pc:sldMk cId="1827761575" sldId="483"/>
            <ac:spMk id="105" creationId="{2D135A8E-F307-A337-AA4F-6FE382C6019A}"/>
          </ac:spMkLst>
        </pc:spChg>
        <pc:spChg chg="del">
          <ac:chgData name="Martin Geiger (Psychology)" userId="8f06b308-1267-4aba-9ebb-7f4bffdc13c4" providerId="ADAL" clId="{78BC1C7F-C9F0-4CB1-8E6E-6539BAD3B035}" dt="2024-06-08T14:28:33.210" v="880" actId="478"/>
          <ac:spMkLst>
            <pc:docMk/>
            <pc:sldMk cId="1827761575" sldId="483"/>
            <ac:spMk id="106" creationId="{BFD9BBE4-1995-7BC9-95AA-B17E23645C65}"/>
          </ac:spMkLst>
        </pc:spChg>
        <pc:spChg chg="del">
          <ac:chgData name="Martin Geiger (Psychology)" userId="8f06b308-1267-4aba-9ebb-7f4bffdc13c4" providerId="ADAL" clId="{78BC1C7F-C9F0-4CB1-8E6E-6539BAD3B035}" dt="2024-06-08T14:28:33.210" v="880" actId="478"/>
          <ac:spMkLst>
            <pc:docMk/>
            <pc:sldMk cId="1827761575" sldId="483"/>
            <ac:spMk id="107" creationId="{12A58236-68C5-242A-3012-6762559CBB9E}"/>
          </ac:spMkLst>
        </pc:spChg>
        <pc:spChg chg="del">
          <ac:chgData name="Martin Geiger (Psychology)" userId="8f06b308-1267-4aba-9ebb-7f4bffdc13c4" providerId="ADAL" clId="{78BC1C7F-C9F0-4CB1-8E6E-6539BAD3B035}" dt="2024-06-08T14:28:33.210" v="880" actId="478"/>
          <ac:spMkLst>
            <pc:docMk/>
            <pc:sldMk cId="1827761575" sldId="483"/>
            <ac:spMk id="108" creationId="{EFF11B4F-7D08-3D27-255E-0AF65F5E7452}"/>
          </ac:spMkLst>
        </pc:spChg>
        <pc:picChg chg="add mod">
          <ac:chgData name="Martin Geiger (Psychology)" userId="8f06b308-1267-4aba-9ebb-7f4bffdc13c4" providerId="ADAL" clId="{78BC1C7F-C9F0-4CB1-8E6E-6539BAD3B035}" dt="2024-06-08T14:28:37.899" v="883" actId="1076"/>
          <ac:picMkLst>
            <pc:docMk/>
            <pc:sldMk cId="1827761575" sldId="483"/>
            <ac:picMk id="4" creationId="{6D557128-D026-FBD6-EDB2-599DD9275DB2}"/>
          </ac:picMkLst>
        </pc:picChg>
        <pc:picChg chg="add mod">
          <ac:chgData name="Martin Geiger (Psychology)" userId="8f06b308-1267-4aba-9ebb-7f4bffdc13c4" providerId="ADAL" clId="{78BC1C7F-C9F0-4CB1-8E6E-6539BAD3B035}" dt="2024-06-08T14:28:37.899" v="883" actId="1076"/>
          <ac:picMkLst>
            <pc:docMk/>
            <pc:sldMk cId="1827761575" sldId="483"/>
            <ac:picMk id="5" creationId="{D2474E67-5971-0048-77F4-41186512B7E3}"/>
          </ac:picMkLst>
        </pc:picChg>
        <pc:picChg chg="add mod">
          <ac:chgData name="Martin Geiger (Psychology)" userId="8f06b308-1267-4aba-9ebb-7f4bffdc13c4" providerId="ADAL" clId="{78BC1C7F-C9F0-4CB1-8E6E-6539BAD3B035}" dt="2024-06-08T14:28:40.120" v="885" actId="1076"/>
          <ac:picMkLst>
            <pc:docMk/>
            <pc:sldMk cId="1827761575" sldId="483"/>
            <ac:picMk id="30" creationId="{74D35A44-5E23-49CA-8D70-529F17FDF391}"/>
          </ac:picMkLst>
        </pc:picChg>
        <pc:picChg chg="add mod">
          <ac:chgData name="Martin Geiger (Psychology)" userId="8f06b308-1267-4aba-9ebb-7f4bffdc13c4" providerId="ADAL" clId="{78BC1C7F-C9F0-4CB1-8E6E-6539BAD3B035}" dt="2024-06-08T14:28:39.265" v="884" actId="1076"/>
          <ac:picMkLst>
            <pc:docMk/>
            <pc:sldMk cId="1827761575" sldId="483"/>
            <ac:picMk id="31" creationId="{974F8B71-BBEB-133B-A953-E80BD1DAF77D}"/>
          </ac:picMkLst>
        </pc:picChg>
        <pc:picChg chg="del">
          <ac:chgData name="Martin Geiger (Psychology)" userId="8f06b308-1267-4aba-9ebb-7f4bffdc13c4" providerId="ADAL" clId="{78BC1C7F-C9F0-4CB1-8E6E-6539BAD3B035}" dt="2024-06-08T14:28:35.280" v="882" actId="478"/>
          <ac:picMkLst>
            <pc:docMk/>
            <pc:sldMk cId="1827761575" sldId="483"/>
            <ac:picMk id="100" creationId="{8F02319F-3263-1CC4-11B5-938582946187}"/>
          </ac:picMkLst>
        </pc:picChg>
        <pc:picChg chg="del">
          <ac:chgData name="Martin Geiger (Psychology)" userId="8f06b308-1267-4aba-9ebb-7f4bffdc13c4" providerId="ADAL" clId="{78BC1C7F-C9F0-4CB1-8E6E-6539BAD3B035}" dt="2024-06-08T14:28:33.210" v="880" actId="478"/>
          <ac:picMkLst>
            <pc:docMk/>
            <pc:sldMk cId="1827761575" sldId="483"/>
            <ac:picMk id="104" creationId="{2AEB4BDB-9BDC-A148-6D33-0693E56C2ADC}"/>
          </ac:picMkLst>
        </pc:picChg>
        <pc:picChg chg="del">
          <ac:chgData name="Martin Geiger (Psychology)" userId="8f06b308-1267-4aba-9ebb-7f4bffdc13c4" providerId="ADAL" clId="{78BC1C7F-C9F0-4CB1-8E6E-6539BAD3B035}" dt="2024-06-08T14:28:33.210" v="880" actId="478"/>
          <ac:picMkLst>
            <pc:docMk/>
            <pc:sldMk cId="1827761575" sldId="483"/>
            <ac:picMk id="109" creationId="{D2B2E82B-1E10-4FC5-D19D-087CF165CDC7}"/>
          </ac:picMkLst>
        </pc:picChg>
        <pc:picChg chg="del">
          <ac:chgData name="Martin Geiger (Psychology)" userId="8f06b308-1267-4aba-9ebb-7f4bffdc13c4" providerId="ADAL" clId="{78BC1C7F-C9F0-4CB1-8E6E-6539BAD3B035}" dt="2024-06-08T14:28:33.210" v="880" actId="478"/>
          <ac:picMkLst>
            <pc:docMk/>
            <pc:sldMk cId="1827761575" sldId="483"/>
            <ac:picMk id="110" creationId="{ACBFBB70-2993-99AF-C991-4C7BBB72DE95}"/>
          </ac:picMkLst>
        </pc:picChg>
        <pc:cxnChg chg="add mod">
          <ac:chgData name="Martin Geiger (Psychology)" userId="8f06b308-1267-4aba-9ebb-7f4bffdc13c4" providerId="ADAL" clId="{78BC1C7F-C9F0-4CB1-8E6E-6539BAD3B035}" dt="2024-06-08T14:28:47.533" v="891" actId="1076"/>
          <ac:cxnSpMkLst>
            <pc:docMk/>
            <pc:sldMk cId="1827761575" sldId="483"/>
            <ac:cxnSpMk id="6" creationId="{9DF5923D-5C95-A92D-1B16-B68CC88D6A01}"/>
          </ac:cxnSpMkLst>
        </pc:cxnChg>
        <pc:cxnChg chg="add mod">
          <ac:chgData name="Martin Geiger (Psychology)" userId="8f06b308-1267-4aba-9ebb-7f4bffdc13c4" providerId="ADAL" clId="{78BC1C7F-C9F0-4CB1-8E6E-6539BAD3B035}" dt="2024-06-08T14:28:46.503" v="890" actId="1076"/>
          <ac:cxnSpMkLst>
            <pc:docMk/>
            <pc:sldMk cId="1827761575" sldId="483"/>
            <ac:cxnSpMk id="7" creationId="{A30F41D1-9CD0-D9E6-0E83-C379067A3F33}"/>
          </ac:cxnSpMkLst>
        </pc:cxnChg>
        <pc:cxnChg chg="add mod">
          <ac:chgData name="Martin Geiger (Psychology)" userId="8f06b308-1267-4aba-9ebb-7f4bffdc13c4" providerId="ADAL" clId="{78BC1C7F-C9F0-4CB1-8E6E-6539BAD3B035}" dt="2024-06-08T14:28:48.545" v="892" actId="1076"/>
          <ac:cxnSpMkLst>
            <pc:docMk/>
            <pc:sldMk cId="1827761575" sldId="483"/>
            <ac:cxnSpMk id="8" creationId="{0098CE87-7E18-D949-BA00-82BC23E06E87}"/>
          </ac:cxnSpMkLst>
        </pc:cxnChg>
        <pc:cxnChg chg="mod">
          <ac:chgData name="Martin Geiger (Psychology)" userId="8f06b308-1267-4aba-9ebb-7f4bffdc13c4" providerId="ADAL" clId="{78BC1C7F-C9F0-4CB1-8E6E-6539BAD3B035}" dt="2024-06-08T14:41:17.382" v="995" actId="14100"/>
          <ac:cxnSpMkLst>
            <pc:docMk/>
            <pc:sldMk cId="1827761575" sldId="483"/>
            <ac:cxnSpMk id="10" creationId="{D12288FB-AB44-C387-0575-5F533B713371}"/>
          </ac:cxnSpMkLst>
        </pc:cxnChg>
        <pc:cxnChg chg="mod">
          <ac:chgData name="Martin Geiger (Psychology)" userId="8f06b308-1267-4aba-9ebb-7f4bffdc13c4" providerId="ADAL" clId="{78BC1C7F-C9F0-4CB1-8E6E-6539BAD3B035}" dt="2024-06-08T14:41:20.614" v="997" actId="14100"/>
          <ac:cxnSpMkLst>
            <pc:docMk/>
            <pc:sldMk cId="1827761575" sldId="483"/>
            <ac:cxnSpMk id="11" creationId="{DFBEBC3A-BFA1-9B18-3F30-537334E46537}"/>
          </ac:cxnSpMkLst>
        </pc:cxnChg>
        <pc:cxnChg chg="mod">
          <ac:chgData name="Martin Geiger (Psychology)" userId="8f06b308-1267-4aba-9ebb-7f4bffdc13c4" providerId="ADAL" clId="{78BC1C7F-C9F0-4CB1-8E6E-6539BAD3B035}" dt="2024-06-08T14:40:56.592" v="991" actId="14100"/>
          <ac:cxnSpMkLst>
            <pc:docMk/>
            <pc:sldMk cId="1827761575" sldId="483"/>
            <ac:cxnSpMk id="99" creationId="{B415158D-7F7E-F6F1-A080-47035D91D48D}"/>
          </ac:cxnSpMkLst>
        </pc:cxnChg>
        <pc:cxnChg chg="del">
          <ac:chgData name="Martin Geiger (Psychology)" userId="8f06b308-1267-4aba-9ebb-7f4bffdc13c4" providerId="ADAL" clId="{78BC1C7F-C9F0-4CB1-8E6E-6539BAD3B035}" dt="2024-06-08T14:28:33.210" v="880" actId="478"/>
          <ac:cxnSpMkLst>
            <pc:docMk/>
            <pc:sldMk cId="1827761575" sldId="483"/>
            <ac:cxnSpMk id="101" creationId="{D15E6B4F-E479-5C7D-7236-A5403F15A1F9}"/>
          </ac:cxnSpMkLst>
        </pc:cxnChg>
        <pc:cxnChg chg="del">
          <ac:chgData name="Martin Geiger (Psychology)" userId="8f06b308-1267-4aba-9ebb-7f4bffdc13c4" providerId="ADAL" clId="{78BC1C7F-C9F0-4CB1-8E6E-6539BAD3B035}" dt="2024-06-08T14:28:33.210" v="880" actId="478"/>
          <ac:cxnSpMkLst>
            <pc:docMk/>
            <pc:sldMk cId="1827761575" sldId="483"/>
            <ac:cxnSpMk id="102" creationId="{0953E7E0-F404-E00D-52CF-E7C5262392E6}"/>
          </ac:cxnSpMkLst>
        </pc:cxnChg>
        <pc:cxnChg chg="del mod">
          <ac:chgData name="Martin Geiger (Psychology)" userId="8f06b308-1267-4aba-9ebb-7f4bffdc13c4" providerId="ADAL" clId="{78BC1C7F-C9F0-4CB1-8E6E-6539BAD3B035}" dt="2024-06-08T14:28:33.210" v="880" actId="478"/>
          <ac:cxnSpMkLst>
            <pc:docMk/>
            <pc:sldMk cId="1827761575" sldId="483"/>
            <ac:cxnSpMk id="103" creationId="{B05CEE89-4052-64C4-3BD9-8ADBC921113D}"/>
          </ac:cxnSpMkLst>
        </pc:cxnChg>
      </pc:sldChg>
      <pc:sldChg chg="addSp delSp modSp mod">
        <pc:chgData name="Martin Geiger (Psychology)" userId="8f06b308-1267-4aba-9ebb-7f4bffdc13c4" providerId="ADAL" clId="{78BC1C7F-C9F0-4CB1-8E6E-6539BAD3B035}" dt="2024-06-08T15:35:01.285" v="1587" actId="478"/>
        <pc:sldMkLst>
          <pc:docMk/>
          <pc:sldMk cId="3422111843" sldId="484"/>
        </pc:sldMkLst>
        <pc:spChg chg="add mod">
          <ac:chgData name="Martin Geiger (Psychology)" userId="8f06b308-1267-4aba-9ebb-7f4bffdc13c4" providerId="ADAL" clId="{78BC1C7F-C9F0-4CB1-8E6E-6539BAD3B035}" dt="2024-06-08T15:22:36.334" v="1437" actId="1076"/>
          <ac:spMkLst>
            <pc:docMk/>
            <pc:sldMk cId="3422111843" sldId="484"/>
            <ac:spMk id="4" creationId="{6751376B-0A78-668F-6949-9BBC059B1B92}"/>
          </ac:spMkLst>
        </pc:spChg>
        <pc:spChg chg="add mod">
          <ac:chgData name="Martin Geiger (Psychology)" userId="8f06b308-1267-4aba-9ebb-7f4bffdc13c4" providerId="ADAL" clId="{78BC1C7F-C9F0-4CB1-8E6E-6539BAD3B035}" dt="2024-06-08T15:22:36.334" v="1437" actId="1076"/>
          <ac:spMkLst>
            <pc:docMk/>
            <pc:sldMk cId="3422111843" sldId="484"/>
            <ac:spMk id="26" creationId="{C00B5E9F-E511-42F5-0D2A-39F2E5F3427A}"/>
          </ac:spMkLst>
        </pc:spChg>
        <pc:cxnChg chg="add del mod">
          <ac:chgData name="Martin Geiger (Psychology)" userId="8f06b308-1267-4aba-9ebb-7f4bffdc13c4" providerId="ADAL" clId="{78BC1C7F-C9F0-4CB1-8E6E-6539BAD3B035}" dt="2024-06-08T15:35:01.285" v="1587" actId="478"/>
          <ac:cxnSpMkLst>
            <pc:docMk/>
            <pc:sldMk cId="3422111843" sldId="484"/>
            <ac:cxnSpMk id="24" creationId="{ED9BE39B-F711-7D1F-B732-DADDA11580BB}"/>
          </ac:cxnSpMkLst>
        </pc:cxnChg>
        <pc:cxnChg chg="add mod">
          <ac:chgData name="Martin Geiger (Psychology)" userId="8f06b308-1267-4aba-9ebb-7f4bffdc13c4" providerId="ADAL" clId="{78BC1C7F-C9F0-4CB1-8E6E-6539BAD3B035}" dt="2024-06-08T15:22:36.334" v="1437" actId="1076"/>
          <ac:cxnSpMkLst>
            <pc:docMk/>
            <pc:sldMk cId="3422111843" sldId="484"/>
            <ac:cxnSpMk id="28" creationId="{521D98F6-AE2D-C1FF-E95B-14CF6C3C2836}"/>
          </ac:cxnSpMkLst>
        </pc:cxnChg>
        <pc:cxnChg chg="add mod">
          <ac:chgData name="Martin Geiger (Psychology)" userId="8f06b308-1267-4aba-9ebb-7f4bffdc13c4" providerId="ADAL" clId="{78BC1C7F-C9F0-4CB1-8E6E-6539BAD3B035}" dt="2024-06-08T15:34:18.675" v="1580"/>
          <ac:cxnSpMkLst>
            <pc:docMk/>
            <pc:sldMk cId="3422111843" sldId="484"/>
            <ac:cxnSpMk id="30" creationId="{6AA5C128-5C2C-718E-6968-27928628E257}"/>
          </ac:cxnSpMkLst>
        </pc:cxnChg>
        <pc:cxnChg chg="mod">
          <ac:chgData name="Martin Geiger (Psychology)" userId="8f06b308-1267-4aba-9ebb-7f4bffdc13c4" providerId="ADAL" clId="{78BC1C7F-C9F0-4CB1-8E6E-6539BAD3B035}" dt="2024-06-08T15:34:50.306" v="1586" actId="14100"/>
          <ac:cxnSpMkLst>
            <pc:docMk/>
            <pc:sldMk cId="3422111843" sldId="484"/>
            <ac:cxnSpMk id="31" creationId="{28EE004A-9C88-D08A-22B2-8038354FD075}"/>
          </ac:cxnSpMkLst>
        </pc:cxnChg>
        <pc:cxnChg chg="del">
          <ac:chgData name="Martin Geiger (Psychology)" userId="8f06b308-1267-4aba-9ebb-7f4bffdc13c4" providerId="ADAL" clId="{78BC1C7F-C9F0-4CB1-8E6E-6539BAD3B035}" dt="2024-06-08T15:34:18.547" v="1579" actId="478"/>
          <ac:cxnSpMkLst>
            <pc:docMk/>
            <pc:sldMk cId="3422111843" sldId="484"/>
            <ac:cxnSpMk id="168" creationId="{190D703C-8EFF-0308-CB7F-C2BF21160F7B}"/>
          </ac:cxnSpMkLst>
        </pc:cxnChg>
      </pc:sldChg>
      <pc:sldChg chg="del">
        <pc:chgData name="Martin Geiger (Psychology)" userId="8f06b308-1267-4aba-9ebb-7f4bffdc13c4" providerId="ADAL" clId="{78BC1C7F-C9F0-4CB1-8E6E-6539BAD3B035}" dt="2024-06-08T13:24:08.222" v="4" actId="47"/>
        <pc:sldMkLst>
          <pc:docMk/>
          <pc:sldMk cId="1671304377" sldId="485"/>
        </pc:sldMkLst>
      </pc:sldChg>
      <pc:sldChg chg="del">
        <pc:chgData name="Martin Geiger (Psychology)" userId="8f06b308-1267-4aba-9ebb-7f4bffdc13c4" providerId="ADAL" clId="{78BC1C7F-C9F0-4CB1-8E6E-6539BAD3B035}" dt="2024-06-08T13:24:08.222" v="4" actId="47"/>
        <pc:sldMkLst>
          <pc:docMk/>
          <pc:sldMk cId="2148731342" sldId="486"/>
        </pc:sldMkLst>
      </pc:sldChg>
      <pc:sldChg chg="add del">
        <pc:chgData name="Martin Geiger (Psychology)" userId="8f06b308-1267-4aba-9ebb-7f4bffdc13c4" providerId="ADAL" clId="{78BC1C7F-C9F0-4CB1-8E6E-6539BAD3B035}" dt="2024-06-08T13:24:08.222" v="4" actId="47"/>
        <pc:sldMkLst>
          <pc:docMk/>
          <pc:sldMk cId="2715089832" sldId="488"/>
        </pc:sldMkLst>
      </pc:sldChg>
      <pc:sldChg chg="addSp modSp add mod modTransition">
        <pc:chgData name="Martin Geiger (Psychology)" userId="8f06b308-1267-4aba-9ebb-7f4bffdc13c4" providerId="ADAL" clId="{78BC1C7F-C9F0-4CB1-8E6E-6539BAD3B035}" dt="2024-06-08T15:40:54.789" v="1599" actId="1076"/>
        <pc:sldMkLst>
          <pc:docMk/>
          <pc:sldMk cId="352396916" sldId="489"/>
        </pc:sldMkLst>
        <pc:spChg chg="mod">
          <ac:chgData name="Martin Geiger (Psychology)" userId="8f06b308-1267-4aba-9ebb-7f4bffdc13c4" providerId="ADAL" clId="{78BC1C7F-C9F0-4CB1-8E6E-6539BAD3B035}" dt="2024-06-08T14:59:33.464" v="1171" actId="403"/>
          <ac:spMkLst>
            <pc:docMk/>
            <pc:sldMk cId="352396916" sldId="489"/>
            <ac:spMk id="2" creationId="{338CC505-F973-8560-B1C9-0581743C4B02}"/>
          </ac:spMkLst>
        </pc:spChg>
        <pc:spChg chg="add mod">
          <ac:chgData name="Martin Geiger (Psychology)" userId="8f06b308-1267-4aba-9ebb-7f4bffdc13c4" providerId="ADAL" clId="{78BC1C7F-C9F0-4CB1-8E6E-6539BAD3B035}" dt="2024-06-08T15:40:31.927" v="1597" actId="1076"/>
          <ac:spMkLst>
            <pc:docMk/>
            <pc:sldMk cId="352396916" sldId="489"/>
            <ac:spMk id="8" creationId="{C446BFFE-7DA8-1F6E-7628-1DD5C7A2CBA6}"/>
          </ac:spMkLst>
        </pc:spChg>
        <pc:spChg chg="add mod">
          <ac:chgData name="Martin Geiger (Psychology)" userId="8f06b308-1267-4aba-9ebb-7f4bffdc13c4" providerId="ADAL" clId="{78BC1C7F-C9F0-4CB1-8E6E-6539BAD3B035}" dt="2024-06-08T15:40:31.927" v="1597" actId="1076"/>
          <ac:spMkLst>
            <pc:docMk/>
            <pc:sldMk cId="352396916" sldId="489"/>
            <ac:spMk id="12" creationId="{9D6699D1-BA60-D196-335A-4C9A027E6E95}"/>
          </ac:spMkLst>
        </pc:spChg>
        <pc:picChg chg="add mod ord">
          <ac:chgData name="Martin Geiger (Psychology)" userId="8f06b308-1267-4aba-9ebb-7f4bffdc13c4" providerId="ADAL" clId="{78BC1C7F-C9F0-4CB1-8E6E-6539BAD3B035}" dt="2024-06-08T14:02:57.979" v="590" actId="167"/>
          <ac:picMkLst>
            <pc:docMk/>
            <pc:sldMk cId="352396916" sldId="489"/>
            <ac:picMk id="3" creationId="{723F290B-1693-C9B4-03E6-AB47BA5F770A}"/>
          </ac:picMkLst>
        </pc:picChg>
        <pc:picChg chg="ord">
          <ac:chgData name="Martin Geiger (Psychology)" userId="8f06b308-1267-4aba-9ebb-7f4bffdc13c4" providerId="ADAL" clId="{78BC1C7F-C9F0-4CB1-8E6E-6539BAD3B035}" dt="2024-06-08T14:01:07.614" v="557" actId="167"/>
          <ac:picMkLst>
            <pc:docMk/>
            <pc:sldMk cId="352396916" sldId="489"/>
            <ac:picMk id="4" creationId="{9A1296F7-C3AA-BB02-1C3D-B813A5655475}"/>
          </ac:picMkLst>
        </pc:picChg>
        <pc:picChg chg="add mod ord">
          <ac:chgData name="Martin Geiger (Psychology)" userId="8f06b308-1267-4aba-9ebb-7f4bffdc13c4" providerId="ADAL" clId="{78BC1C7F-C9F0-4CB1-8E6E-6539BAD3B035}" dt="2024-06-08T14:02:57.979" v="590" actId="167"/>
          <ac:picMkLst>
            <pc:docMk/>
            <pc:sldMk cId="352396916" sldId="489"/>
            <ac:picMk id="5" creationId="{303FD8AB-ECE6-0A7B-35C9-BA8F1994055B}"/>
          </ac:picMkLst>
        </pc:picChg>
        <pc:picChg chg="add mod">
          <ac:chgData name="Martin Geiger (Psychology)" userId="8f06b308-1267-4aba-9ebb-7f4bffdc13c4" providerId="ADAL" clId="{78BC1C7F-C9F0-4CB1-8E6E-6539BAD3B035}" dt="2024-06-08T15:40:31.927" v="1597" actId="1076"/>
          <ac:picMkLst>
            <pc:docMk/>
            <pc:sldMk cId="352396916" sldId="489"/>
            <ac:picMk id="7" creationId="{035D98F3-421B-76DF-AB9A-0896EF188080}"/>
          </ac:picMkLst>
        </pc:picChg>
        <pc:picChg chg="add mod">
          <ac:chgData name="Martin Geiger (Psychology)" userId="8f06b308-1267-4aba-9ebb-7f4bffdc13c4" providerId="ADAL" clId="{78BC1C7F-C9F0-4CB1-8E6E-6539BAD3B035}" dt="2024-06-08T15:40:54.789" v="1599" actId="1076"/>
          <ac:picMkLst>
            <pc:docMk/>
            <pc:sldMk cId="352396916" sldId="489"/>
            <ac:picMk id="9" creationId="{C9C8D428-8FD6-38EC-F561-441109D4DF8F}"/>
          </ac:picMkLst>
        </pc:picChg>
        <pc:picChg chg="add mod">
          <ac:chgData name="Martin Geiger (Psychology)" userId="8f06b308-1267-4aba-9ebb-7f4bffdc13c4" providerId="ADAL" clId="{78BC1C7F-C9F0-4CB1-8E6E-6539BAD3B035}" dt="2024-06-08T15:40:31.927" v="1597" actId="1076"/>
          <ac:picMkLst>
            <pc:docMk/>
            <pc:sldMk cId="352396916" sldId="489"/>
            <ac:picMk id="10" creationId="{C673C67E-3BF8-84A5-41C0-13F5A30774DB}"/>
          </ac:picMkLst>
        </pc:picChg>
        <pc:cxnChg chg="add mod">
          <ac:chgData name="Martin Geiger (Psychology)" userId="8f06b308-1267-4aba-9ebb-7f4bffdc13c4" providerId="ADAL" clId="{78BC1C7F-C9F0-4CB1-8E6E-6539BAD3B035}" dt="2024-06-08T15:40:52.797" v="1598" actId="1076"/>
          <ac:cxnSpMkLst>
            <pc:docMk/>
            <pc:sldMk cId="352396916" sldId="489"/>
            <ac:cxnSpMk id="11" creationId="{B4F4E9A9-CBA8-D2EB-6CF2-5FBF8883ABAF}"/>
          </ac:cxnSpMkLst>
        </pc:cxnChg>
      </pc:sldChg>
      <pc:sldChg chg="modSp add mod">
        <pc:chgData name="Martin Geiger (Psychology)" userId="8f06b308-1267-4aba-9ebb-7f4bffdc13c4" providerId="ADAL" clId="{78BC1C7F-C9F0-4CB1-8E6E-6539BAD3B035}" dt="2024-06-08T14:59:01.621" v="1164" actId="115"/>
        <pc:sldMkLst>
          <pc:docMk/>
          <pc:sldMk cId="1466956128" sldId="490"/>
        </pc:sldMkLst>
        <pc:spChg chg="mod">
          <ac:chgData name="Martin Geiger (Psychology)" userId="8f06b308-1267-4aba-9ebb-7f4bffdc13c4" providerId="ADAL" clId="{78BC1C7F-C9F0-4CB1-8E6E-6539BAD3B035}" dt="2024-06-08T14:59:01.621" v="1164" actId="115"/>
          <ac:spMkLst>
            <pc:docMk/>
            <pc:sldMk cId="1466956128" sldId="490"/>
            <ac:spMk id="6" creationId="{849075DF-A6E4-5C27-C979-E53BDE47B9BC}"/>
          </ac:spMkLst>
        </pc:spChg>
      </pc:sldChg>
      <pc:sldChg chg="addSp delSp modSp add mod">
        <pc:chgData name="Martin Geiger (Psychology)" userId="8f06b308-1267-4aba-9ebb-7f4bffdc13c4" providerId="ADAL" clId="{78BC1C7F-C9F0-4CB1-8E6E-6539BAD3B035}" dt="2024-06-08T14:58:58.972" v="1163" actId="115"/>
        <pc:sldMkLst>
          <pc:docMk/>
          <pc:sldMk cId="1390346992" sldId="491"/>
        </pc:sldMkLst>
        <pc:spChg chg="add mod">
          <ac:chgData name="Martin Geiger (Psychology)" userId="8f06b308-1267-4aba-9ebb-7f4bffdc13c4" providerId="ADAL" clId="{78BC1C7F-C9F0-4CB1-8E6E-6539BAD3B035}" dt="2024-06-08T14:18:16.993" v="804" actId="1037"/>
          <ac:spMkLst>
            <pc:docMk/>
            <pc:sldMk cId="1390346992" sldId="491"/>
            <ac:spMk id="4" creationId="{BD59A79D-AD7A-0086-CDEA-3366A3D28595}"/>
          </ac:spMkLst>
        </pc:spChg>
        <pc:spChg chg="mod">
          <ac:chgData name="Martin Geiger (Psychology)" userId="8f06b308-1267-4aba-9ebb-7f4bffdc13c4" providerId="ADAL" clId="{78BC1C7F-C9F0-4CB1-8E6E-6539BAD3B035}" dt="2024-06-08T14:58:58.972" v="1163" actId="115"/>
          <ac:spMkLst>
            <pc:docMk/>
            <pc:sldMk cId="1390346992" sldId="491"/>
            <ac:spMk id="6" creationId="{849075DF-A6E4-5C27-C979-E53BDE47B9BC}"/>
          </ac:spMkLst>
        </pc:spChg>
        <pc:spChg chg="del">
          <ac:chgData name="Martin Geiger (Psychology)" userId="8f06b308-1267-4aba-9ebb-7f4bffdc13c4" providerId="ADAL" clId="{78BC1C7F-C9F0-4CB1-8E6E-6539BAD3B035}" dt="2024-06-08T14:17:41.029" v="782" actId="478"/>
          <ac:spMkLst>
            <pc:docMk/>
            <pc:sldMk cId="1390346992" sldId="491"/>
            <ac:spMk id="13" creationId="{7FBFD6B5-E737-5561-5880-5AE8555B3284}"/>
          </ac:spMkLst>
        </pc:spChg>
        <pc:spChg chg="mod">
          <ac:chgData name="Martin Geiger (Psychology)" userId="8f06b308-1267-4aba-9ebb-7f4bffdc13c4" providerId="ADAL" clId="{78BC1C7F-C9F0-4CB1-8E6E-6539BAD3B035}" dt="2024-06-08T14:17:53.682" v="790" actId="1035"/>
          <ac:spMkLst>
            <pc:docMk/>
            <pc:sldMk cId="1390346992" sldId="491"/>
            <ac:spMk id="15" creationId="{013DC37B-5A22-079F-F84E-FE8666D304A4}"/>
          </ac:spMkLst>
        </pc:spChg>
        <pc:spChg chg="mod">
          <ac:chgData name="Martin Geiger (Psychology)" userId="8f06b308-1267-4aba-9ebb-7f4bffdc13c4" providerId="ADAL" clId="{78BC1C7F-C9F0-4CB1-8E6E-6539BAD3B035}" dt="2024-06-08T14:17:47.839" v="784" actId="1076"/>
          <ac:spMkLst>
            <pc:docMk/>
            <pc:sldMk cId="1390346992" sldId="491"/>
            <ac:spMk id="22" creationId="{FC709881-FC4C-6A2B-4AD2-5A59F0353F7C}"/>
          </ac:spMkLst>
        </pc:spChg>
        <pc:picChg chg="add mod">
          <ac:chgData name="Martin Geiger (Psychology)" userId="8f06b308-1267-4aba-9ebb-7f4bffdc13c4" providerId="ADAL" clId="{78BC1C7F-C9F0-4CB1-8E6E-6539BAD3B035}" dt="2024-06-08T14:17:41.352" v="783"/>
          <ac:picMkLst>
            <pc:docMk/>
            <pc:sldMk cId="1390346992" sldId="491"/>
            <ac:picMk id="5" creationId="{A45BC614-2A70-1133-A4B9-4C5F29B481FE}"/>
          </ac:picMkLst>
        </pc:picChg>
        <pc:picChg chg="del">
          <ac:chgData name="Martin Geiger (Psychology)" userId="8f06b308-1267-4aba-9ebb-7f4bffdc13c4" providerId="ADAL" clId="{78BC1C7F-C9F0-4CB1-8E6E-6539BAD3B035}" dt="2024-06-08T14:17:41.029" v="782" actId="478"/>
          <ac:picMkLst>
            <pc:docMk/>
            <pc:sldMk cId="1390346992" sldId="491"/>
            <ac:picMk id="11" creationId="{11273768-12BB-5C8A-0D6A-7F7D542F234A}"/>
          </ac:picMkLst>
        </pc:picChg>
      </pc:sldChg>
      <pc:sldChg chg="addSp delSp modSp add mod modNotesTx">
        <pc:chgData name="Martin Geiger (Psychology)" userId="8f06b308-1267-4aba-9ebb-7f4bffdc13c4" providerId="ADAL" clId="{78BC1C7F-C9F0-4CB1-8E6E-6539BAD3B035}" dt="2024-06-08T16:06:44.312" v="1656" actId="20577"/>
        <pc:sldMkLst>
          <pc:docMk/>
          <pc:sldMk cId="3001056378" sldId="492"/>
        </pc:sldMkLst>
        <pc:spChg chg="add mod">
          <ac:chgData name="Martin Geiger (Psychology)" userId="8f06b308-1267-4aba-9ebb-7f4bffdc13c4" providerId="ADAL" clId="{78BC1C7F-C9F0-4CB1-8E6E-6539BAD3B035}" dt="2024-06-08T16:06:27.841" v="1611"/>
          <ac:spMkLst>
            <pc:docMk/>
            <pc:sldMk cId="3001056378" sldId="492"/>
            <ac:spMk id="2" creationId="{C0B0624A-9625-7213-1C72-076B1662B5EF}"/>
          </ac:spMkLst>
        </pc:spChg>
        <pc:spChg chg="add del mod">
          <ac:chgData name="Martin Geiger (Psychology)" userId="8f06b308-1267-4aba-9ebb-7f4bffdc13c4" providerId="ADAL" clId="{78BC1C7F-C9F0-4CB1-8E6E-6539BAD3B035}" dt="2024-06-08T16:06:40.329" v="1655" actId="478"/>
          <ac:spMkLst>
            <pc:docMk/>
            <pc:sldMk cId="3001056378" sldId="492"/>
            <ac:spMk id="4" creationId="{51B15501-204C-8416-017B-8C4F651D6FA6}"/>
          </ac:spMkLst>
        </pc:spChg>
        <pc:spChg chg="mod">
          <ac:chgData name="Martin Geiger (Psychology)" userId="8f06b308-1267-4aba-9ebb-7f4bffdc13c4" providerId="ADAL" clId="{78BC1C7F-C9F0-4CB1-8E6E-6539BAD3B035}" dt="2024-06-08T14:58:52.842" v="1161" actId="115"/>
          <ac:spMkLst>
            <pc:docMk/>
            <pc:sldMk cId="3001056378" sldId="492"/>
            <ac:spMk id="6" creationId="{849075DF-A6E4-5C27-C979-E53BDE47B9BC}"/>
          </ac:spMkLst>
        </pc:spChg>
        <pc:spChg chg="mod">
          <ac:chgData name="Martin Geiger (Psychology)" userId="8f06b308-1267-4aba-9ebb-7f4bffdc13c4" providerId="ADAL" clId="{78BC1C7F-C9F0-4CB1-8E6E-6539BAD3B035}" dt="2024-06-08T14:18:10.933" v="797" actId="1037"/>
          <ac:spMkLst>
            <pc:docMk/>
            <pc:sldMk cId="3001056378" sldId="492"/>
            <ac:spMk id="17" creationId="{73E5F115-4233-F7C2-9950-C62E8ACFF5F7}"/>
          </ac:spMkLst>
        </pc:spChg>
        <pc:spChg chg="mod">
          <ac:chgData name="Martin Geiger (Psychology)" userId="8f06b308-1267-4aba-9ebb-7f4bffdc13c4" providerId="ADAL" clId="{78BC1C7F-C9F0-4CB1-8E6E-6539BAD3B035}" dt="2024-06-08T14:18:10.933" v="797" actId="1037"/>
          <ac:spMkLst>
            <pc:docMk/>
            <pc:sldMk cId="3001056378" sldId="492"/>
            <ac:spMk id="18" creationId="{AF291CD3-1420-0351-767B-2C55339C02DA}"/>
          </ac:spMkLst>
        </pc:spChg>
        <pc:spChg chg="mod">
          <ac:chgData name="Martin Geiger (Psychology)" userId="8f06b308-1267-4aba-9ebb-7f4bffdc13c4" providerId="ADAL" clId="{78BC1C7F-C9F0-4CB1-8E6E-6539BAD3B035}" dt="2024-06-08T14:18:10.933" v="797" actId="1037"/>
          <ac:spMkLst>
            <pc:docMk/>
            <pc:sldMk cId="3001056378" sldId="492"/>
            <ac:spMk id="19" creationId="{E4766370-F10F-0F50-5645-008622D8C6B5}"/>
          </ac:spMkLst>
        </pc:spChg>
        <pc:spChg chg="del">
          <ac:chgData name="Martin Geiger (Psychology)" userId="8f06b308-1267-4aba-9ebb-7f4bffdc13c4" providerId="ADAL" clId="{78BC1C7F-C9F0-4CB1-8E6E-6539BAD3B035}" dt="2024-06-08T16:06:37.549" v="1653" actId="478"/>
          <ac:spMkLst>
            <pc:docMk/>
            <pc:sldMk cId="3001056378" sldId="492"/>
            <ac:spMk id="20" creationId="{5EE9C8DA-A755-3E4B-81BB-C3291B7C85AF}"/>
          </ac:spMkLst>
        </pc:spChg>
        <pc:spChg chg="mod">
          <ac:chgData name="Martin Geiger (Psychology)" userId="8f06b308-1267-4aba-9ebb-7f4bffdc13c4" providerId="ADAL" clId="{78BC1C7F-C9F0-4CB1-8E6E-6539BAD3B035}" dt="2024-06-08T16:06:34.011" v="1652" actId="1036"/>
          <ac:spMkLst>
            <pc:docMk/>
            <pc:sldMk cId="3001056378" sldId="492"/>
            <ac:spMk id="22" creationId="{FC709881-FC4C-6A2B-4AD2-5A59F0353F7C}"/>
          </ac:spMkLst>
        </pc:spChg>
        <pc:spChg chg="del mod">
          <ac:chgData name="Martin Geiger (Psychology)" userId="8f06b308-1267-4aba-9ebb-7f4bffdc13c4" providerId="ADAL" clId="{78BC1C7F-C9F0-4CB1-8E6E-6539BAD3B035}" dt="2024-06-08T16:06:23.240" v="1610" actId="478"/>
          <ac:spMkLst>
            <pc:docMk/>
            <pc:sldMk cId="3001056378" sldId="492"/>
            <ac:spMk id="23" creationId="{6E9D34EA-1C36-8C06-FE4E-DE41FFC7A4CC}"/>
          </ac:spMkLst>
        </pc:spChg>
        <pc:spChg chg="del">
          <ac:chgData name="Martin Geiger (Psychology)" userId="8f06b308-1267-4aba-9ebb-7f4bffdc13c4" providerId="ADAL" clId="{78BC1C7F-C9F0-4CB1-8E6E-6539BAD3B035}" dt="2024-06-08T16:06:39.484" v="1654" actId="478"/>
          <ac:spMkLst>
            <pc:docMk/>
            <pc:sldMk cId="3001056378" sldId="492"/>
            <ac:spMk id="26" creationId="{F0D5604D-07F0-A8EF-C8B4-82A2939421E1}"/>
          </ac:spMkLst>
        </pc:spChg>
        <pc:picChg chg="del">
          <ac:chgData name="Martin Geiger (Psychology)" userId="8f06b308-1267-4aba-9ebb-7f4bffdc13c4" providerId="ADAL" clId="{78BC1C7F-C9F0-4CB1-8E6E-6539BAD3B035}" dt="2024-06-08T16:06:37.549" v="1653" actId="478"/>
          <ac:picMkLst>
            <pc:docMk/>
            <pc:sldMk cId="3001056378" sldId="492"/>
            <ac:picMk id="9" creationId="{2870A0AB-8E54-FF3E-F1D4-644B495DD3DE}"/>
          </ac:picMkLst>
        </pc:picChg>
        <pc:picChg chg="del">
          <ac:chgData name="Martin Geiger (Psychology)" userId="8f06b308-1267-4aba-9ebb-7f4bffdc13c4" providerId="ADAL" clId="{78BC1C7F-C9F0-4CB1-8E6E-6539BAD3B035}" dt="2024-06-08T16:06:37.549" v="1653" actId="478"/>
          <ac:picMkLst>
            <pc:docMk/>
            <pc:sldMk cId="3001056378" sldId="492"/>
            <ac:picMk id="13" creationId="{714CF3A9-FAB1-7F60-9738-17A5CB640AFA}"/>
          </ac:picMkLst>
        </pc:picChg>
        <pc:picChg chg="del">
          <ac:chgData name="Martin Geiger (Psychology)" userId="8f06b308-1267-4aba-9ebb-7f4bffdc13c4" providerId="ADAL" clId="{78BC1C7F-C9F0-4CB1-8E6E-6539BAD3B035}" dt="2024-06-08T16:06:37.549" v="1653" actId="478"/>
          <ac:picMkLst>
            <pc:docMk/>
            <pc:sldMk cId="3001056378" sldId="492"/>
            <ac:picMk id="24" creationId="{0213F7C5-DBC2-F4BB-1C84-997E99F9F548}"/>
          </ac:picMkLst>
        </pc:picChg>
      </pc:sldChg>
      <pc:sldChg chg="modSp add mod">
        <pc:chgData name="Martin Geiger (Psychology)" userId="8f06b308-1267-4aba-9ebb-7f4bffdc13c4" providerId="ADAL" clId="{78BC1C7F-C9F0-4CB1-8E6E-6539BAD3B035}" dt="2024-06-08T14:58:56.053" v="1162" actId="115"/>
        <pc:sldMkLst>
          <pc:docMk/>
          <pc:sldMk cId="1009831823" sldId="493"/>
        </pc:sldMkLst>
        <pc:spChg chg="mod">
          <ac:chgData name="Martin Geiger (Psychology)" userId="8f06b308-1267-4aba-9ebb-7f4bffdc13c4" providerId="ADAL" clId="{78BC1C7F-C9F0-4CB1-8E6E-6539BAD3B035}" dt="2024-06-08T14:58:56.053" v="1162" actId="115"/>
          <ac:spMkLst>
            <pc:docMk/>
            <pc:sldMk cId="1009831823" sldId="493"/>
            <ac:spMk id="5" creationId="{C4A000E0-8D1E-3148-84BD-E5FE0403B056}"/>
          </ac:spMkLst>
        </pc:spChg>
      </pc:sldChg>
      <pc:sldChg chg="modSp add mod">
        <pc:chgData name="Martin Geiger (Psychology)" userId="8f06b308-1267-4aba-9ebb-7f4bffdc13c4" providerId="ADAL" clId="{78BC1C7F-C9F0-4CB1-8E6E-6539BAD3B035}" dt="2024-06-08T14:58:49.583" v="1160" actId="115"/>
        <pc:sldMkLst>
          <pc:docMk/>
          <pc:sldMk cId="2796690534" sldId="494"/>
        </pc:sldMkLst>
        <pc:spChg chg="mod">
          <ac:chgData name="Martin Geiger (Psychology)" userId="8f06b308-1267-4aba-9ebb-7f4bffdc13c4" providerId="ADAL" clId="{78BC1C7F-C9F0-4CB1-8E6E-6539BAD3B035}" dt="2024-06-08T14:58:49.583" v="1160" actId="115"/>
          <ac:spMkLst>
            <pc:docMk/>
            <pc:sldMk cId="2796690534" sldId="494"/>
            <ac:spMk id="25" creationId="{7169270B-40D5-8DE3-3339-454D2778E21C}"/>
          </ac:spMkLst>
        </pc:spChg>
      </pc:sldChg>
      <pc:sldChg chg="modSp add mod">
        <pc:chgData name="Martin Geiger (Psychology)" userId="8f06b308-1267-4aba-9ebb-7f4bffdc13c4" providerId="ADAL" clId="{78BC1C7F-C9F0-4CB1-8E6E-6539BAD3B035}" dt="2024-06-08T15:00:07.470" v="1173" actId="115"/>
        <pc:sldMkLst>
          <pc:docMk/>
          <pc:sldMk cId="2390486373" sldId="496"/>
        </pc:sldMkLst>
        <pc:spChg chg="mod">
          <ac:chgData name="Martin Geiger (Psychology)" userId="8f06b308-1267-4aba-9ebb-7f4bffdc13c4" providerId="ADAL" clId="{78BC1C7F-C9F0-4CB1-8E6E-6539BAD3B035}" dt="2024-06-08T15:00:05.013" v="1172" actId="115"/>
          <ac:spMkLst>
            <pc:docMk/>
            <pc:sldMk cId="2390486373" sldId="496"/>
            <ac:spMk id="3" creationId="{C7967C26-AC1A-6416-7E9F-CAC36A7E88D6}"/>
          </ac:spMkLst>
        </pc:spChg>
        <pc:spChg chg="mod">
          <ac:chgData name="Martin Geiger (Psychology)" userId="8f06b308-1267-4aba-9ebb-7f4bffdc13c4" providerId="ADAL" clId="{78BC1C7F-C9F0-4CB1-8E6E-6539BAD3B035}" dt="2024-06-08T15:00:07.470" v="1173" actId="115"/>
          <ac:spMkLst>
            <pc:docMk/>
            <pc:sldMk cId="2390486373" sldId="496"/>
            <ac:spMk id="5" creationId="{B7602D76-14F5-B972-6D86-1CAB5684236A}"/>
          </ac:spMkLst>
        </pc:spChg>
        <pc:spChg chg="mod">
          <ac:chgData name="Martin Geiger (Psychology)" userId="8f06b308-1267-4aba-9ebb-7f4bffdc13c4" providerId="ADAL" clId="{78BC1C7F-C9F0-4CB1-8E6E-6539BAD3B035}" dt="2024-06-08T14:58:05.164" v="1156" actId="1076"/>
          <ac:spMkLst>
            <pc:docMk/>
            <pc:sldMk cId="2390486373" sldId="496"/>
            <ac:spMk id="10" creationId="{E0E455A5-8C17-6BC2-B85A-260F848C699B}"/>
          </ac:spMkLst>
        </pc:spChg>
        <pc:spChg chg="mod">
          <ac:chgData name="Martin Geiger (Psychology)" userId="8f06b308-1267-4aba-9ebb-7f4bffdc13c4" providerId="ADAL" clId="{78BC1C7F-C9F0-4CB1-8E6E-6539BAD3B035}" dt="2024-06-08T14:58:14.633" v="1157" actId="1076"/>
          <ac:spMkLst>
            <pc:docMk/>
            <pc:sldMk cId="2390486373" sldId="496"/>
            <ac:spMk id="11" creationId="{C012EC44-186F-1C97-C1FC-00F769D5243D}"/>
          </ac:spMkLst>
        </pc:spChg>
        <pc:spChg chg="mod">
          <ac:chgData name="Martin Geiger (Psychology)" userId="8f06b308-1267-4aba-9ebb-7f4bffdc13c4" providerId="ADAL" clId="{78BC1C7F-C9F0-4CB1-8E6E-6539BAD3B035}" dt="2024-06-08T14:58:42.147" v="1159" actId="115"/>
          <ac:spMkLst>
            <pc:docMk/>
            <pc:sldMk cId="2390486373" sldId="496"/>
            <ac:spMk id="25" creationId="{7169270B-40D5-8DE3-3339-454D2778E21C}"/>
          </ac:spMkLst>
        </pc:spChg>
      </pc:sldChg>
      <pc:sldChg chg="addSp delSp modSp add mod">
        <pc:chgData name="Martin Geiger (Psychology)" userId="8f06b308-1267-4aba-9ebb-7f4bffdc13c4" providerId="ADAL" clId="{78BC1C7F-C9F0-4CB1-8E6E-6539BAD3B035}" dt="2024-06-08T16:06:01.390" v="1605" actId="478"/>
        <pc:sldMkLst>
          <pc:docMk/>
          <pc:sldMk cId="3153863978" sldId="497"/>
        </pc:sldMkLst>
        <pc:spChg chg="del">
          <ac:chgData name="Martin Geiger (Psychology)" userId="8f06b308-1267-4aba-9ebb-7f4bffdc13c4" providerId="ADAL" clId="{78BC1C7F-C9F0-4CB1-8E6E-6539BAD3B035}" dt="2024-06-08T14:30:59.466" v="920" actId="478"/>
          <ac:spMkLst>
            <pc:docMk/>
            <pc:sldMk cId="3153863978" sldId="497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78BC1C7F-C9F0-4CB1-8E6E-6539BAD3B035}" dt="2024-06-08T14:30:59.466" v="920" actId="478"/>
          <ac:spMkLst>
            <pc:docMk/>
            <pc:sldMk cId="3153863978" sldId="497"/>
            <ac:spMk id="4" creationId="{B1190CF9-6066-025C-B595-F1F8048793A4}"/>
          </ac:spMkLst>
        </pc:spChg>
        <pc:spChg chg="del">
          <ac:chgData name="Martin Geiger (Psychology)" userId="8f06b308-1267-4aba-9ebb-7f4bffdc13c4" providerId="ADAL" clId="{78BC1C7F-C9F0-4CB1-8E6E-6539BAD3B035}" dt="2024-06-08T15:16:18.174" v="1371" actId="478"/>
          <ac:spMkLst>
            <pc:docMk/>
            <pc:sldMk cId="3153863978" sldId="497"/>
            <ac:spMk id="7" creationId="{F91EC1A1-389C-6F7D-B1C7-6D9447004530}"/>
          </ac:spMkLst>
        </pc:spChg>
        <pc:spChg chg="mod ord">
          <ac:chgData name="Martin Geiger (Psychology)" userId="8f06b308-1267-4aba-9ebb-7f4bffdc13c4" providerId="ADAL" clId="{78BC1C7F-C9F0-4CB1-8E6E-6539BAD3B035}" dt="2024-06-08T13:35:24.543" v="401" actId="166"/>
          <ac:spMkLst>
            <pc:docMk/>
            <pc:sldMk cId="3153863978" sldId="497"/>
            <ac:spMk id="8" creationId="{0FDDB5D4-92A9-A2B6-2EA0-2156EE94B7DD}"/>
          </ac:spMkLst>
        </pc:spChg>
        <pc:spChg chg="mod ord">
          <ac:chgData name="Martin Geiger (Psychology)" userId="8f06b308-1267-4aba-9ebb-7f4bffdc13c4" providerId="ADAL" clId="{78BC1C7F-C9F0-4CB1-8E6E-6539BAD3B035}" dt="2024-06-08T13:35:24.543" v="401" actId="166"/>
          <ac:spMkLst>
            <pc:docMk/>
            <pc:sldMk cId="3153863978" sldId="497"/>
            <ac:spMk id="12" creationId="{18074568-2C5B-FA56-56A3-0D0C64A4071C}"/>
          </ac:spMkLst>
        </pc:spChg>
        <pc:spChg chg="del">
          <ac:chgData name="Martin Geiger (Psychology)" userId="8f06b308-1267-4aba-9ebb-7f4bffdc13c4" providerId="ADAL" clId="{78BC1C7F-C9F0-4CB1-8E6E-6539BAD3B035}" dt="2024-06-08T15:16:18.174" v="1371" actId="478"/>
          <ac:spMkLst>
            <pc:docMk/>
            <pc:sldMk cId="3153863978" sldId="497"/>
            <ac:spMk id="16" creationId="{E671B27F-C87B-B16F-DC12-50BD4B4D1E4B}"/>
          </ac:spMkLst>
        </pc:spChg>
        <pc:spChg chg="mod ord">
          <ac:chgData name="Martin Geiger (Psychology)" userId="8f06b308-1267-4aba-9ebb-7f4bffdc13c4" providerId="ADAL" clId="{78BC1C7F-C9F0-4CB1-8E6E-6539BAD3B035}" dt="2024-06-08T13:35:24.543" v="401" actId="166"/>
          <ac:spMkLst>
            <pc:docMk/>
            <pc:sldMk cId="3153863978" sldId="497"/>
            <ac:spMk id="18" creationId="{8FCCF35D-6E17-6605-5CC7-4F60782E6BDA}"/>
          </ac:spMkLst>
        </pc:spChg>
        <pc:spChg chg="mod ord">
          <ac:chgData name="Martin Geiger (Psychology)" userId="8f06b308-1267-4aba-9ebb-7f4bffdc13c4" providerId="ADAL" clId="{78BC1C7F-C9F0-4CB1-8E6E-6539BAD3B035}" dt="2024-06-08T13:35:24.543" v="401" actId="166"/>
          <ac:spMkLst>
            <pc:docMk/>
            <pc:sldMk cId="3153863978" sldId="497"/>
            <ac:spMk id="19" creationId="{2627B8E4-164F-4E39-AA72-2DDF21728D44}"/>
          </ac:spMkLst>
        </pc:spChg>
        <pc:spChg chg="add del mod">
          <ac:chgData name="Martin Geiger (Psychology)" userId="8f06b308-1267-4aba-9ebb-7f4bffdc13c4" providerId="ADAL" clId="{78BC1C7F-C9F0-4CB1-8E6E-6539BAD3B035}" dt="2024-06-08T16:06:01.390" v="1605" actId="478"/>
          <ac:spMkLst>
            <pc:docMk/>
            <pc:sldMk cId="3153863978" sldId="497"/>
            <ac:spMk id="26" creationId="{E4317088-D285-C562-150F-7E9B061B489D}"/>
          </ac:spMkLst>
        </pc:spChg>
        <pc:spChg chg="mod ord">
          <ac:chgData name="Martin Geiger (Psychology)" userId="8f06b308-1267-4aba-9ebb-7f4bffdc13c4" providerId="ADAL" clId="{78BC1C7F-C9F0-4CB1-8E6E-6539BAD3B035}" dt="2024-06-08T13:31:20.958" v="159" actId="166"/>
          <ac:spMkLst>
            <pc:docMk/>
            <pc:sldMk cId="3153863978" sldId="497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78BC1C7F-C9F0-4CB1-8E6E-6539BAD3B035}" dt="2024-06-08T14:31:00.248" v="921"/>
          <ac:spMkLst>
            <pc:docMk/>
            <pc:sldMk cId="3153863978" sldId="497"/>
            <ac:spMk id="41" creationId="{727B19AE-1C8D-2ED9-852B-F4BF5502B886}"/>
          </ac:spMkLst>
        </pc:spChg>
        <pc:spChg chg="add mod">
          <ac:chgData name="Martin Geiger (Psychology)" userId="8f06b308-1267-4aba-9ebb-7f4bffdc13c4" providerId="ADAL" clId="{78BC1C7F-C9F0-4CB1-8E6E-6539BAD3B035}" dt="2024-06-08T14:31:00.248" v="921"/>
          <ac:spMkLst>
            <pc:docMk/>
            <pc:sldMk cId="3153863978" sldId="497"/>
            <ac:spMk id="51" creationId="{3F289DC4-E71C-49AA-5BCB-31F04377EF8E}"/>
          </ac:spMkLst>
        </pc:spChg>
        <pc:spChg chg="del">
          <ac:chgData name="Martin Geiger (Psychology)" userId="8f06b308-1267-4aba-9ebb-7f4bffdc13c4" providerId="ADAL" clId="{78BC1C7F-C9F0-4CB1-8E6E-6539BAD3B035}" dt="2024-06-08T14:30:59.466" v="920" actId="478"/>
          <ac:spMkLst>
            <pc:docMk/>
            <pc:sldMk cId="3153863978" sldId="497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78BC1C7F-C9F0-4CB1-8E6E-6539BAD3B035}" dt="2024-06-08T14:30:59.466" v="920" actId="478"/>
          <ac:spMkLst>
            <pc:docMk/>
            <pc:sldMk cId="3153863978" sldId="497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78BC1C7F-C9F0-4CB1-8E6E-6539BAD3B035}" dt="2024-06-08T14:30:59.466" v="920" actId="478"/>
          <ac:spMkLst>
            <pc:docMk/>
            <pc:sldMk cId="3153863978" sldId="497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78BC1C7F-C9F0-4CB1-8E6E-6539BAD3B035}" dt="2024-06-08T14:31:00.248" v="921"/>
          <ac:spMkLst>
            <pc:docMk/>
            <pc:sldMk cId="3153863978" sldId="497"/>
            <ac:spMk id="60" creationId="{2D0BF477-C194-6193-C417-919094DBCF4E}"/>
          </ac:spMkLst>
        </pc:spChg>
        <pc:spChg chg="add mod">
          <ac:chgData name="Martin Geiger (Psychology)" userId="8f06b308-1267-4aba-9ebb-7f4bffdc13c4" providerId="ADAL" clId="{78BC1C7F-C9F0-4CB1-8E6E-6539BAD3B035}" dt="2024-06-08T14:31:00.248" v="921"/>
          <ac:spMkLst>
            <pc:docMk/>
            <pc:sldMk cId="3153863978" sldId="497"/>
            <ac:spMk id="61" creationId="{36161880-4C50-00DC-9676-FB71B65EF832}"/>
          </ac:spMkLst>
        </pc:spChg>
        <pc:spChg chg="add mod">
          <ac:chgData name="Martin Geiger (Psychology)" userId="8f06b308-1267-4aba-9ebb-7f4bffdc13c4" providerId="ADAL" clId="{78BC1C7F-C9F0-4CB1-8E6E-6539BAD3B035}" dt="2024-06-08T14:31:00.248" v="921"/>
          <ac:spMkLst>
            <pc:docMk/>
            <pc:sldMk cId="3153863978" sldId="497"/>
            <ac:spMk id="62" creationId="{8EA7FBEE-28CE-8765-D62F-548A615DC0B6}"/>
          </ac:spMkLst>
        </pc:spChg>
        <pc:spChg chg="add mod">
          <ac:chgData name="Martin Geiger (Psychology)" userId="8f06b308-1267-4aba-9ebb-7f4bffdc13c4" providerId="ADAL" clId="{78BC1C7F-C9F0-4CB1-8E6E-6539BAD3B035}" dt="2024-06-08T14:31:00.248" v="921"/>
          <ac:spMkLst>
            <pc:docMk/>
            <pc:sldMk cId="3153863978" sldId="497"/>
            <ac:spMk id="63" creationId="{08228CC8-B15C-7449-41C5-F97007E0D4D4}"/>
          </ac:spMkLst>
        </pc:spChg>
        <pc:spChg chg="del">
          <ac:chgData name="Martin Geiger (Psychology)" userId="8f06b308-1267-4aba-9ebb-7f4bffdc13c4" providerId="ADAL" clId="{78BC1C7F-C9F0-4CB1-8E6E-6539BAD3B035}" dt="2024-06-08T13:35:27.828" v="402" actId="478"/>
          <ac:spMkLst>
            <pc:docMk/>
            <pc:sldMk cId="3153863978" sldId="497"/>
            <ac:spMk id="69" creationId="{D5E8DEBE-FE8D-7114-76F3-6E65C2B9FC4D}"/>
          </ac:spMkLst>
        </pc:spChg>
        <pc:spChg chg="del">
          <ac:chgData name="Martin Geiger (Psychology)" userId="8f06b308-1267-4aba-9ebb-7f4bffdc13c4" providerId="ADAL" clId="{78BC1C7F-C9F0-4CB1-8E6E-6539BAD3B035}" dt="2024-06-08T13:35:27.828" v="402" actId="478"/>
          <ac:spMkLst>
            <pc:docMk/>
            <pc:sldMk cId="3153863978" sldId="497"/>
            <ac:spMk id="70" creationId="{93CF0EA7-54C6-0829-5FF8-EE177601903C}"/>
          </ac:spMkLst>
        </pc:spChg>
        <pc:spChg chg="del">
          <ac:chgData name="Martin Geiger (Psychology)" userId="8f06b308-1267-4aba-9ebb-7f4bffdc13c4" providerId="ADAL" clId="{78BC1C7F-C9F0-4CB1-8E6E-6539BAD3B035}" dt="2024-06-08T14:30:59.466" v="920" actId="478"/>
          <ac:spMkLst>
            <pc:docMk/>
            <pc:sldMk cId="3153863978" sldId="497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78BC1C7F-C9F0-4CB1-8E6E-6539BAD3B035}" dt="2024-06-08T15:16:18.430" v="1372"/>
          <ac:spMkLst>
            <pc:docMk/>
            <pc:sldMk cId="3153863978" sldId="497"/>
            <ac:spMk id="80" creationId="{DBF5E5B3-E9AE-2394-9186-42108EC6D26E}"/>
          </ac:spMkLst>
        </pc:spChg>
        <pc:graphicFrameChg chg="add mod modGraphic">
          <ac:chgData name="Martin Geiger (Psychology)" userId="8f06b308-1267-4aba-9ebb-7f4bffdc13c4" providerId="ADAL" clId="{78BC1C7F-C9F0-4CB1-8E6E-6539BAD3B035}" dt="2024-06-08T13:31:13.292" v="157" actId="1076"/>
          <ac:graphicFrameMkLst>
            <pc:docMk/>
            <pc:sldMk cId="3153863978" sldId="497"/>
            <ac:graphicFrameMk id="22" creationId="{283FF399-4531-0275-D1A8-FB7F547BDE70}"/>
          </ac:graphicFrameMkLst>
        </pc:graphicFrameChg>
        <pc:graphicFrameChg chg="del">
          <ac:chgData name="Martin Geiger (Psychology)" userId="8f06b308-1267-4aba-9ebb-7f4bffdc13c4" providerId="ADAL" clId="{78BC1C7F-C9F0-4CB1-8E6E-6539BAD3B035}" dt="2024-06-08T13:30:44.095" v="148" actId="478"/>
          <ac:graphicFrameMkLst>
            <pc:docMk/>
            <pc:sldMk cId="3153863978" sldId="497"/>
            <ac:graphicFrameMk id="39" creationId="{584C3AAD-6127-C9AB-0129-6DCAB9C2BF46}"/>
          </ac:graphicFrameMkLst>
        </pc:graphicFrame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78BC1C7F-C9F0-4CB1-8E6E-6539BAD3B035}" dt="2024-06-08T15:16:18.174" v="1371" actId="478"/>
          <ac:picMkLst>
            <pc:docMk/>
            <pc:sldMk cId="3153863978" sldId="497"/>
            <ac:picMk id="6" creationId="{661E84C0-4E8B-82ED-AD2C-3434BEC42764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78BC1C7F-C9F0-4CB1-8E6E-6539BAD3B035}" dt="2024-06-08T13:31:07.064" v="155" actId="1076"/>
          <ac:picMkLst>
            <pc:docMk/>
            <pc:sldMk cId="3153863978" sldId="497"/>
            <ac:picMk id="10" creationId="{F6222765-3565-25C2-CE60-EBB6B976CCF3}"/>
          </ac:picMkLst>
        </pc:picChg>
        <pc:picChg chg="add mod">
          <ac:chgData name="Martin Geiger (Psychology)" userId="8f06b308-1267-4aba-9ebb-7f4bffdc13c4" providerId="ADAL" clId="{78BC1C7F-C9F0-4CB1-8E6E-6539BAD3B035}" dt="2024-06-08T13:31:07.064" v="155" actId="1076"/>
          <ac:picMkLst>
            <pc:docMk/>
            <pc:sldMk cId="3153863978" sldId="497"/>
            <ac:picMk id="11" creationId="{93D71294-55C3-25B6-484F-C51A190784F7}"/>
          </ac:picMkLst>
        </pc:picChg>
        <pc:picChg chg="add mod">
          <ac:chgData name="Martin Geiger (Psychology)" userId="8f06b308-1267-4aba-9ebb-7f4bffdc13c4" providerId="ADAL" clId="{78BC1C7F-C9F0-4CB1-8E6E-6539BAD3B035}" dt="2024-06-08T13:31:07.064" v="155" actId="1076"/>
          <ac:picMkLst>
            <pc:docMk/>
            <pc:sldMk cId="3153863978" sldId="497"/>
            <ac:picMk id="13" creationId="{C283ED7B-5AE2-CBA2-5D25-08B104D69BE8}"/>
          </ac:picMkLst>
        </pc:picChg>
        <pc:picChg chg="add mod">
          <ac:chgData name="Martin Geiger (Psychology)" userId="8f06b308-1267-4aba-9ebb-7f4bffdc13c4" providerId="ADAL" clId="{78BC1C7F-C9F0-4CB1-8E6E-6539BAD3B035}" dt="2024-06-08T13:31:07.064" v="155" actId="1076"/>
          <ac:picMkLst>
            <pc:docMk/>
            <pc:sldMk cId="3153863978" sldId="497"/>
            <ac:picMk id="14" creationId="{1A1FDE0F-01AD-85A9-413F-F21975586E6D}"/>
          </ac:picMkLst>
        </pc:picChg>
        <pc:picChg chg="add mod">
          <ac:chgData name="Martin Geiger (Psychology)" userId="8f06b308-1267-4aba-9ebb-7f4bffdc13c4" providerId="ADAL" clId="{78BC1C7F-C9F0-4CB1-8E6E-6539BAD3B035}" dt="2024-06-08T13:31:07.064" v="155" actId="1076"/>
          <ac:picMkLst>
            <pc:docMk/>
            <pc:sldMk cId="3153863978" sldId="497"/>
            <ac:picMk id="15" creationId="{CC46F66D-BAE6-3F59-D986-C61144C14C37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78BC1C7F-C9F0-4CB1-8E6E-6539BAD3B035}" dt="2024-06-08T13:31:08.423" v="156" actId="1076"/>
          <ac:picMkLst>
            <pc:docMk/>
            <pc:sldMk cId="3153863978" sldId="497"/>
            <ac:picMk id="20" creationId="{42D2708D-089F-5CFA-C86A-FAE347214559}"/>
          </ac:picMkLst>
        </pc:picChg>
        <pc:picChg chg="add mod">
          <ac:chgData name="Martin Geiger (Psychology)" userId="8f06b308-1267-4aba-9ebb-7f4bffdc13c4" providerId="ADAL" clId="{78BC1C7F-C9F0-4CB1-8E6E-6539BAD3B035}" dt="2024-06-08T13:31:18.075" v="158" actId="1076"/>
          <ac:picMkLst>
            <pc:docMk/>
            <pc:sldMk cId="3153863978" sldId="497"/>
            <ac:picMk id="21" creationId="{5CCDB5AD-6483-1AA7-E027-99BF05E424DF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25" creationId="{925730F2-D7FA-99BA-DB6C-5556C57F7BF1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27" creationId="{8E08C131-9E50-0824-15E7-1DC5F98716F7}"/>
          </ac:picMkLst>
        </pc:picChg>
        <pc:picChg chg="add mod ord">
          <ac:chgData name="Martin Geiger (Psychology)" userId="8f06b308-1267-4aba-9ebb-7f4bffdc13c4" providerId="ADAL" clId="{78BC1C7F-C9F0-4CB1-8E6E-6539BAD3B035}" dt="2024-06-08T14:31:04.509" v="922" actId="167"/>
          <ac:picMkLst>
            <pc:docMk/>
            <pc:sldMk cId="3153863978" sldId="497"/>
            <ac:picMk id="28" creationId="{4C519EC6-C61C-6A02-1F27-18A456AFA33C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29" creationId="{82F8D714-7231-ACD1-D15D-AEB0E9B9C626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30" creationId="{1652538F-28A1-9E02-12A9-DA1A5032914A}"/>
          </ac:picMkLst>
        </pc:picChg>
        <pc:picChg chg="del">
          <ac:chgData name="Martin Geiger (Psychology)" userId="8f06b308-1267-4aba-9ebb-7f4bffdc13c4" providerId="ADAL" clId="{78BC1C7F-C9F0-4CB1-8E6E-6539BAD3B035}" dt="2024-06-08T13:30:44.095" v="148" actId="478"/>
          <ac:picMkLst>
            <pc:docMk/>
            <pc:sldMk cId="3153863978" sldId="497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78BC1C7F-C9F0-4CB1-8E6E-6539BAD3B035}" dt="2024-06-08T13:30:44.095" v="148" actId="478"/>
          <ac:picMkLst>
            <pc:docMk/>
            <pc:sldMk cId="3153863978" sldId="497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78BC1C7F-C9F0-4CB1-8E6E-6539BAD3B035}" dt="2024-06-08T13:30:44.095" v="148" actId="478"/>
          <ac:picMkLst>
            <pc:docMk/>
            <pc:sldMk cId="3153863978" sldId="497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78BC1C7F-C9F0-4CB1-8E6E-6539BAD3B035}" dt="2024-06-08T13:30:44.095" v="148" actId="478"/>
          <ac:picMkLst>
            <pc:docMk/>
            <pc:sldMk cId="3153863978" sldId="497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78BC1C7F-C9F0-4CB1-8E6E-6539BAD3B035}" dt="2024-06-08T13:30:44.095" v="148" actId="478"/>
          <ac:picMkLst>
            <pc:docMk/>
            <pc:sldMk cId="3153863978" sldId="497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78BC1C7F-C9F0-4CB1-8E6E-6539BAD3B035}" dt="2024-06-08T13:30:44.095" v="148" actId="478"/>
          <ac:picMkLst>
            <pc:docMk/>
            <pc:sldMk cId="3153863978" sldId="497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78BC1C7F-C9F0-4CB1-8E6E-6539BAD3B035}" dt="2024-06-08T13:30:44.095" v="148" actId="478"/>
          <ac:picMkLst>
            <pc:docMk/>
            <pc:sldMk cId="3153863978" sldId="497"/>
            <ac:picMk id="38" creationId="{EA06E806-61ED-AC23-57B7-C98523F955AA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42" creationId="{02072D2B-8F72-72AB-0516-7C59C73EA52D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43" creationId="{862C4944-83C1-58E8-3529-7E8C4D96DAB0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44" creationId="{83627375-B012-DA1F-3EA4-FEDB579CF3E0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46" creationId="{9A5FD241-2A39-57ED-22EC-7D35B8858E91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47" creationId="{CC3D3783-663A-3DDE-8601-73335749669E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48" creationId="{6FF49180-0C73-18AD-B57B-E6E9938A4745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49" creationId="{0F2812BD-34CB-6553-30B4-7AD6CB698B16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50" creationId="{95FE4B78-20C6-5EF5-E5A6-F169678EFA00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53" creationId="{FD466527-6F66-ED98-879F-62E83D537AED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64" creationId="{1F2CA9AF-7CAB-194D-29C0-41B5952CB238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72" creationId="{A734D57F-DB76-0B80-4EA5-C3F5417A8628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74" creationId="{AF3AE453-AABF-6138-7F65-3CBA32C05B84}"/>
          </ac:picMkLst>
        </pc:picChg>
        <pc:picChg chg="add mod">
          <ac:chgData name="Martin Geiger (Psychology)" userId="8f06b308-1267-4aba-9ebb-7f4bffdc13c4" providerId="ADAL" clId="{78BC1C7F-C9F0-4CB1-8E6E-6539BAD3B035}" dt="2024-06-08T14:31:00.248" v="921"/>
          <ac:picMkLst>
            <pc:docMk/>
            <pc:sldMk cId="3153863978" sldId="497"/>
            <ac:picMk id="77" creationId="{F2493851-1775-6F07-7A21-C8E8A7F20861}"/>
          </ac:picMkLst>
        </pc:picChg>
        <pc:picChg chg="add mod">
          <ac:chgData name="Martin Geiger (Psychology)" userId="8f06b308-1267-4aba-9ebb-7f4bffdc13c4" providerId="ADAL" clId="{78BC1C7F-C9F0-4CB1-8E6E-6539BAD3B035}" dt="2024-06-08T15:16:18.430" v="1372"/>
          <ac:picMkLst>
            <pc:docMk/>
            <pc:sldMk cId="3153863978" sldId="497"/>
            <ac:picMk id="79" creationId="{ADBA8D00-61AC-3BB7-FD06-2891C4C917FF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78BC1C7F-C9F0-4CB1-8E6E-6539BAD3B035}" dt="2024-06-08T14:30:59.466" v="920" actId="478"/>
          <ac:picMkLst>
            <pc:docMk/>
            <pc:sldMk cId="3153863978" sldId="497"/>
            <ac:picMk id="87" creationId="{AE35CD55-F904-0A35-C954-5F573A18F2A5}"/>
          </ac:picMkLst>
        </pc:picChg>
        <pc:cxnChg chg="del mod">
          <ac:chgData name="Martin Geiger (Psychology)" userId="8f06b308-1267-4aba-9ebb-7f4bffdc13c4" providerId="ADAL" clId="{78BC1C7F-C9F0-4CB1-8E6E-6539BAD3B035}" dt="2024-06-08T14:30:59.466" v="920" actId="478"/>
          <ac:cxnSpMkLst>
            <pc:docMk/>
            <pc:sldMk cId="3153863978" sldId="497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78BC1C7F-C9F0-4CB1-8E6E-6539BAD3B035}" dt="2024-06-08T14:31:00.248" v="921"/>
          <ac:cxnSpMkLst>
            <pc:docMk/>
            <pc:sldMk cId="3153863978" sldId="497"/>
            <ac:cxnSpMk id="45" creationId="{921562D0-A4D4-108F-2312-07F8FF8F495D}"/>
          </ac:cxnSpMkLst>
        </pc:cxnChg>
        <pc:cxnChg chg="del mod">
          <ac:chgData name="Martin Geiger (Psychology)" userId="8f06b308-1267-4aba-9ebb-7f4bffdc13c4" providerId="ADAL" clId="{78BC1C7F-C9F0-4CB1-8E6E-6539BAD3B035}" dt="2024-06-08T14:30:59.466" v="920" actId="478"/>
          <ac:cxnSpMkLst>
            <pc:docMk/>
            <pc:sldMk cId="3153863978" sldId="497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78BC1C7F-C9F0-4CB1-8E6E-6539BAD3B035}" dt="2024-06-08T14:31:00.248" v="921"/>
          <ac:cxnSpMkLst>
            <pc:docMk/>
            <pc:sldMk cId="3153863978" sldId="497"/>
            <ac:cxnSpMk id="54" creationId="{C863CD19-B91C-ECBE-FFC5-8CEC55202538}"/>
          </ac:cxnSpMkLst>
        </pc:cxnChg>
        <pc:cxnChg chg="add mod">
          <ac:chgData name="Martin Geiger (Psychology)" userId="8f06b308-1267-4aba-9ebb-7f4bffdc13c4" providerId="ADAL" clId="{78BC1C7F-C9F0-4CB1-8E6E-6539BAD3B035}" dt="2024-06-08T14:31:00.248" v="921"/>
          <ac:cxnSpMkLst>
            <pc:docMk/>
            <pc:sldMk cId="3153863978" sldId="497"/>
            <ac:cxnSpMk id="55" creationId="{AA1C5DD9-DD64-C7ED-D628-F4B8411671A1}"/>
          </ac:cxnSpMkLst>
        </pc:cxnChg>
        <pc:cxnChg chg="add mod">
          <ac:chgData name="Martin Geiger (Psychology)" userId="8f06b308-1267-4aba-9ebb-7f4bffdc13c4" providerId="ADAL" clId="{78BC1C7F-C9F0-4CB1-8E6E-6539BAD3B035}" dt="2024-06-08T14:31:00.248" v="921"/>
          <ac:cxnSpMkLst>
            <pc:docMk/>
            <pc:sldMk cId="3153863978" sldId="497"/>
            <ac:cxnSpMk id="56" creationId="{F8ECD095-23C0-85A8-8871-DD57E7FA2E78}"/>
          </ac:cxnSpMkLst>
        </pc:cxnChg>
        <pc:cxnChg chg="del mod">
          <ac:chgData name="Martin Geiger (Psychology)" userId="8f06b308-1267-4aba-9ebb-7f4bffdc13c4" providerId="ADAL" clId="{78BC1C7F-C9F0-4CB1-8E6E-6539BAD3B035}" dt="2024-06-08T14:30:59.466" v="920" actId="478"/>
          <ac:cxnSpMkLst>
            <pc:docMk/>
            <pc:sldMk cId="3153863978" sldId="497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78BC1C7F-C9F0-4CB1-8E6E-6539BAD3B035}" dt="2024-06-08T14:30:59.466" v="920" actId="478"/>
          <ac:cxnSpMkLst>
            <pc:docMk/>
            <pc:sldMk cId="3153863978" sldId="497"/>
            <ac:cxnSpMk id="75" creationId="{D5107C8C-D9C9-88F7-98C5-02F496B55BA8}"/>
          </ac:cxnSpMkLst>
        </pc:cxnChg>
        <pc:cxnChg chg="add mod">
          <ac:chgData name="Martin Geiger (Psychology)" userId="8f06b308-1267-4aba-9ebb-7f4bffdc13c4" providerId="ADAL" clId="{78BC1C7F-C9F0-4CB1-8E6E-6539BAD3B035}" dt="2024-06-08T14:31:00.248" v="921"/>
          <ac:cxnSpMkLst>
            <pc:docMk/>
            <pc:sldMk cId="3153863978" sldId="497"/>
            <ac:cxnSpMk id="76" creationId="{82ADE50C-FD3A-022C-05BF-0A1345582CA2}"/>
          </ac:cxnSpMkLst>
        </pc:cxnChg>
        <pc:cxnChg chg="del">
          <ac:chgData name="Martin Geiger (Psychology)" userId="8f06b308-1267-4aba-9ebb-7f4bffdc13c4" providerId="ADAL" clId="{78BC1C7F-C9F0-4CB1-8E6E-6539BAD3B035}" dt="2024-06-08T14:30:59.466" v="920" actId="478"/>
          <ac:cxnSpMkLst>
            <pc:docMk/>
            <pc:sldMk cId="3153863978" sldId="497"/>
            <ac:cxnSpMk id="78" creationId="{A87A07BD-6C99-C1AF-6E36-83DBA33D66B2}"/>
          </ac:cxnSpMkLst>
        </pc:cxnChg>
      </pc:sldChg>
      <pc:sldChg chg="add">
        <pc:chgData name="Martin Geiger (Psychology)" userId="8f06b308-1267-4aba-9ebb-7f4bffdc13c4" providerId="ADAL" clId="{78BC1C7F-C9F0-4CB1-8E6E-6539BAD3B035}" dt="2024-06-08T15:07:32.822" v="1200"/>
        <pc:sldMkLst>
          <pc:docMk/>
          <pc:sldMk cId="898560052" sldId="498"/>
        </pc:sldMkLst>
      </pc:sldChg>
      <pc:sldChg chg="addSp delSp modSp add del mod">
        <pc:chgData name="Martin Geiger (Psychology)" userId="8f06b308-1267-4aba-9ebb-7f4bffdc13c4" providerId="ADAL" clId="{78BC1C7F-C9F0-4CB1-8E6E-6539BAD3B035}" dt="2024-06-08T15:21:59.391" v="1435" actId="2696"/>
        <pc:sldMkLst>
          <pc:docMk/>
          <pc:sldMk cId="3454961327" sldId="499"/>
        </pc:sldMkLst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4" creationId="{75066238-42D9-068B-080E-64A148F784F1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5" creationId="{768A9AA2-FBFC-5767-CF57-3DA6829E02AE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7" creationId="{D517F5F9-0972-1F49-EFAC-D70AC95AA76A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8" creationId="{4CD0C04F-1334-49C8-6F65-56E6754B8295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9" creationId="{13AFF980-6EF1-C810-51A7-CA3F7CF9E249}"/>
          </ac:spMkLst>
        </pc:spChg>
        <pc:spChg chg="del">
          <ac:chgData name="Martin Geiger (Psychology)" userId="8f06b308-1267-4aba-9ebb-7f4bffdc13c4" providerId="ADAL" clId="{78BC1C7F-C9F0-4CB1-8E6E-6539BAD3B035}" dt="2024-06-08T15:10:26.927" v="1208" actId="478"/>
          <ac:spMkLst>
            <pc:docMk/>
            <pc:sldMk cId="3454961327" sldId="499"/>
            <ac:spMk id="10" creationId="{1C0B447D-09BE-3BD3-3734-5B0DF69B581B}"/>
          </ac:spMkLst>
        </pc:spChg>
        <pc:spChg chg="del">
          <ac:chgData name="Martin Geiger (Psychology)" userId="8f06b308-1267-4aba-9ebb-7f4bffdc13c4" providerId="ADAL" clId="{78BC1C7F-C9F0-4CB1-8E6E-6539BAD3B035}" dt="2024-06-08T15:10:26.927" v="1208" actId="478"/>
          <ac:spMkLst>
            <pc:docMk/>
            <pc:sldMk cId="3454961327" sldId="499"/>
            <ac:spMk id="11" creationId="{FF5D5D8B-0001-CA81-D4C6-9146E014BEEB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2" creationId="{393EC283-8EC4-2961-28F0-47D9676D7CE3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7" creationId="{E2FB9C4D-7B9E-BF1C-58DD-7A8B47053CBF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9" creationId="{9ACBAA08-6121-814A-50AD-C0120AC5447F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0" creationId="{43C88E94-0860-3487-B5C0-552AC6499B35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2" creationId="{37B69B4E-A3E3-FC1D-FD12-2DF8183F3C8B}"/>
          </ac:spMkLst>
        </pc:spChg>
        <pc:spChg chg="add 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6" creationId="{87D34722-DD82-2DBE-DE98-1821F0344365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34" creationId="{5628F412-E22D-E35B-0205-C30406CCEF71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36" creationId="{9472BF3A-2B12-FD50-0BD4-AEA502EDDF79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37" creationId="{B5C44D14-6AD8-ABA6-CBF1-68FDBDB6DB1F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38" creationId="{11948475-E792-B76D-4E53-E8EEE3E93982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0" creationId="{7DCAD230-8A50-37D0-4544-29BE8B358BAA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1" creationId="{59FD8492-C67C-75DD-65F9-290F64FC7233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2" creationId="{BF48E2F7-F065-DD9E-C60F-F88687185BDC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3" creationId="{902D97AF-F61B-8807-BBDF-7A368B06E63F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4" creationId="{CE106424-7E0F-2083-B5D6-00090ADFBB8C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5" creationId="{884B1D9D-7611-F2DF-B61F-2213DDDF803C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6" creationId="{CA0B9DA5-1D8C-3634-A731-663BDA4B63EB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7" creationId="{6FB84CA8-89A4-3876-A9FC-EE5F262AD332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8" creationId="{16DCC1DF-5157-0CC3-EEB2-D2D59EFA2639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49" creationId="{84072284-865D-0CE4-0284-98025A855AEC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50" creationId="{FC016A18-B237-FB2B-374C-B85FAAF4B983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51" creationId="{0E411B23-73E6-959D-51BE-323C876E997B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52" creationId="{A6C2FC24-BBA5-2D13-1FCA-32D91797A56A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53" creationId="{E089BB50-56B0-97D7-D1BE-7047E5F7A385}"/>
          </ac:spMkLst>
        </pc:spChg>
        <pc:spChg chg="del">
          <ac:chgData name="Martin Geiger (Psychology)" userId="8f06b308-1267-4aba-9ebb-7f4bffdc13c4" providerId="ADAL" clId="{78BC1C7F-C9F0-4CB1-8E6E-6539BAD3B035}" dt="2024-06-08T15:11:12.736" v="1244" actId="478"/>
          <ac:spMkLst>
            <pc:docMk/>
            <pc:sldMk cId="3454961327" sldId="499"/>
            <ac:spMk id="54" creationId="{2D97ED25-E550-BA59-AA9D-6068FFCAE6E9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55" creationId="{918D8809-513D-8D40-C621-CF0AF5625B5D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56" creationId="{1485354E-169D-B3D1-583B-E1477B7F0505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57" creationId="{2FA5FA11-95EB-85D2-1369-98848D5DF4DC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58" creationId="{A29DB753-789A-A635-DE4F-83C1B52E783E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59" creationId="{382CC5B9-1787-65FC-6E85-358CF3929443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60" creationId="{8E1CCD00-04E1-C1EB-FF84-9AAAB0908EA2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62" creationId="{7DDB4D15-FAD1-BDED-EEE2-F2DF80D7A82A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63" creationId="{29134E81-D699-F588-D9AB-3FB9838C9A06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64" creationId="{30D8B11D-A0EF-5F7E-7776-3E35DD2E8C63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65" creationId="{8C864F5A-8F96-BDC6-E6AD-A9BC8EA98FBF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66" creationId="{2172EB06-F5C8-D3AD-4986-419780D08025}"/>
          </ac:spMkLst>
        </pc:spChg>
        <pc:spChg chg="add mod">
          <ac:chgData name="Martin Geiger (Psychology)" userId="8f06b308-1267-4aba-9ebb-7f4bffdc13c4" providerId="ADAL" clId="{78BC1C7F-C9F0-4CB1-8E6E-6539BAD3B035}" dt="2024-06-08T15:14:31.869" v="1314" actId="1076"/>
          <ac:spMkLst>
            <pc:docMk/>
            <pc:sldMk cId="3454961327" sldId="499"/>
            <ac:spMk id="67" creationId="{48569CCC-BA69-831E-DA36-5B0058667341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68" creationId="{C18BEA47-D8FB-184A-B1A0-F8E4FBAAC7D2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69" creationId="{8B8D866D-8840-25B8-D6BA-6EB451E65258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70" creationId="{6C34AA99-4F81-534F-8691-38C802196948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71" creationId="{9F4C178C-9314-F1A8-8A14-2A1AE4A6737F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72" creationId="{3355F471-D7EE-BEEA-B740-B2F170488056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73" creationId="{5B75C53E-8187-5E5D-B6C5-F4D3C45C4A86}"/>
          </ac:spMkLst>
        </pc:spChg>
        <pc:spChg chg="add mod">
          <ac:chgData name="Martin Geiger (Psychology)" userId="8f06b308-1267-4aba-9ebb-7f4bffdc13c4" providerId="ADAL" clId="{78BC1C7F-C9F0-4CB1-8E6E-6539BAD3B035}" dt="2024-06-08T15:14:09.630" v="1313" actId="1076"/>
          <ac:spMkLst>
            <pc:docMk/>
            <pc:sldMk cId="3454961327" sldId="499"/>
            <ac:spMk id="74" creationId="{56EFA497-76CB-CEA0-3B97-DD53D021AA73}"/>
          </ac:spMkLst>
        </pc:spChg>
        <pc:spChg chg="add del mod">
          <ac:chgData name="Martin Geiger (Psychology)" userId="8f06b308-1267-4aba-9ebb-7f4bffdc13c4" providerId="ADAL" clId="{78BC1C7F-C9F0-4CB1-8E6E-6539BAD3B035}" dt="2024-06-08T15:12:47.979" v="1283" actId="478"/>
          <ac:spMkLst>
            <pc:docMk/>
            <pc:sldMk cId="3454961327" sldId="499"/>
            <ac:spMk id="75" creationId="{540EB918-3617-4CD7-0647-66B956C309F7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76" creationId="{F50C95C4-BC39-6112-5830-806B858BE6A3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77" creationId="{11A42FC0-C6A7-36ED-FA55-50D654F51F44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78" creationId="{C7EDA609-A987-5B54-2D5B-785F61D5C653}"/>
          </ac:spMkLst>
        </pc:spChg>
        <pc:spChg chg="add del mod">
          <ac:chgData name="Martin Geiger (Psychology)" userId="8f06b308-1267-4aba-9ebb-7f4bffdc13c4" providerId="ADAL" clId="{78BC1C7F-C9F0-4CB1-8E6E-6539BAD3B035}" dt="2024-06-08T15:12:47.979" v="1283" actId="478"/>
          <ac:spMkLst>
            <pc:docMk/>
            <pc:sldMk cId="3454961327" sldId="499"/>
            <ac:spMk id="79" creationId="{FAB61E0A-849B-3B44-309B-4FD8EB0367C4}"/>
          </ac:spMkLst>
        </pc:spChg>
        <pc:spChg chg="add del mod">
          <ac:chgData name="Martin Geiger (Psychology)" userId="8f06b308-1267-4aba-9ebb-7f4bffdc13c4" providerId="ADAL" clId="{78BC1C7F-C9F0-4CB1-8E6E-6539BAD3B035}" dt="2024-06-08T15:12:47.979" v="1283" actId="478"/>
          <ac:spMkLst>
            <pc:docMk/>
            <pc:sldMk cId="3454961327" sldId="499"/>
            <ac:spMk id="80" creationId="{B185095F-5075-94F5-9F75-7359793BFF31}"/>
          </ac:spMkLst>
        </pc:spChg>
        <pc:spChg chg="add del mod">
          <ac:chgData name="Martin Geiger (Psychology)" userId="8f06b308-1267-4aba-9ebb-7f4bffdc13c4" providerId="ADAL" clId="{78BC1C7F-C9F0-4CB1-8E6E-6539BAD3B035}" dt="2024-06-08T15:12:47.979" v="1283" actId="478"/>
          <ac:spMkLst>
            <pc:docMk/>
            <pc:sldMk cId="3454961327" sldId="499"/>
            <ac:spMk id="81" creationId="{377FBAA5-B4EC-6B64-2392-2775FEA729D3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82" creationId="{7C327C26-9461-7842-194B-F4C4DCA77063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83" creationId="{C78B91D9-EB92-7CAB-B1C9-89D44AA6A886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84" creationId="{AB6B5CB1-8C3E-BF2D-5880-E3F2B4FAEBB0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85" creationId="{4775FBE4-0334-85CD-B264-D701967D51B1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86" creationId="{78F64FCE-93C2-20BE-FDC4-8F16CF7B8E1F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87" creationId="{C6676E13-DC25-827A-6FEE-E0A3F6C4AEC8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88" creationId="{B0567658-0076-0294-89BF-37ACAD67506C}"/>
          </ac:spMkLst>
        </pc:spChg>
        <pc:spChg chg="add mod">
          <ac:chgData name="Martin Geiger (Psychology)" userId="8f06b308-1267-4aba-9ebb-7f4bffdc13c4" providerId="ADAL" clId="{78BC1C7F-C9F0-4CB1-8E6E-6539BAD3B035}" dt="2024-06-08T15:13:49.894" v="1307" actId="1076"/>
          <ac:spMkLst>
            <pc:docMk/>
            <pc:sldMk cId="3454961327" sldId="499"/>
            <ac:spMk id="90" creationId="{060DFC91-7362-29E9-EA5C-11D09DC32DF9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93" creationId="{306589B6-3C24-A32B-C1E1-A140F4E28FED}"/>
          </ac:spMkLst>
        </pc:spChg>
        <pc:spChg chg="add del mod">
          <ac:chgData name="Martin Geiger (Psychology)" userId="8f06b308-1267-4aba-9ebb-7f4bffdc13c4" providerId="ADAL" clId="{78BC1C7F-C9F0-4CB1-8E6E-6539BAD3B035}" dt="2024-06-08T15:14:01.094" v="1311" actId="478"/>
          <ac:spMkLst>
            <pc:docMk/>
            <pc:sldMk cId="3454961327" sldId="499"/>
            <ac:spMk id="95" creationId="{262A55B4-4339-931D-F066-C8BE1A668A62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10" creationId="{C9F656CC-1501-4777-4C45-E12DAE02BC14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36" creationId="{004CD101-4764-BEB1-7815-7971661D86EE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61" creationId="{9760C715-D8E9-737B-D392-237E1E391965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62" creationId="{3F87E410-7307-2EE9-6C04-897A57D360AA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63" creationId="{A7C2489A-EB6E-B37E-0598-15E12DDC19DC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64" creationId="{12C52B24-E7EB-EB1B-F408-9EB6DCA0E593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65" creationId="{FD9118C4-CBEA-6702-5FB4-DE97B3E707C4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66" creationId="{3B703057-B23D-AB26-278D-1604466A56A9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78" creationId="{4EE721AA-3066-6149-25E9-38F3CD8A34AF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79" creationId="{129B0037-83BB-4F83-5A03-C25B9F946C1A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0" creationId="{977B31C4-0B84-851D-8637-B863C0EC7215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1" creationId="{04E49959-38E1-2A80-BE27-7D65911B5537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2" creationId="{9DB28824-FB85-14B3-F347-3CBDCDB6A2DA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3" creationId="{B6D343DA-8FD8-CE0A-84FB-9C6B52C479E2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4" creationId="{951B2B89-ACF1-B2E1-3572-5AA05C2928AA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5" creationId="{D0C99427-49AD-406C-FB1B-17065F27F362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6" creationId="{BC94564F-FB43-5767-8658-63EB092129E6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7" creationId="{027CE4A0-F24D-489D-1294-CBFDBE173A28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8" creationId="{D9328F38-EBBA-88F7-9AB5-20ADB2485C81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89" creationId="{93C0598B-C84A-723B-3AD0-8F376A341099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90" creationId="{787407F8-EDC5-2272-3A39-500B58FC3213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199" creationId="{391DE251-A39D-90F7-B674-AC408F084FEA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00" creationId="{9C0453A2-2601-12A4-75F0-ECC9AB2A0F62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58" creationId="{A8B0D7BB-3A98-2D9A-80F3-1ED09DEE31EA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59" creationId="{EF7F2442-2F64-815F-E068-3C48C1B9742C}"/>
          </ac:spMkLst>
        </pc:spChg>
        <pc:spChg chg="mod">
          <ac:chgData name="Martin Geiger (Psychology)" userId="8f06b308-1267-4aba-9ebb-7f4bffdc13c4" providerId="ADAL" clId="{78BC1C7F-C9F0-4CB1-8E6E-6539BAD3B035}" dt="2024-06-08T15:11:33.901" v="1266" actId="1035"/>
          <ac:spMkLst>
            <pc:docMk/>
            <pc:sldMk cId="3454961327" sldId="499"/>
            <ac:spMk id="260" creationId="{6E8CD7BD-7722-C2C9-46EA-29BC6BE36A6A}"/>
          </ac:spMkLst>
        </pc:sp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6" creationId="{989D707D-631A-95D1-667D-C2328B600D7E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3" creationId="{B6836AF5-7162-DFCF-717C-BC10906BE0DC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23" creationId="{583869C9-FC75-21B3-EB01-437B9D467D7B}"/>
          </ac:cxnSpMkLst>
        </pc:cxnChg>
        <pc:cxnChg chg="add 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24" creationId="{4C46288E-5ED9-51FD-FA06-192B34D2029D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27" creationId="{CB78C207-E238-2635-0DC2-1890539731E4}"/>
          </ac:cxnSpMkLst>
        </pc:cxnChg>
        <pc:cxnChg chg="add 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28" creationId="{5880CF64-46F7-8889-BD94-A02540140122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29" creationId="{E1F1C75D-1720-5108-A4D7-FDB845730DFC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31" creationId="{28EE004A-9C88-D08A-22B2-8038354FD075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39" creationId="{83557549-56A2-AC4B-228D-96F61976D64D}"/>
          </ac:cxnSpMkLst>
        </pc:cxnChg>
        <pc:cxnChg chg="add mod">
          <ac:chgData name="Martin Geiger (Psychology)" userId="8f06b308-1267-4aba-9ebb-7f4bffdc13c4" providerId="ADAL" clId="{78BC1C7F-C9F0-4CB1-8E6E-6539BAD3B035}" dt="2024-06-08T15:14:04.205" v="1312" actId="14100"/>
          <ac:cxnSpMkLst>
            <pc:docMk/>
            <pc:sldMk cId="3454961327" sldId="499"/>
            <ac:cxnSpMk id="61" creationId="{F2655F99-0B10-4D18-6DA8-483A5E004149}"/>
          </ac:cxnSpMkLst>
        </pc:cxnChg>
        <pc:cxnChg chg="add mod">
          <ac:chgData name="Martin Geiger (Psychology)" userId="8f06b308-1267-4aba-9ebb-7f4bffdc13c4" providerId="ADAL" clId="{78BC1C7F-C9F0-4CB1-8E6E-6539BAD3B035}" dt="2024-06-08T15:13:49.894" v="1307" actId="1076"/>
          <ac:cxnSpMkLst>
            <pc:docMk/>
            <pc:sldMk cId="3454961327" sldId="499"/>
            <ac:cxnSpMk id="89" creationId="{26FBBAC2-9916-AF5D-ED94-226E202A420A}"/>
          </ac:cxnSpMkLst>
        </pc:cxnChg>
        <pc:cxnChg chg="add mod">
          <ac:chgData name="Martin Geiger (Psychology)" userId="8f06b308-1267-4aba-9ebb-7f4bffdc13c4" providerId="ADAL" clId="{78BC1C7F-C9F0-4CB1-8E6E-6539BAD3B035}" dt="2024-06-08T15:13:49.894" v="1307" actId="1076"/>
          <ac:cxnSpMkLst>
            <pc:docMk/>
            <pc:sldMk cId="3454961327" sldId="499"/>
            <ac:cxnSpMk id="91" creationId="{2FE23346-7ADC-2867-158D-0562D4E88400}"/>
          </ac:cxnSpMkLst>
        </pc:cxnChg>
        <pc:cxnChg chg="add mod">
          <ac:chgData name="Martin Geiger (Psychology)" userId="8f06b308-1267-4aba-9ebb-7f4bffdc13c4" providerId="ADAL" clId="{78BC1C7F-C9F0-4CB1-8E6E-6539BAD3B035}" dt="2024-06-08T15:14:36.495" v="1317" actId="14100"/>
          <ac:cxnSpMkLst>
            <pc:docMk/>
            <pc:sldMk cId="3454961327" sldId="499"/>
            <ac:cxnSpMk id="92" creationId="{5AF1E9A4-1063-AA9A-9AC9-41DAF60DA1E0}"/>
          </ac:cxnSpMkLst>
        </pc:cxnChg>
        <pc:cxnChg chg="add mod">
          <ac:chgData name="Martin Geiger (Psychology)" userId="8f06b308-1267-4aba-9ebb-7f4bffdc13c4" providerId="ADAL" clId="{78BC1C7F-C9F0-4CB1-8E6E-6539BAD3B035}" dt="2024-06-08T15:13:56.967" v="1310" actId="14100"/>
          <ac:cxnSpMkLst>
            <pc:docMk/>
            <pc:sldMk cId="3454961327" sldId="499"/>
            <ac:cxnSpMk id="94" creationId="{B25BD510-41AD-08F7-ED08-6B82757B612F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50" creationId="{A49E229C-716A-91B0-787E-C66BF3AF38E7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68" creationId="{190D703C-8EFF-0308-CB7F-C2BF21160F7B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70" creationId="{EB16BA21-70E7-CF52-339F-A01E9CD75378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71" creationId="{8E47614B-ED05-AB33-074D-D0DBCF32CCB7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91" creationId="{4AA2B732-B114-5F18-2137-AF6CCC404C8F}"/>
          </ac:cxnSpMkLst>
        </pc:cxnChg>
        <pc:cxnChg chg="mod">
          <ac:chgData name="Martin Geiger (Psychology)" userId="8f06b308-1267-4aba-9ebb-7f4bffdc13c4" providerId="ADAL" clId="{78BC1C7F-C9F0-4CB1-8E6E-6539BAD3B035}" dt="2024-06-08T15:11:33.901" v="1266" actId="1035"/>
          <ac:cxnSpMkLst>
            <pc:docMk/>
            <pc:sldMk cId="3454961327" sldId="499"/>
            <ac:cxnSpMk id="192" creationId="{0D1B36BE-3A6C-3A70-797D-23763C3803F1}"/>
          </ac:cxnSpMkLst>
        </pc:cxnChg>
      </pc:sldChg>
      <pc:sldChg chg="addSp delSp modSp add mod">
        <pc:chgData name="Martin Geiger (Psychology)" userId="8f06b308-1267-4aba-9ebb-7f4bffdc13c4" providerId="ADAL" clId="{78BC1C7F-C9F0-4CB1-8E6E-6539BAD3B035}" dt="2024-06-08T16:03:52.372" v="1604" actId="108"/>
        <pc:sldMkLst>
          <pc:docMk/>
          <pc:sldMk cId="3500842202" sldId="499"/>
        </pc:sldMkLst>
        <pc:spChg chg="add mod">
          <ac:chgData name="Martin Geiger (Psychology)" userId="8f06b308-1267-4aba-9ebb-7f4bffdc13c4" providerId="ADAL" clId="{78BC1C7F-C9F0-4CB1-8E6E-6539BAD3B035}" dt="2024-06-08T15:25:00.481" v="1454" actId="1076"/>
          <ac:spMkLst>
            <pc:docMk/>
            <pc:sldMk cId="3500842202" sldId="499"/>
            <ac:spMk id="2" creationId="{12D93CF4-304E-1632-B549-4186DA62726B}"/>
          </ac:spMkLst>
        </pc:spChg>
        <pc:spChg chg="add mod">
          <ac:chgData name="Martin Geiger (Psychology)" userId="8f06b308-1267-4aba-9ebb-7f4bffdc13c4" providerId="ADAL" clId="{78BC1C7F-C9F0-4CB1-8E6E-6539BAD3B035}" dt="2024-06-08T15:24:54.093" v="1451" actId="1076"/>
          <ac:spMkLst>
            <pc:docMk/>
            <pc:sldMk cId="3500842202" sldId="499"/>
            <ac:spMk id="12" creationId="{88CD233C-8A6F-45E4-A67A-A70796A80A4B}"/>
          </ac:spMkLst>
        </pc:spChg>
        <pc:spChg chg="add mod">
          <ac:chgData name="Martin Geiger (Psychology)" userId="8f06b308-1267-4aba-9ebb-7f4bffdc13c4" providerId="ADAL" clId="{78BC1C7F-C9F0-4CB1-8E6E-6539BAD3B035}" dt="2024-06-08T15:24:54.093" v="1451" actId="1076"/>
          <ac:spMkLst>
            <pc:docMk/>
            <pc:sldMk cId="3500842202" sldId="499"/>
            <ac:spMk id="13" creationId="{827F96BB-E04B-C32C-07DA-F64EF6697A7D}"/>
          </ac:spMkLst>
        </pc:spChg>
        <pc:spChg chg="add mod">
          <ac:chgData name="Martin Geiger (Psychology)" userId="8f06b308-1267-4aba-9ebb-7f4bffdc13c4" providerId="ADAL" clId="{78BC1C7F-C9F0-4CB1-8E6E-6539BAD3B035}" dt="2024-06-08T15:24:54.093" v="1451" actId="1076"/>
          <ac:spMkLst>
            <pc:docMk/>
            <pc:sldMk cId="3500842202" sldId="499"/>
            <ac:spMk id="14" creationId="{76DFAF12-2403-D1C8-638A-3F47B15E53A8}"/>
          </ac:spMkLst>
        </pc:spChg>
        <pc:spChg chg="add mod">
          <ac:chgData name="Martin Geiger (Psychology)" userId="8f06b308-1267-4aba-9ebb-7f4bffdc13c4" providerId="ADAL" clId="{78BC1C7F-C9F0-4CB1-8E6E-6539BAD3B035}" dt="2024-06-08T15:24:54.093" v="1451" actId="1076"/>
          <ac:spMkLst>
            <pc:docMk/>
            <pc:sldMk cId="3500842202" sldId="499"/>
            <ac:spMk id="15" creationId="{13CDE243-29DE-2867-7541-7996A3DCE1FD}"/>
          </ac:spMkLst>
        </pc:spChg>
        <pc:spChg chg="mod ord">
          <ac:chgData name="Martin Geiger (Psychology)" userId="8f06b308-1267-4aba-9ebb-7f4bffdc13c4" providerId="ADAL" clId="{78BC1C7F-C9F0-4CB1-8E6E-6539BAD3B035}" dt="2024-06-08T15:27:19.672" v="1518" actId="207"/>
          <ac:spMkLst>
            <pc:docMk/>
            <pc:sldMk cId="3500842202" sldId="499"/>
            <ac:spMk id="177" creationId="{5797D9E0-6F5D-61D3-B229-C13618582ADB}"/>
          </ac:spMkLst>
        </pc:spChg>
        <pc:spChg chg="mod">
          <ac:chgData name="Martin Geiger (Psychology)" userId="8f06b308-1267-4aba-9ebb-7f4bffdc13c4" providerId="ADAL" clId="{78BC1C7F-C9F0-4CB1-8E6E-6539BAD3B035}" dt="2024-06-08T16:03:52.372" v="1604" actId="108"/>
          <ac:spMkLst>
            <pc:docMk/>
            <pc:sldMk cId="3500842202" sldId="499"/>
            <ac:spMk id="178" creationId="{6A3B1F8E-250C-B72F-48D8-D02631337456}"/>
          </ac:spMkLst>
        </pc:spChg>
        <pc:spChg chg="ord">
          <ac:chgData name="Martin Geiger (Psychology)" userId="8f06b308-1267-4aba-9ebb-7f4bffdc13c4" providerId="ADAL" clId="{78BC1C7F-C9F0-4CB1-8E6E-6539BAD3B035}" dt="2024-06-08T15:27:19.245" v="1504" actId="170"/>
          <ac:spMkLst>
            <pc:docMk/>
            <pc:sldMk cId="3500842202" sldId="499"/>
            <ac:spMk id="182" creationId="{66768AAA-6F7D-8E7B-0264-45A3EF937F18}"/>
          </ac:spMkLst>
        </pc:spChg>
        <pc:picChg chg="add mod">
          <ac:chgData name="Martin Geiger (Psychology)" userId="8f06b308-1267-4aba-9ebb-7f4bffdc13c4" providerId="ADAL" clId="{78BC1C7F-C9F0-4CB1-8E6E-6539BAD3B035}" dt="2024-06-08T15:24:59.178" v="1453" actId="1076"/>
          <ac:picMkLst>
            <pc:docMk/>
            <pc:sldMk cId="3500842202" sldId="499"/>
            <ac:picMk id="4" creationId="{B1B9D36F-84A9-DBD4-909B-342FBC7DE9A4}"/>
          </ac:picMkLst>
        </pc:picChg>
        <pc:picChg chg="add mod">
          <ac:chgData name="Martin Geiger (Psychology)" userId="8f06b308-1267-4aba-9ebb-7f4bffdc13c4" providerId="ADAL" clId="{78BC1C7F-C9F0-4CB1-8E6E-6539BAD3B035}" dt="2024-06-08T15:24:54.093" v="1451" actId="1076"/>
          <ac:picMkLst>
            <pc:docMk/>
            <pc:sldMk cId="3500842202" sldId="499"/>
            <ac:picMk id="6" creationId="{1029EA11-978E-A714-3F22-6236026075C3}"/>
          </ac:picMkLst>
        </pc:picChg>
        <pc:picChg chg="add mod">
          <ac:chgData name="Martin Geiger (Psychology)" userId="8f06b308-1267-4aba-9ebb-7f4bffdc13c4" providerId="ADAL" clId="{78BC1C7F-C9F0-4CB1-8E6E-6539BAD3B035}" dt="2024-06-08T15:24:54.093" v="1451" actId="1076"/>
          <ac:picMkLst>
            <pc:docMk/>
            <pc:sldMk cId="3500842202" sldId="499"/>
            <ac:picMk id="16" creationId="{0C0A3965-280C-4384-1EC5-4B14F8BC731C}"/>
          </ac:picMkLst>
        </pc:picChg>
        <pc:picChg chg="add mod">
          <ac:chgData name="Martin Geiger (Psychology)" userId="8f06b308-1267-4aba-9ebb-7f4bffdc13c4" providerId="ADAL" clId="{78BC1C7F-C9F0-4CB1-8E6E-6539BAD3B035}" dt="2024-06-08T15:24:54.093" v="1451" actId="1076"/>
          <ac:picMkLst>
            <pc:docMk/>
            <pc:sldMk cId="3500842202" sldId="499"/>
            <ac:picMk id="17" creationId="{D97F938A-A89B-54D0-346E-808112785B94}"/>
          </ac:picMkLst>
        </pc:picChg>
        <pc:cxnChg chg="add del mod ord">
          <ac:chgData name="Martin Geiger (Psychology)" userId="8f06b308-1267-4aba-9ebb-7f4bffdc13c4" providerId="ADAL" clId="{78BC1C7F-C9F0-4CB1-8E6E-6539BAD3B035}" dt="2024-06-08T15:27:19.428" v="1510" actId="478"/>
          <ac:cxnSpMkLst>
            <pc:docMk/>
            <pc:sldMk cId="3500842202" sldId="499"/>
            <ac:cxnSpMk id="3" creationId="{ACD4BBE5-A90D-BC5A-AE37-93DD86EB8FBA}"/>
          </ac:cxnSpMkLst>
        </pc:cxnChg>
        <pc:cxnChg chg="add mod">
          <ac:chgData name="Martin Geiger (Psychology)" userId="8f06b308-1267-4aba-9ebb-7f4bffdc13c4" providerId="ADAL" clId="{78BC1C7F-C9F0-4CB1-8E6E-6539BAD3B035}" dt="2024-06-08T15:24:54.093" v="1451" actId="1076"/>
          <ac:cxnSpMkLst>
            <pc:docMk/>
            <pc:sldMk cId="3500842202" sldId="499"/>
            <ac:cxnSpMk id="9" creationId="{A7D61247-D74A-7427-90F7-6364D9539E1A}"/>
          </ac:cxnSpMkLst>
        </pc:cxnChg>
        <pc:cxnChg chg="add mod">
          <ac:chgData name="Martin Geiger (Psychology)" userId="8f06b308-1267-4aba-9ebb-7f4bffdc13c4" providerId="ADAL" clId="{78BC1C7F-C9F0-4CB1-8E6E-6539BAD3B035}" dt="2024-06-08T15:24:54.093" v="1451" actId="1076"/>
          <ac:cxnSpMkLst>
            <pc:docMk/>
            <pc:sldMk cId="3500842202" sldId="499"/>
            <ac:cxnSpMk id="10" creationId="{EE4EA4B2-31A8-6141-8A41-9B95C7E14F07}"/>
          </ac:cxnSpMkLst>
        </pc:cxnChg>
        <pc:cxnChg chg="add mod">
          <ac:chgData name="Martin Geiger (Psychology)" userId="8f06b308-1267-4aba-9ebb-7f4bffdc13c4" providerId="ADAL" clId="{78BC1C7F-C9F0-4CB1-8E6E-6539BAD3B035}" dt="2024-06-08T15:24:54.093" v="1451" actId="1076"/>
          <ac:cxnSpMkLst>
            <pc:docMk/>
            <pc:sldMk cId="3500842202" sldId="499"/>
            <ac:cxnSpMk id="11" creationId="{656514E3-C404-A170-AD63-B1BBAA0DF12D}"/>
          </ac:cxnSpMkLst>
        </pc:cxnChg>
        <pc:cxnChg chg="add del mod">
          <ac:chgData name="Martin Geiger (Psychology)" userId="8f06b308-1267-4aba-9ebb-7f4bffdc13c4" providerId="ADAL" clId="{78BC1C7F-C9F0-4CB1-8E6E-6539BAD3B035}" dt="2024-06-08T15:27:19.489" v="1512" actId="478"/>
          <ac:cxnSpMkLst>
            <pc:docMk/>
            <pc:sldMk cId="3500842202" sldId="499"/>
            <ac:cxnSpMk id="20" creationId="{5CC7DF85-9772-3BB5-957C-7F0E73C19325}"/>
          </ac:cxnSpMkLst>
        </pc:cxnChg>
        <pc:cxnChg chg="add del mod ord">
          <ac:chgData name="Martin Geiger (Psychology)" userId="8f06b308-1267-4aba-9ebb-7f4bffdc13c4" providerId="ADAL" clId="{78BC1C7F-C9F0-4CB1-8E6E-6539BAD3B035}" dt="2024-06-08T15:27:19.640" v="1517" actId="167"/>
          <ac:cxnSpMkLst>
            <pc:docMk/>
            <pc:sldMk cId="3500842202" sldId="499"/>
            <ac:cxnSpMk id="23" creationId="{8A98D553-5070-D21F-9867-054AC0844561}"/>
          </ac:cxnSpMkLst>
        </pc:cxnChg>
      </pc:sldChg>
      <pc:sldChg chg="add modNotesTx">
        <pc:chgData name="Martin Geiger (Psychology)" userId="8f06b308-1267-4aba-9ebb-7f4bffdc13c4" providerId="ADAL" clId="{78BC1C7F-C9F0-4CB1-8E6E-6539BAD3B035}" dt="2024-06-08T16:06:18.179" v="1608" actId="6549"/>
        <pc:sldMkLst>
          <pc:docMk/>
          <pc:sldMk cId="2655596415" sldId="500"/>
        </pc:sldMkLst>
      </pc:sldChg>
    </pc:docChg>
  </pc:docChgLst>
  <pc:docChgLst>
    <pc:chgData name="Martin Geiger (Psychology)" userId="8f06b308-1267-4aba-9ebb-7f4bffdc13c4" providerId="ADAL" clId="{2013A13B-91BC-4112-B115-F8217DEAAD36}"/>
    <pc:docChg chg="undo redo custSel addSld delSld modSld">
      <pc:chgData name="Martin Geiger (Psychology)" userId="8f06b308-1267-4aba-9ebb-7f4bffdc13c4" providerId="ADAL" clId="{2013A13B-91BC-4112-B115-F8217DEAAD36}" dt="2024-06-09T19:44:39.392" v="849" actId="207"/>
      <pc:docMkLst>
        <pc:docMk/>
      </pc:docMkLst>
      <pc:sldChg chg="del">
        <pc:chgData name="Martin Geiger (Psychology)" userId="8f06b308-1267-4aba-9ebb-7f4bffdc13c4" providerId="ADAL" clId="{2013A13B-91BC-4112-B115-F8217DEAAD36}" dt="2024-06-08T19:17:15.125" v="746" actId="47"/>
        <pc:sldMkLst>
          <pc:docMk/>
          <pc:sldMk cId="2063773818" sldId="256"/>
        </pc:sldMkLst>
      </pc:sldChg>
      <pc:sldChg chg="addSp delSp modSp mod">
        <pc:chgData name="Martin Geiger (Psychology)" userId="8f06b308-1267-4aba-9ebb-7f4bffdc13c4" providerId="ADAL" clId="{2013A13B-91BC-4112-B115-F8217DEAAD36}" dt="2024-06-08T19:10:12.456" v="634" actId="1076"/>
        <pc:sldMkLst>
          <pc:docMk/>
          <pc:sldMk cId="3092506142" sldId="390"/>
        </pc:sldMkLst>
        <pc:picChg chg="del">
          <ac:chgData name="Martin Geiger (Psychology)" userId="8f06b308-1267-4aba-9ebb-7f4bffdc13c4" providerId="ADAL" clId="{2013A13B-91BC-4112-B115-F8217DEAAD36}" dt="2024-06-08T19:10:10.140" v="632" actId="478"/>
          <ac:picMkLst>
            <pc:docMk/>
            <pc:sldMk cId="3092506142" sldId="390"/>
            <ac:picMk id="4" creationId="{BD0FB256-1549-D4DB-EBFF-EA9469733DCC}"/>
          </ac:picMkLst>
        </pc:picChg>
        <pc:picChg chg="add mod">
          <ac:chgData name="Martin Geiger (Psychology)" userId="8f06b308-1267-4aba-9ebb-7f4bffdc13c4" providerId="ADAL" clId="{2013A13B-91BC-4112-B115-F8217DEAAD36}" dt="2024-06-08T19:10:12.456" v="634" actId="1076"/>
          <ac:picMkLst>
            <pc:docMk/>
            <pc:sldMk cId="3092506142" sldId="390"/>
            <ac:picMk id="13" creationId="{675471E8-B74E-33F7-67A2-EBCED5734CB5}"/>
          </ac:picMkLst>
        </pc:picChg>
      </pc:sldChg>
      <pc:sldChg chg="addSp modSp mod">
        <pc:chgData name="Martin Geiger (Psychology)" userId="8f06b308-1267-4aba-9ebb-7f4bffdc13c4" providerId="ADAL" clId="{2013A13B-91BC-4112-B115-F8217DEAAD36}" dt="2024-06-08T17:29:26.854" v="35" actId="166"/>
        <pc:sldMkLst>
          <pc:docMk/>
          <pc:sldMk cId="3925343664" sldId="419"/>
        </pc:sldMkLst>
        <pc:spChg chg="ord">
          <ac:chgData name="Martin Geiger (Psychology)" userId="8f06b308-1267-4aba-9ebb-7f4bffdc13c4" providerId="ADAL" clId="{2013A13B-91BC-4112-B115-F8217DEAAD36}" dt="2024-06-08T17:29:26.854" v="35" actId="166"/>
          <ac:spMkLst>
            <pc:docMk/>
            <pc:sldMk cId="3925343664" sldId="419"/>
            <ac:spMk id="12" creationId="{D92841A1-4560-C79A-12C3-A65CD4BC2DB1}"/>
          </ac:spMkLst>
        </pc:spChg>
        <pc:picChg chg="add mod">
          <ac:chgData name="Martin Geiger (Psychology)" userId="8f06b308-1267-4aba-9ebb-7f4bffdc13c4" providerId="ADAL" clId="{2013A13B-91BC-4112-B115-F8217DEAAD36}" dt="2024-06-08T17:29:20.986" v="34"/>
          <ac:picMkLst>
            <pc:docMk/>
            <pc:sldMk cId="3925343664" sldId="419"/>
            <ac:picMk id="2" creationId="{65B6310C-F6AC-B250-8D44-94F027E07AFA}"/>
          </ac:picMkLst>
        </pc:picChg>
      </pc:sldChg>
      <pc:sldChg chg="addSp modSp mod">
        <pc:chgData name="Martin Geiger (Psychology)" userId="8f06b308-1267-4aba-9ebb-7f4bffdc13c4" providerId="ADAL" clId="{2013A13B-91BC-4112-B115-F8217DEAAD36}" dt="2024-06-08T17:29:53.332" v="44" actId="166"/>
        <pc:sldMkLst>
          <pc:docMk/>
          <pc:sldMk cId="449434161" sldId="420"/>
        </pc:sldMkLst>
        <pc:spChg chg="ord">
          <ac:chgData name="Martin Geiger (Psychology)" userId="8f06b308-1267-4aba-9ebb-7f4bffdc13c4" providerId="ADAL" clId="{2013A13B-91BC-4112-B115-F8217DEAAD36}" dt="2024-06-08T17:29:53.332" v="44" actId="166"/>
          <ac:spMkLst>
            <pc:docMk/>
            <pc:sldMk cId="449434161" sldId="420"/>
            <ac:spMk id="10" creationId="{A7642F0D-6091-D7DD-4CC6-E688B3B77455}"/>
          </ac:spMkLst>
        </pc:spChg>
        <pc:picChg chg="add mod">
          <ac:chgData name="Martin Geiger (Psychology)" userId="8f06b308-1267-4aba-9ebb-7f4bffdc13c4" providerId="ADAL" clId="{2013A13B-91BC-4112-B115-F8217DEAAD36}" dt="2024-06-08T17:29:50.784" v="43" actId="1076"/>
          <ac:picMkLst>
            <pc:docMk/>
            <pc:sldMk cId="449434161" sldId="420"/>
            <ac:picMk id="2" creationId="{3EC8F48E-BB25-3B24-4C9E-97CF02CCF26E}"/>
          </ac:picMkLst>
        </pc:picChg>
      </pc:sldChg>
      <pc:sldChg chg="addSp modSp mod">
        <pc:chgData name="Martin Geiger (Psychology)" userId="8f06b308-1267-4aba-9ebb-7f4bffdc13c4" providerId="ADAL" clId="{2013A13B-91BC-4112-B115-F8217DEAAD36}" dt="2024-06-08T17:29:32.941" v="37" actId="166"/>
        <pc:sldMkLst>
          <pc:docMk/>
          <pc:sldMk cId="4201298321" sldId="425"/>
        </pc:sldMkLst>
        <pc:spChg chg="ord">
          <ac:chgData name="Martin Geiger (Psychology)" userId="8f06b308-1267-4aba-9ebb-7f4bffdc13c4" providerId="ADAL" clId="{2013A13B-91BC-4112-B115-F8217DEAAD36}" dt="2024-06-08T17:29:32.941" v="37" actId="166"/>
          <ac:spMkLst>
            <pc:docMk/>
            <pc:sldMk cId="4201298321" sldId="425"/>
            <ac:spMk id="25" creationId="{3E5784F3-0CE3-E9EB-D608-BF181AE11E43}"/>
          </ac:spMkLst>
        </pc:spChg>
        <pc:picChg chg="add mod">
          <ac:chgData name="Martin Geiger (Psychology)" userId="8f06b308-1267-4aba-9ebb-7f4bffdc13c4" providerId="ADAL" clId="{2013A13B-91BC-4112-B115-F8217DEAAD36}" dt="2024-06-08T17:29:30.875" v="36"/>
          <ac:picMkLst>
            <pc:docMk/>
            <pc:sldMk cId="4201298321" sldId="425"/>
            <ac:picMk id="2" creationId="{66782EB3-114E-093C-3707-A08656BC04F9}"/>
          </ac:picMkLst>
        </pc:picChg>
      </pc:sldChg>
      <pc:sldChg chg="addSp modSp mod">
        <pc:chgData name="Martin Geiger (Psychology)" userId="8f06b308-1267-4aba-9ebb-7f4bffdc13c4" providerId="ADAL" clId="{2013A13B-91BC-4112-B115-F8217DEAAD36}" dt="2024-06-08T17:29:37.795" v="39" actId="166"/>
        <pc:sldMkLst>
          <pc:docMk/>
          <pc:sldMk cId="2907270148" sldId="426"/>
        </pc:sldMkLst>
        <pc:spChg chg="ord">
          <ac:chgData name="Martin Geiger (Psychology)" userId="8f06b308-1267-4aba-9ebb-7f4bffdc13c4" providerId="ADAL" clId="{2013A13B-91BC-4112-B115-F8217DEAAD36}" dt="2024-06-08T17:29:37.795" v="39" actId="166"/>
          <ac:spMkLst>
            <pc:docMk/>
            <pc:sldMk cId="2907270148" sldId="426"/>
            <ac:spMk id="17" creationId="{070B406B-E403-B1F2-C938-F25595F3A559}"/>
          </ac:spMkLst>
        </pc:spChg>
        <pc:picChg chg="add mod">
          <ac:chgData name="Martin Geiger (Psychology)" userId="8f06b308-1267-4aba-9ebb-7f4bffdc13c4" providerId="ADAL" clId="{2013A13B-91BC-4112-B115-F8217DEAAD36}" dt="2024-06-08T17:29:34.970" v="38"/>
          <ac:picMkLst>
            <pc:docMk/>
            <pc:sldMk cId="2907270148" sldId="426"/>
            <ac:picMk id="2" creationId="{067B2D6B-8002-93C8-6E2B-81CD43029AA7}"/>
          </ac:picMkLst>
        </pc:picChg>
      </pc:sldChg>
      <pc:sldChg chg="addSp delSp modSp mod">
        <pc:chgData name="Martin Geiger (Psychology)" userId="8f06b308-1267-4aba-9ebb-7f4bffdc13c4" providerId="ADAL" clId="{2013A13B-91BC-4112-B115-F8217DEAAD36}" dt="2024-06-08T17:29:10.434" v="33" actId="1076"/>
        <pc:sldMkLst>
          <pc:docMk/>
          <pc:sldMk cId="2671827961" sldId="427"/>
        </pc:sldMkLst>
        <pc:picChg chg="add del mod">
          <ac:chgData name="Martin Geiger (Psychology)" userId="8f06b308-1267-4aba-9ebb-7f4bffdc13c4" providerId="ADAL" clId="{2013A13B-91BC-4112-B115-F8217DEAAD36}" dt="2024-06-08T17:27:40.224" v="23" actId="21"/>
          <ac:picMkLst>
            <pc:docMk/>
            <pc:sldMk cId="2671827961" sldId="427"/>
            <ac:picMk id="3" creationId="{5D2B23FF-72B7-1EBC-12D2-040C8839AA66}"/>
          </ac:picMkLst>
        </pc:picChg>
        <pc:picChg chg="mod">
          <ac:chgData name="Martin Geiger (Psychology)" userId="8f06b308-1267-4aba-9ebb-7f4bffdc13c4" providerId="ADAL" clId="{2013A13B-91BC-4112-B115-F8217DEAAD36}" dt="2024-06-08T17:29:01.679" v="30" actId="1076"/>
          <ac:picMkLst>
            <pc:docMk/>
            <pc:sldMk cId="2671827961" sldId="427"/>
            <ac:picMk id="12" creationId="{A5574241-B510-1291-24FF-DCF057CF61E3}"/>
          </ac:picMkLst>
        </pc:picChg>
        <pc:picChg chg="add mod">
          <ac:chgData name="Martin Geiger (Psychology)" userId="8f06b308-1267-4aba-9ebb-7f4bffdc13c4" providerId="ADAL" clId="{2013A13B-91BC-4112-B115-F8217DEAAD36}" dt="2024-06-08T17:29:10.434" v="33" actId="1076"/>
          <ac:picMkLst>
            <pc:docMk/>
            <pc:sldMk cId="2671827961" sldId="427"/>
            <ac:picMk id="13" creationId="{ED4D381C-9AD7-88E8-595E-C5BF2C6B74C5}"/>
          </ac:picMkLst>
        </pc:picChg>
      </pc:sldChg>
      <pc:sldChg chg="addSp delSp modSp mod">
        <pc:chgData name="Martin Geiger (Psychology)" userId="8f06b308-1267-4aba-9ebb-7f4bffdc13c4" providerId="ADAL" clId="{2013A13B-91BC-4112-B115-F8217DEAAD36}" dt="2024-06-08T19:11:24.626" v="659" actId="166"/>
        <pc:sldMkLst>
          <pc:docMk/>
          <pc:sldMk cId="4013144619" sldId="449"/>
        </pc:sldMkLst>
        <pc:spChg chg="ord">
          <ac:chgData name="Martin Geiger (Psychology)" userId="8f06b308-1267-4aba-9ebb-7f4bffdc13c4" providerId="ADAL" clId="{2013A13B-91BC-4112-B115-F8217DEAAD36}" dt="2024-06-08T19:11:24.626" v="659" actId="166"/>
          <ac:spMkLst>
            <pc:docMk/>
            <pc:sldMk cId="4013144619" sldId="449"/>
            <ac:spMk id="8" creationId="{0FDDB5D4-92A9-A2B6-2EA0-2156EE94B7DD}"/>
          </ac:spMkLst>
        </pc:spChg>
        <pc:spChg chg="ord">
          <ac:chgData name="Martin Geiger (Psychology)" userId="8f06b308-1267-4aba-9ebb-7f4bffdc13c4" providerId="ADAL" clId="{2013A13B-91BC-4112-B115-F8217DEAAD36}" dt="2024-06-08T19:11:24.626" v="659" actId="166"/>
          <ac:spMkLst>
            <pc:docMk/>
            <pc:sldMk cId="4013144619" sldId="449"/>
            <ac:spMk id="12" creationId="{18074568-2C5B-FA56-56A3-0D0C64A4071C}"/>
          </ac:spMkLst>
        </pc:spChg>
        <pc:spChg chg="ord">
          <ac:chgData name="Martin Geiger (Psychology)" userId="8f06b308-1267-4aba-9ebb-7f4bffdc13c4" providerId="ADAL" clId="{2013A13B-91BC-4112-B115-F8217DEAAD36}" dt="2024-06-08T19:11:24.626" v="659" actId="166"/>
          <ac:spMkLst>
            <pc:docMk/>
            <pc:sldMk cId="4013144619" sldId="449"/>
            <ac:spMk id="18" creationId="{8FCCF35D-6E17-6605-5CC7-4F60782E6BDA}"/>
          </ac:spMkLst>
        </pc:spChg>
        <pc:spChg chg="ord">
          <ac:chgData name="Martin Geiger (Psychology)" userId="8f06b308-1267-4aba-9ebb-7f4bffdc13c4" providerId="ADAL" clId="{2013A13B-91BC-4112-B115-F8217DEAAD36}" dt="2024-06-08T19:11:24.626" v="659" actId="166"/>
          <ac:spMkLst>
            <pc:docMk/>
            <pc:sldMk cId="4013144619" sldId="449"/>
            <ac:spMk id="19" creationId="{2627B8E4-164F-4E39-AA72-2DDF21728D44}"/>
          </ac:spMkLst>
        </pc:spChg>
        <pc:spChg chg="del mod">
          <ac:chgData name="Martin Geiger (Psychology)" userId="8f06b308-1267-4aba-9ebb-7f4bffdc13c4" providerId="ADAL" clId="{2013A13B-91BC-4112-B115-F8217DEAAD36}" dt="2024-06-08T19:10:52.214" v="636" actId="478"/>
          <ac:spMkLst>
            <pc:docMk/>
            <pc:sldMk cId="4013144619" sldId="449"/>
            <ac:spMk id="26" creationId="{6412DE1E-908C-056E-049F-831B88A7ACB4}"/>
          </ac:spMkLst>
        </pc:spChg>
        <pc:spChg chg="add mod">
          <ac:chgData name="Martin Geiger (Psychology)" userId="8f06b308-1267-4aba-9ebb-7f4bffdc13c4" providerId="ADAL" clId="{2013A13B-91BC-4112-B115-F8217DEAAD36}" dt="2024-06-08T19:10:57.184" v="645"/>
          <ac:spMkLst>
            <pc:docMk/>
            <pc:sldMk cId="4013144619" sldId="449"/>
            <ac:spMk id="34" creationId="{B809534E-5AE6-0B08-2718-E631690BA130}"/>
          </ac:spMkLst>
        </pc:spChg>
        <pc:graphicFrameChg chg="del">
          <ac:chgData name="Martin Geiger (Psychology)" userId="8f06b308-1267-4aba-9ebb-7f4bffdc13c4" providerId="ADAL" clId="{2013A13B-91BC-4112-B115-F8217DEAAD36}" dt="2024-06-08T19:10:53.812" v="639" actId="478"/>
          <ac:graphicFrameMkLst>
            <pc:docMk/>
            <pc:sldMk cId="4013144619" sldId="449"/>
            <ac:graphicFrameMk id="24" creationId="{FA6F3E2D-E672-7286-9BB7-6B04C411EE32}"/>
          </ac:graphicFrameMkLst>
        </pc:graphicFrameChg>
        <pc:graphicFrameChg chg="add mod">
          <ac:chgData name="Martin Geiger (Psychology)" userId="8f06b308-1267-4aba-9ebb-7f4bffdc13c4" providerId="ADAL" clId="{2013A13B-91BC-4112-B115-F8217DEAAD36}" dt="2024-06-08T19:10:57.184" v="645"/>
          <ac:graphicFrameMkLst>
            <pc:docMk/>
            <pc:sldMk cId="4013144619" sldId="449"/>
            <ac:graphicFrameMk id="33" creationId="{992AF03E-D059-ADA9-BE8C-6DEB0C718B0D}"/>
          </ac:graphicFrameMkLst>
        </pc:graphicFrameChg>
        <pc:picChg chg="add mod">
          <ac:chgData name="Martin Geiger (Psychology)" userId="8f06b308-1267-4aba-9ebb-7f4bffdc13c4" providerId="ADAL" clId="{2013A13B-91BC-4112-B115-F8217DEAAD36}" dt="2024-06-08T19:10:57.184" v="645"/>
          <ac:picMkLst>
            <pc:docMk/>
            <pc:sldMk cId="4013144619" sldId="449"/>
            <ac:picMk id="6" creationId="{C495E70E-1C17-D533-5B44-7D9AC7478A43}"/>
          </ac:picMkLst>
        </pc:picChg>
        <pc:picChg chg="add mod">
          <ac:chgData name="Martin Geiger (Psychology)" userId="8f06b308-1267-4aba-9ebb-7f4bffdc13c4" providerId="ADAL" clId="{2013A13B-91BC-4112-B115-F8217DEAAD36}" dt="2024-06-08T19:10:57.184" v="645"/>
          <ac:picMkLst>
            <pc:docMk/>
            <pc:sldMk cId="4013144619" sldId="449"/>
            <ac:picMk id="7" creationId="{A63A5A55-064D-D668-B2C1-750B470A0A9F}"/>
          </ac:picMkLst>
        </pc:picChg>
        <pc:picChg chg="add mod">
          <ac:chgData name="Martin Geiger (Psychology)" userId="8f06b308-1267-4aba-9ebb-7f4bffdc13c4" providerId="ADAL" clId="{2013A13B-91BC-4112-B115-F8217DEAAD36}" dt="2024-06-08T19:10:57.184" v="645"/>
          <ac:picMkLst>
            <pc:docMk/>
            <pc:sldMk cId="4013144619" sldId="449"/>
            <ac:picMk id="10" creationId="{E48AACE7-32A0-BED2-7728-CDD7A7437E11}"/>
          </ac:picMkLst>
        </pc:picChg>
        <pc:picChg chg="del">
          <ac:chgData name="Martin Geiger (Psychology)" userId="8f06b308-1267-4aba-9ebb-7f4bffdc13c4" providerId="ADAL" clId="{2013A13B-91BC-4112-B115-F8217DEAAD36}" dt="2024-06-08T19:10:56.252" v="644" actId="478"/>
          <ac:picMkLst>
            <pc:docMk/>
            <pc:sldMk cId="4013144619" sldId="449"/>
            <ac:picMk id="11" creationId="{C1F6A00A-3C88-8C08-EE1C-E266E0C76569}"/>
          </ac:picMkLst>
        </pc:picChg>
        <pc:picChg chg="del">
          <ac:chgData name="Martin Geiger (Psychology)" userId="8f06b308-1267-4aba-9ebb-7f4bffdc13c4" providerId="ADAL" clId="{2013A13B-91BC-4112-B115-F8217DEAAD36}" dt="2024-06-08T19:10:55.268" v="642" actId="478"/>
          <ac:picMkLst>
            <pc:docMk/>
            <pc:sldMk cId="4013144619" sldId="449"/>
            <ac:picMk id="13" creationId="{485CB7FE-DFCA-FF1E-134B-7C8AE6265043}"/>
          </ac:picMkLst>
        </pc:picChg>
        <pc:picChg chg="del">
          <ac:chgData name="Martin Geiger (Psychology)" userId="8f06b308-1267-4aba-9ebb-7f4bffdc13c4" providerId="ADAL" clId="{2013A13B-91BC-4112-B115-F8217DEAAD36}" dt="2024-06-08T19:10:54.206" v="640" actId="478"/>
          <ac:picMkLst>
            <pc:docMk/>
            <pc:sldMk cId="4013144619" sldId="449"/>
            <ac:picMk id="14" creationId="{54DDB23E-9EF3-F444-C167-D19BE4CE7214}"/>
          </ac:picMkLst>
        </pc:picChg>
        <pc:picChg chg="del">
          <ac:chgData name="Martin Geiger (Psychology)" userId="8f06b308-1267-4aba-9ebb-7f4bffdc13c4" providerId="ADAL" clId="{2013A13B-91BC-4112-B115-F8217DEAAD36}" dt="2024-06-08T19:10:55.768" v="643" actId="478"/>
          <ac:picMkLst>
            <pc:docMk/>
            <pc:sldMk cId="4013144619" sldId="449"/>
            <ac:picMk id="15" creationId="{BBBF7660-36DB-807E-9DEA-0822E308D634}"/>
          </ac:picMkLst>
        </pc:picChg>
        <pc:picChg chg="add mod">
          <ac:chgData name="Martin Geiger (Psychology)" userId="8f06b308-1267-4aba-9ebb-7f4bffdc13c4" providerId="ADAL" clId="{2013A13B-91BC-4112-B115-F8217DEAAD36}" dt="2024-06-08T19:10:57.184" v="645"/>
          <ac:picMkLst>
            <pc:docMk/>
            <pc:sldMk cId="4013144619" sldId="449"/>
            <ac:picMk id="16" creationId="{0C03956A-0836-5A14-6582-65C4EE33DC41}"/>
          </ac:picMkLst>
        </pc:picChg>
        <pc:picChg chg="del">
          <ac:chgData name="Martin Geiger (Psychology)" userId="8f06b308-1267-4aba-9ebb-7f4bffdc13c4" providerId="ADAL" clId="{2013A13B-91BC-4112-B115-F8217DEAAD36}" dt="2024-06-08T19:10:54.791" v="641" actId="478"/>
          <ac:picMkLst>
            <pc:docMk/>
            <pc:sldMk cId="4013144619" sldId="449"/>
            <ac:picMk id="20" creationId="{79555E25-A111-8275-CE02-43BE742E43CE}"/>
          </ac:picMkLst>
        </pc:picChg>
        <pc:picChg chg="del">
          <ac:chgData name="Martin Geiger (Psychology)" userId="8f06b308-1267-4aba-9ebb-7f4bffdc13c4" providerId="ADAL" clId="{2013A13B-91BC-4112-B115-F8217DEAAD36}" dt="2024-06-08T19:10:52.926" v="637" actId="478"/>
          <ac:picMkLst>
            <pc:docMk/>
            <pc:sldMk cId="4013144619" sldId="449"/>
            <ac:picMk id="21" creationId="{690320CD-41C0-DF95-FB23-A5285EDC27F4}"/>
          </ac:picMkLst>
        </pc:picChg>
        <pc:picChg chg="add mod">
          <ac:chgData name="Martin Geiger (Psychology)" userId="8f06b308-1267-4aba-9ebb-7f4bffdc13c4" providerId="ADAL" clId="{2013A13B-91BC-4112-B115-F8217DEAAD36}" dt="2024-06-08T19:10:57.184" v="645"/>
          <ac:picMkLst>
            <pc:docMk/>
            <pc:sldMk cId="4013144619" sldId="449"/>
            <ac:picMk id="22" creationId="{969D33D5-4D92-CE5D-2592-45F8900D0DC1}"/>
          </ac:picMkLst>
        </pc:picChg>
        <pc:picChg chg="del">
          <ac:chgData name="Martin Geiger (Psychology)" userId="8f06b308-1267-4aba-9ebb-7f4bffdc13c4" providerId="ADAL" clId="{2013A13B-91BC-4112-B115-F8217DEAAD36}" dt="2024-06-08T19:10:53.462" v="638" actId="478"/>
          <ac:picMkLst>
            <pc:docMk/>
            <pc:sldMk cId="4013144619" sldId="449"/>
            <ac:picMk id="28" creationId="{06BF9130-4808-036C-7828-59E56503D179}"/>
          </ac:picMkLst>
        </pc:picChg>
        <pc:picChg chg="add mod">
          <ac:chgData name="Martin Geiger (Psychology)" userId="8f06b308-1267-4aba-9ebb-7f4bffdc13c4" providerId="ADAL" clId="{2013A13B-91BC-4112-B115-F8217DEAAD36}" dt="2024-06-08T19:10:57.184" v="645"/>
          <ac:picMkLst>
            <pc:docMk/>
            <pc:sldMk cId="4013144619" sldId="449"/>
            <ac:picMk id="31" creationId="{465BC2C0-6913-E034-EA10-D4EA38BFD3D7}"/>
          </ac:picMkLst>
        </pc:picChg>
        <pc:picChg chg="add mod">
          <ac:chgData name="Martin Geiger (Psychology)" userId="8f06b308-1267-4aba-9ebb-7f4bffdc13c4" providerId="ADAL" clId="{2013A13B-91BC-4112-B115-F8217DEAAD36}" dt="2024-06-08T19:10:57.184" v="645"/>
          <ac:picMkLst>
            <pc:docMk/>
            <pc:sldMk cId="4013144619" sldId="449"/>
            <ac:picMk id="32" creationId="{BD103F54-72EF-C01F-74CD-3D5C690D73C6}"/>
          </ac:picMkLst>
        </pc:picChg>
      </pc:sldChg>
      <pc:sldChg chg="addSp delSp modSp mod">
        <pc:chgData name="Martin Geiger (Psychology)" userId="8f06b308-1267-4aba-9ebb-7f4bffdc13c4" providerId="ADAL" clId="{2013A13B-91BC-4112-B115-F8217DEAAD36}" dt="2024-06-08T19:11:09.711" v="658"/>
        <pc:sldMkLst>
          <pc:docMk/>
          <pc:sldMk cId="2760940478" sldId="450"/>
        </pc:sldMkLst>
        <pc:spChg chg="add mod">
          <ac:chgData name="Martin Geiger (Psychology)" userId="8f06b308-1267-4aba-9ebb-7f4bffdc13c4" providerId="ADAL" clId="{2013A13B-91BC-4112-B115-F8217DEAAD36}" dt="2024-06-08T19:11:09.711" v="658"/>
          <ac:spMkLst>
            <pc:docMk/>
            <pc:sldMk cId="2760940478" sldId="450"/>
            <ac:spMk id="20" creationId="{758FB755-8F0B-EB9C-46CE-49A80FD2F0F3}"/>
          </ac:spMkLst>
        </pc:spChg>
        <pc:spChg chg="del">
          <ac:chgData name="Martin Geiger (Psychology)" userId="8f06b308-1267-4aba-9ebb-7f4bffdc13c4" providerId="ADAL" clId="{2013A13B-91BC-4112-B115-F8217DEAAD36}" dt="2024-06-08T19:11:01.161" v="646" actId="478"/>
          <ac:spMkLst>
            <pc:docMk/>
            <pc:sldMk cId="2760940478" sldId="450"/>
            <ac:spMk id="64" creationId="{F84A6580-C2D7-8B42-ED09-E8E910EDD480}"/>
          </ac:spMkLst>
        </pc:spChg>
        <pc:graphicFrameChg chg="add mod">
          <ac:chgData name="Martin Geiger (Psychology)" userId="8f06b308-1267-4aba-9ebb-7f4bffdc13c4" providerId="ADAL" clId="{2013A13B-91BC-4112-B115-F8217DEAAD36}" dt="2024-06-08T19:11:09.711" v="658"/>
          <ac:graphicFrameMkLst>
            <pc:docMk/>
            <pc:sldMk cId="2760940478" sldId="450"/>
            <ac:graphicFrameMk id="16" creationId="{3AEA37C9-62CD-ADA2-E789-6EA2CFB0F662}"/>
          </ac:graphicFrameMkLst>
        </pc:graphicFrameChg>
        <pc:graphicFrameChg chg="del modGraphic">
          <ac:chgData name="Martin Geiger (Psychology)" userId="8f06b308-1267-4aba-9ebb-7f4bffdc13c4" providerId="ADAL" clId="{2013A13B-91BC-4112-B115-F8217DEAAD36}" dt="2024-06-08T19:11:08.820" v="657" actId="478"/>
          <ac:graphicFrameMkLst>
            <pc:docMk/>
            <pc:sldMk cId="2760940478" sldId="450"/>
            <ac:graphicFrameMk id="62" creationId="{9B310221-A914-0EAD-7DFC-9BD5EA775254}"/>
          </ac:graphicFrameMkLst>
        </pc:graphicFrameChg>
        <pc:picChg chg="add mod">
          <ac:chgData name="Martin Geiger (Psychology)" userId="8f06b308-1267-4aba-9ebb-7f4bffdc13c4" providerId="ADAL" clId="{2013A13B-91BC-4112-B115-F8217DEAAD36}" dt="2024-06-08T19:11:09.711" v="658"/>
          <ac:picMkLst>
            <pc:docMk/>
            <pc:sldMk cId="2760940478" sldId="450"/>
            <ac:picMk id="6" creationId="{10426108-885D-1C60-C9E7-518A37800F28}"/>
          </ac:picMkLst>
        </pc:picChg>
        <pc:picChg chg="add mod">
          <ac:chgData name="Martin Geiger (Psychology)" userId="8f06b308-1267-4aba-9ebb-7f4bffdc13c4" providerId="ADAL" clId="{2013A13B-91BC-4112-B115-F8217DEAAD36}" dt="2024-06-08T19:11:09.711" v="658"/>
          <ac:picMkLst>
            <pc:docMk/>
            <pc:sldMk cId="2760940478" sldId="450"/>
            <ac:picMk id="7" creationId="{1DE63328-A6B0-8D5B-70C4-E89845301B51}"/>
          </ac:picMkLst>
        </pc:picChg>
        <pc:picChg chg="add mod">
          <ac:chgData name="Martin Geiger (Psychology)" userId="8f06b308-1267-4aba-9ebb-7f4bffdc13c4" providerId="ADAL" clId="{2013A13B-91BC-4112-B115-F8217DEAAD36}" dt="2024-06-08T19:11:09.711" v="658"/>
          <ac:picMkLst>
            <pc:docMk/>
            <pc:sldMk cId="2760940478" sldId="450"/>
            <ac:picMk id="10" creationId="{64687BDD-5F69-3968-B2E8-8DD831D37921}"/>
          </ac:picMkLst>
        </pc:picChg>
        <pc:picChg chg="add mod">
          <ac:chgData name="Martin Geiger (Psychology)" userId="8f06b308-1267-4aba-9ebb-7f4bffdc13c4" providerId="ADAL" clId="{2013A13B-91BC-4112-B115-F8217DEAAD36}" dt="2024-06-08T19:11:09.711" v="658"/>
          <ac:picMkLst>
            <pc:docMk/>
            <pc:sldMk cId="2760940478" sldId="450"/>
            <ac:picMk id="11" creationId="{5792FB98-BF17-E26D-C603-95D5D242B0E8}"/>
          </ac:picMkLst>
        </pc:picChg>
        <pc:picChg chg="add mod">
          <ac:chgData name="Martin Geiger (Psychology)" userId="8f06b308-1267-4aba-9ebb-7f4bffdc13c4" providerId="ADAL" clId="{2013A13B-91BC-4112-B115-F8217DEAAD36}" dt="2024-06-08T19:11:09.711" v="658"/>
          <ac:picMkLst>
            <pc:docMk/>
            <pc:sldMk cId="2760940478" sldId="450"/>
            <ac:picMk id="13" creationId="{3815B645-7EE1-ECD7-803C-0145398CF866}"/>
          </ac:picMkLst>
        </pc:picChg>
        <pc:picChg chg="add mod">
          <ac:chgData name="Martin Geiger (Psychology)" userId="8f06b308-1267-4aba-9ebb-7f4bffdc13c4" providerId="ADAL" clId="{2013A13B-91BC-4112-B115-F8217DEAAD36}" dt="2024-06-08T19:11:09.711" v="658"/>
          <ac:picMkLst>
            <pc:docMk/>
            <pc:sldMk cId="2760940478" sldId="450"/>
            <ac:picMk id="14" creationId="{9EA6B507-15DD-F58F-2DD6-F3B3AD95479B}"/>
          </ac:picMkLst>
        </pc:picChg>
        <pc:picChg chg="add mod">
          <ac:chgData name="Martin Geiger (Psychology)" userId="8f06b308-1267-4aba-9ebb-7f4bffdc13c4" providerId="ADAL" clId="{2013A13B-91BC-4112-B115-F8217DEAAD36}" dt="2024-06-08T19:11:09.711" v="658"/>
          <ac:picMkLst>
            <pc:docMk/>
            <pc:sldMk cId="2760940478" sldId="450"/>
            <ac:picMk id="15" creationId="{25D03854-3C5B-B065-8D29-601672E9C4EC}"/>
          </ac:picMkLst>
        </pc:picChg>
        <pc:picChg chg="del">
          <ac:chgData name="Martin Geiger (Psychology)" userId="8f06b308-1267-4aba-9ebb-7f4bffdc13c4" providerId="ADAL" clId="{2013A13B-91BC-4112-B115-F8217DEAAD36}" dt="2024-06-08T19:11:03.762" v="652" actId="478"/>
          <ac:picMkLst>
            <pc:docMk/>
            <pc:sldMk cId="2760940478" sldId="450"/>
            <ac:picMk id="53" creationId="{19EB3665-BAE2-CA21-0DE0-EF707F579F55}"/>
          </ac:picMkLst>
        </pc:picChg>
        <pc:picChg chg="del">
          <ac:chgData name="Martin Geiger (Psychology)" userId="8f06b308-1267-4aba-9ebb-7f4bffdc13c4" providerId="ADAL" clId="{2013A13B-91BC-4112-B115-F8217DEAAD36}" dt="2024-06-08T19:11:03.409" v="651" actId="478"/>
          <ac:picMkLst>
            <pc:docMk/>
            <pc:sldMk cId="2760940478" sldId="450"/>
            <ac:picMk id="54" creationId="{A7890BE6-ADBF-DD9B-1CEA-4E335549FA0C}"/>
          </ac:picMkLst>
        </pc:picChg>
        <pc:picChg chg="del">
          <ac:chgData name="Martin Geiger (Psychology)" userId="8f06b308-1267-4aba-9ebb-7f4bffdc13c4" providerId="ADAL" clId="{2013A13B-91BC-4112-B115-F8217DEAAD36}" dt="2024-06-08T19:11:02.985" v="650" actId="478"/>
          <ac:picMkLst>
            <pc:docMk/>
            <pc:sldMk cId="2760940478" sldId="450"/>
            <ac:picMk id="55" creationId="{28F92D74-6514-DBCC-D383-578309725F4D}"/>
          </ac:picMkLst>
        </pc:picChg>
        <pc:picChg chg="del">
          <ac:chgData name="Martin Geiger (Psychology)" userId="8f06b308-1267-4aba-9ebb-7f4bffdc13c4" providerId="ADAL" clId="{2013A13B-91BC-4112-B115-F8217DEAAD36}" dt="2024-06-08T19:11:04.903" v="654" actId="478"/>
          <ac:picMkLst>
            <pc:docMk/>
            <pc:sldMk cId="2760940478" sldId="450"/>
            <ac:picMk id="56" creationId="{7E477EC6-12E4-629F-9F70-281CA6AE37DE}"/>
          </ac:picMkLst>
        </pc:picChg>
        <pc:picChg chg="del">
          <ac:chgData name="Martin Geiger (Psychology)" userId="8f06b308-1267-4aba-9ebb-7f4bffdc13c4" providerId="ADAL" clId="{2013A13B-91BC-4112-B115-F8217DEAAD36}" dt="2024-06-08T19:11:04.466" v="653" actId="478"/>
          <ac:picMkLst>
            <pc:docMk/>
            <pc:sldMk cId="2760940478" sldId="450"/>
            <ac:picMk id="60" creationId="{CDB8F5AD-165E-9FCC-0691-640F5A561F1C}"/>
          </ac:picMkLst>
        </pc:picChg>
        <pc:picChg chg="del">
          <ac:chgData name="Martin Geiger (Psychology)" userId="8f06b308-1267-4aba-9ebb-7f4bffdc13c4" providerId="ADAL" clId="{2013A13B-91BC-4112-B115-F8217DEAAD36}" dt="2024-06-08T19:11:02.135" v="648" actId="478"/>
          <ac:picMkLst>
            <pc:docMk/>
            <pc:sldMk cId="2760940478" sldId="450"/>
            <ac:picMk id="61" creationId="{C230C65F-C874-9AC3-E889-663C1DB3212C}"/>
          </ac:picMkLst>
        </pc:picChg>
        <pc:picChg chg="del">
          <ac:chgData name="Martin Geiger (Psychology)" userId="8f06b308-1267-4aba-9ebb-7f4bffdc13c4" providerId="ADAL" clId="{2013A13B-91BC-4112-B115-F8217DEAAD36}" dt="2024-06-08T19:11:01.764" v="647" actId="478"/>
          <ac:picMkLst>
            <pc:docMk/>
            <pc:sldMk cId="2760940478" sldId="450"/>
            <ac:picMk id="63" creationId="{6C182942-022F-A0B6-DCCC-A153061E59FD}"/>
          </ac:picMkLst>
        </pc:picChg>
      </pc:sldChg>
      <pc:sldChg chg="addSp modSp mod">
        <pc:chgData name="Martin Geiger (Psychology)" userId="8f06b308-1267-4aba-9ebb-7f4bffdc13c4" providerId="ADAL" clId="{2013A13B-91BC-4112-B115-F8217DEAAD36}" dt="2024-06-08T17:30:15.573" v="46" actId="1076"/>
        <pc:sldMkLst>
          <pc:docMk/>
          <pc:sldMk cId="160178208" sldId="453"/>
        </pc:sldMkLst>
        <pc:picChg chg="add mod">
          <ac:chgData name="Martin Geiger (Psychology)" userId="8f06b308-1267-4aba-9ebb-7f4bffdc13c4" providerId="ADAL" clId="{2013A13B-91BC-4112-B115-F8217DEAAD36}" dt="2024-06-08T17:30:15.573" v="46" actId="1076"/>
          <ac:picMkLst>
            <pc:docMk/>
            <pc:sldMk cId="160178208" sldId="453"/>
            <ac:picMk id="2" creationId="{D08055FF-CBFF-1E43-FE6E-A254CAF8F6E2}"/>
          </ac:picMkLst>
        </pc:picChg>
      </pc:sldChg>
      <pc:sldChg chg="delSp modSp mod">
        <pc:chgData name="Martin Geiger (Psychology)" userId="8f06b308-1267-4aba-9ebb-7f4bffdc13c4" providerId="ADAL" clId="{2013A13B-91BC-4112-B115-F8217DEAAD36}" dt="2024-06-08T16:54:48.168" v="4" actId="167"/>
        <pc:sldMkLst>
          <pc:docMk/>
          <pc:sldMk cId="3494733594" sldId="455"/>
        </pc:sldMkLst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28" creationId="{AB7AB18E-74EE-4B66-1C20-0B1A58DD5335}"/>
          </ac:spMkLst>
        </pc:spChg>
        <pc:spChg chg="del">
          <ac:chgData name="Martin Geiger (Psychology)" userId="8f06b308-1267-4aba-9ebb-7f4bffdc13c4" providerId="ADAL" clId="{2013A13B-91BC-4112-B115-F8217DEAAD36}" dt="2024-06-08T16:54:37.366" v="2" actId="478"/>
          <ac:spMkLst>
            <pc:docMk/>
            <pc:sldMk cId="3494733594" sldId="455"/>
            <ac:spMk id="145" creationId="{BB92AD6B-1EFD-B122-5F41-465740AED231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49" creationId="{F5B5E774-9C32-9BB0-5858-98998070AAEF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50" creationId="{679A311C-CBC5-64C8-5538-2B67FE8C1171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52" creationId="{29296AC6-C5C8-41B7-5D8E-A19297C353FD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53" creationId="{D231A6D2-E411-A83E-FF55-60B0B29CB866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54" creationId="{3634EEF7-0DBA-0265-92B4-924486812238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55" creationId="{38934A98-DD73-CDB2-D68B-008D5F668473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56" creationId="{C51D9B36-9856-A9C1-468F-7D61ED697B78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63" creationId="{1E8C9418-AC7D-3B20-B088-72E03AC9167F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65" creationId="{7A11A742-252F-4272-5AA1-A9DA632DA914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67" creationId="{184DDEB6-44DC-81BD-33E3-4CBF70DC64DC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68" creationId="{33B51320-C92C-47CD-A055-4BA06663F479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71" creationId="{A4DE20E6-FF87-AA8E-1233-F45325E3546A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73" creationId="{4328AF8D-3CF3-5A3B-05B2-779B7379F8AB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78" creationId="{B7CA539F-1B30-0E8C-1E32-C5546093863A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79" creationId="{F84782F0-AA8C-D680-9CF8-81EFE85DAE77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80" creationId="{92AABA2D-4795-29E5-A24E-0EEDC908CAE1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181" creationId="{5D44259A-B1DF-3705-C3BC-EF99DC72DE6C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11" creationId="{ED6BCAFF-29DF-8C08-B8E9-4D77E98AF284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12" creationId="{AD5F4794-0B11-771F-C0C4-EAE2EE61304F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13" creationId="{6B8CEF95-C970-8A7A-4C0F-BFC2A847FC6F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14" creationId="{ED599ACE-134C-0E96-9158-337A0DF8A575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15" creationId="{B95A8429-2143-2269-5100-31B5AA18B084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16" creationId="{428EB23C-8BE5-B0D2-D51D-3D86E8C2620A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17" creationId="{E98E8D51-5EFF-C0E2-1317-96AD552C22B8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18" creationId="{4BCAA498-A365-B5D1-84A2-E6A3D17898E6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19" creationId="{E43B2C94-1987-FBE5-7684-023CCCDAA247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21" creationId="{9C61FA2A-16AA-DB63-897B-BACD1F54786B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22" creationId="{52D56D72-D1F8-015A-B489-0877025167D4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23" creationId="{ED66F3CD-54A9-DEAB-EC3A-ADBA36DFF718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24" creationId="{29CFB654-7580-1A8B-A92A-BB6EFA842296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25" creationId="{4EAA9C84-822D-D75A-F12F-2377E368B3A1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26" creationId="{8E80C6F7-900B-C359-AF01-ADA2B635F89C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27" creationId="{43564F6C-BD22-0395-E2F0-F8BE2FBD28AD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28" creationId="{8739547D-20C2-D25F-D4BA-0A759EFD0F14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29" creationId="{9831DD76-8974-4D12-366E-EF249C54AA85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0" creationId="{C7E6FEDA-850F-A07F-2623-9C56F325FEA2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1" creationId="{2FBD4209-6AB7-5B2F-221F-2704AEC30C0C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2" creationId="{FB65383E-8741-FFE3-01ED-4BEFC037CEA1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3" creationId="{EA56B9D9-654B-1190-B6EB-F2D5797D0CC1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4" creationId="{C2EF7062-E843-E348-6145-EC5C8AB79455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5" creationId="{D162FE91-80F6-EDA2-E168-18F0DB60C2A5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6" creationId="{3F3AF897-EF93-2CF3-48F6-18901A454067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7" creationId="{DE440497-D9F5-C791-0E9D-52693B7097CD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8" creationId="{D0BDBFA5-AF34-DB3C-E7FF-31D387439B1B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39" creationId="{0F767BB6-5783-747F-CA7F-EA1C5D4CC6DE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40" creationId="{81F0405D-E8BB-D507-470B-21F9934D4F6C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41" creationId="{A1931969-68B3-E72E-5F9E-6336BC5E830B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42" creationId="{4063FEA8-3E2E-0D35-DF15-C150FAF7EDC6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43" creationId="{C2C1CCB7-CA18-ABC5-B238-E80A8EA46CA3}"/>
          </ac:spMkLst>
        </pc:spChg>
        <pc:spChg chg="del">
          <ac:chgData name="Martin Geiger (Psychology)" userId="8f06b308-1267-4aba-9ebb-7f4bffdc13c4" providerId="ADAL" clId="{2013A13B-91BC-4112-B115-F8217DEAAD36}" dt="2024-06-08T16:54:36.179" v="1" actId="478"/>
          <ac:spMkLst>
            <pc:docMk/>
            <pc:sldMk cId="3494733594" sldId="455"/>
            <ac:spMk id="245" creationId="{5ED6D7D4-8300-3AC9-E125-ECBA752A3ECC}"/>
          </ac:spMkLst>
        </pc:spChg>
        <pc:picChg chg="mod ord">
          <ac:chgData name="Martin Geiger (Psychology)" userId="8f06b308-1267-4aba-9ebb-7f4bffdc13c4" providerId="ADAL" clId="{2013A13B-91BC-4112-B115-F8217DEAAD36}" dt="2024-06-08T16:54:48.168" v="4" actId="167"/>
          <ac:picMkLst>
            <pc:docMk/>
            <pc:sldMk cId="3494733594" sldId="455"/>
            <ac:picMk id="100" creationId="{802238FB-CA8E-F426-5934-5C5200D9E41E}"/>
          </ac:picMkLst>
        </pc:picChg>
        <pc:picChg chg="del">
          <ac:chgData name="Martin Geiger (Psychology)" userId="8f06b308-1267-4aba-9ebb-7f4bffdc13c4" providerId="ADAL" clId="{2013A13B-91BC-4112-B115-F8217DEAAD36}" dt="2024-06-08T16:54:36.179" v="1" actId="478"/>
          <ac:picMkLst>
            <pc:docMk/>
            <pc:sldMk cId="3494733594" sldId="455"/>
            <ac:picMk id="172" creationId="{97610CD2-3F83-2EBF-B524-7187759DA664}"/>
          </ac:picMkLst>
        </pc:picChg>
        <pc:picChg chg="del">
          <ac:chgData name="Martin Geiger (Psychology)" userId="8f06b308-1267-4aba-9ebb-7f4bffdc13c4" providerId="ADAL" clId="{2013A13B-91BC-4112-B115-F8217DEAAD36}" dt="2024-06-08T16:54:36.179" v="1" actId="478"/>
          <ac:picMkLst>
            <pc:docMk/>
            <pc:sldMk cId="3494733594" sldId="455"/>
            <ac:picMk id="174" creationId="{7CE4BB04-1B38-94A0-0EC1-68738270F51E}"/>
          </ac:picMkLst>
        </pc:picChg>
        <pc:picChg chg="del">
          <ac:chgData name="Martin Geiger (Psychology)" userId="8f06b308-1267-4aba-9ebb-7f4bffdc13c4" providerId="ADAL" clId="{2013A13B-91BC-4112-B115-F8217DEAAD36}" dt="2024-06-08T16:54:36.179" v="1" actId="478"/>
          <ac:picMkLst>
            <pc:docMk/>
            <pc:sldMk cId="3494733594" sldId="455"/>
            <ac:picMk id="182" creationId="{FCA88121-F3AB-B1D3-4C9B-49AD811B3C92}"/>
          </ac:picMkLst>
        </pc:picChg>
        <pc:picChg chg="del">
          <ac:chgData name="Martin Geiger (Psychology)" userId="8f06b308-1267-4aba-9ebb-7f4bffdc13c4" providerId="ADAL" clId="{2013A13B-91BC-4112-B115-F8217DEAAD36}" dt="2024-06-08T16:54:36.179" v="1" actId="478"/>
          <ac:picMkLst>
            <pc:docMk/>
            <pc:sldMk cId="3494733594" sldId="455"/>
            <ac:picMk id="183" creationId="{C35DE555-8050-7971-4779-E3C419AB2111}"/>
          </ac:picMkLst>
        </pc:pic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05" creationId="{AB601442-3967-2C17-7D18-CD7C888C8248}"/>
          </ac:cxnSpMkLst>
        </pc:cxnChg>
        <pc:cxnChg chg="del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48" creationId="{4030D629-E8D9-20A4-0358-4DA580A33F20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51" creationId="{918653E5-BD4C-8B81-F4DB-8B07C6032840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57" creationId="{6C8C3E98-9CAF-4B4B-92DA-76D1ED810220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58" creationId="{86E1D4D6-FBA2-FC51-AB6F-07D5393E3E88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59" creationId="{BC74BBC1-64BE-2D78-9DB8-8A2187CBAC84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60" creationId="{3DC93715-22EA-7C60-ABC1-8EBCAE387EF5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61" creationId="{693BED26-D149-49F2-519F-EAAD09B3C68C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62" creationId="{E948483D-3724-FF87-02E5-C7FF8BFDAAEC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64" creationId="{BB4AF25E-80B7-24EF-1F5B-A883B6FA3D2D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66" creationId="{BAAEA741-BF09-2B5D-F491-18A28E39857A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69" creationId="{2B9410F3-8E63-8673-ABA9-C02D10628061}"/>
          </ac:cxnSpMkLst>
        </pc:cxnChg>
        <pc:cxnChg chg="del mod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70" creationId="{8B3A2CCB-2958-45DF-7ED6-38C4DFF11438}"/>
          </ac:cxnSpMkLst>
        </pc:cxnChg>
        <pc:cxnChg chg="del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75" creationId="{664D5014-9359-944D-A78B-240B3AD7A390}"/>
          </ac:cxnSpMkLst>
        </pc:cxnChg>
        <pc:cxnChg chg="del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76" creationId="{80368DB3-F4F4-BEAD-FFD7-F1C0396E691F}"/>
          </ac:cxnSpMkLst>
        </pc:cxnChg>
        <pc:cxnChg chg="del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177" creationId="{EA4A9274-78C3-5AC6-97A1-D4F86E7FE648}"/>
          </ac:cxnSpMkLst>
        </pc:cxnChg>
        <pc:cxnChg chg="del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220" creationId="{6E2B554E-F3CF-CDD0-71B6-FD17EF7215AE}"/>
          </ac:cxnSpMkLst>
        </pc:cxnChg>
        <pc:cxnChg chg="del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244" creationId="{4E540076-21E9-2319-4AA9-8DB559ABFF89}"/>
          </ac:cxnSpMkLst>
        </pc:cxnChg>
        <pc:cxnChg chg="del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246" creationId="{5A35C1AB-5D7C-68D6-885B-EA7890A76DB0}"/>
          </ac:cxnSpMkLst>
        </pc:cxnChg>
        <pc:cxnChg chg="del">
          <ac:chgData name="Martin Geiger (Psychology)" userId="8f06b308-1267-4aba-9ebb-7f4bffdc13c4" providerId="ADAL" clId="{2013A13B-91BC-4112-B115-F8217DEAAD36}" dt="2024-06-08T16:54:36.179" v="1" actId="478"/>
          <ac:cxnSpMkLst>
            <pc:docMk/>
            <pc:sldMk cId="3494733594" sldId="455"/>
            <ac:cxnSpMk id="247" creationId="{FF7A74F9-1F41-DCEE-26E9-87886010CE3A}"/>
          </ac:cxnSpMkLst>
        </pc:cxnChg>
      </pc:sldChg>
      <pc:sldChg chg="delSp mod">
        <pc:chgData name="Martin Geiger (Psychology)" userId="8f06b308-1267-4aba-9ebb-7f4bffdc13c4" providerId="ADAL" clId="{2013A13B-91BC-4112-B115-F8217DEAAD36}" dt="2024-06-08T16:54:52.316" v="5" actId="478"/>
        <pc:sldMkLst>
          <pc:docMk/>
          <pc:sldMk cId="2816262762" sldId="456"/>
        </pc:sldMkLst>
        <pc:spChg chg="del">
          <ac:chgData name="Martin Geiger (Psychology)" userId="8f06b308-1267-4aba-9ebb-7f4bffdc13c4" providerId="ADAL" clId="{2013A13B-91BC-4112-B115-F8217DEAAD36}" dt="2024-06-08T16:54:52.316" v="5" actId="478"/>
          <ac:spMkLst>
            <pc:docMk/>
            <pc:sldMk cId="2816262762" sldId="456"/>
            <ac:spMk id="119" creationId="{EB987581-AC60-DCBE-BDA3-EB3CC1E2036F}"/>
          </ac:spMkLst>
        </pc:spChg>
        <pc:spChg chg="del">
          <ac:chgData name="Martin Geiger (Psychology)" userId="8f06b308-1267-4aba-9ebb-7f4bffdc13c4" providerId="ADAL" clId="{2013A13B-91BC-4112-B115-F8217DEAAD36}" dt="2024-06-08T16:54:52.316" v="5" actId="478"/>
          <ac:spMkLst>
            <pc:docMk/>
            <pc:sldMk cId="2816262762" sldId="456"/>
            <ac:spMk id="120" creationId="{FB080296-5703-0124-1FF6-4B6E71A361CB}"/>
          </ac:spMkLst>
        </pc:spChg>
        <pc:spChg chg="del">
          <ac:chgData name="Martin Geiger (Psychology)" userId="8f06b308-1267-4aba-9ebb-7f4bffdc13c4" providerId="ADAL" clId="{2013A13B-91BC-4112-B115-F8217DEAAD36}" dt="2024-06-08T16:54:52.316" v="5" actId="478"/>
          <ac:spMkLst>
            <pc:docMk/>
            <pc:sldMk cId="2816262762" sldId="456"/>
            <ac:spMk id="121" creationId="{6E9189AA-2C94-46FA-954B-159A6746FCC5}"/>
          </ac:spMkLst>
        </pc:spChg>
        <pc:spChg chg="del">
          <ac:chgData name="Martin Geiger (Psychology)" userId="8f06b308-1267-4aba-9ebb-7f4bffdc13c4" providerId="ADAL" clId="{2013A13B-91BC-4112-B115-F8217DEAAD36}" dt="2024-06-08T16:54:52.316" v="5" actId="478"/>
          <ac:spMkLst>
            <pc:docMk/>
            <pc:sldMk cId="2816262762" sldId="456"/>
            <ac:spMk id="122" creationId="{C4A167C7-2E6C-FBC6-3C6C-F95B5CCC77B5}"/>
          </ac:spMkLst>
        </pc:spChg>
        <pc:picChg chg="del">
          <ac:chgData name="Martin Geiger (Psychology)" userId="8f06b308-1267-4aba-9ebb-7f4bffdc13c4" providerId="ADAL" clId="{2013A13B-91BC-4112-B115-F8217DEAAD36}" dt="2024-06-08T16:54:52.316" v="5" actId="478"/>
          <ac:picMkLst>
            <pc:docMk/>
            <pc:sldMk cId="2816262762" sldId="456"/>
            <ac:picMk id="114" creationId="{5FC02354-2421-9A59-CF53-4A38C00F9698}"/>
          </ac:picMkLst>
        </pc:picChg>
        <pc:picChg chg="del">
          <ac:chgData name="Martin Geiger (Psychology)" userId="8f06b308-1267-4aba-9ebb-7f4bffdc13c4" providerId="ADAL" clId="{2013A13B-91BC-4112-B115-F8217DEAAD36}" dt="2024-06-08T16:54:52.316" v="5" actId="478"/>
          <ac:picMkLst>
            <pc:docMk/>
            <pc:sldMk cId="2816262762" sldId="456"/>
            <ac:picMk id="115" creationId="{9DF0A974-5D1C-30B3-C29C-E7B554DFC598}"/>
          </ac:picMkLst>
        </pc:picChg>
        <pc:picChg chg="del">
          <ac:chgData name="Martin Geiger (Psychology)" userId="8f06b308-1267-4aba-9ebb-7f4bffdc13c4" providerId="ADAL" clId="{2013A13B-91BC-4112-B115-F8217DEAAD36}" dt="2024-06-08T16:54:52.316" v="5" actId="478"/>
          <ac:picMkLst>
            <pc:docMk/>
            <pc:sldMk cId="2816262762" sldId="456"/>
            <ac:picMk id="123" creationId="{8CB49491-1BE5-C657-DA02-A235C3423525}"/>
          </ac:picMkLst>
        </pc:picChg>
        <pc:picChg chg="del">
          <ac:chgData name="Martin Geiger (Psychology)" userId="8f06b308-1267-4aba-9ebb-7f4bffdc13c4" providerId="ADAL" clId="{2013A13B-91BC-4112-B115-F8217DEAAD36}" dt="2024-06-08T16:54:52.316" v="5" actId="478"/>
          <ac:picMkLst>
            <pc:docMk/>
            <pc:sldMk cId="2816262762" sldId="456"/>
            <ac:picMk id="124" creationId="{D06C9C8D-F7AD-4F64-A06D-2C74067ECA7B}"/>
          </ac:picMkLst>
        </pc:picChg>
        <pc:cxnChg chg="del">
          <ac:chgData name="Martin Geiger (Psychology)" userId="8f06b308-1267-4aba-9ebb-7f4bffdc13c4" providerId="ADAL" clId="{2013A13B-91BC-4112-B115-F8217DEAAD36}" dt="2024-06-08T16:54:52.316" v="5" actId="478"/>
          <ac:cxnSpMkLst>
            <pc:docMk/>
            <pc:sldMk cId="2816262762" sldId="456"/>
            <ac:cxnSpMk id="116" creationId="{F3F58F65-53A9-BD2C-4327-B7A030E73D5E}"/>
          </ac:cxnSpMkLst>
        </pc:cxnChg>
        <pc:cxnChg chg="del">
          <ac:chgData name="Martin Geiger (Psychology)" userId="8f06b308-1267-4aba-9ebb-7f4bffdc13c4" providerId="ADAL" clId="{2013A13B-91BC-4112-B115-F8217DEAAD36}" dt="2024-06-08T16:54:52.316" v="5" actId="478"/>
          <ac:cxnSpMkLst>
            <pc:docMk/>
            <pc:sldMk cId="2816262762" sldId="456"/>
            <ac:cxnSpMk id="117" creationId="{E8B1F9CE-15AF-BE4E-4C67-69019D0C3019}"/>
          </ac:cxnSpMkLst>
        </pc:cxnChg>
        <pc:cxnChg chg="del">
          <ac:chgData name="Martin Geiger (Psychology)" userId="8f06b308-1267-4aba-9ebb-7f4bffdc13c4" providerId="ADAL" clId="{2013A13B-91BC-4112-B115-F8217DEAAD36}" dt="2024-06-08T16:54:52.316" v="5" actId="478"/>
          <ac:cxnSpMkLst>
            <pc:docMk/>
            <pc:sldMk cId="2816262762" sldId="456"/>
            <ac:cxnSpMk id="118" creationId="{B63C78F1-C26C-FE52-8E8A-E81EE5D20190}"/>
          </ac:cxnSpMkLst>
        </pc:cxnChg>
      </pc:sldChg>
      <pc:sldChg chg="addSp modSp mod">
        <pc:chgData name="Martin Geiger (Psychology)" userId="8f06b308-1267-4aba-9ebb-7f4bffdc13c4" providerId="ADAL" clId="{2013A13B-91BC-4112-B115-F8217DEAAD36}" dt="2024-06-08T17:12:18.037" v="14" actId="1076"/>
        <pc:sldMkLst>
          <pc:docMk/>
          <pc:sldMk cId="1390346992" sldId="491"/>
        </pc:sldMkLst>
        <pc:picChg chg="add mod">
          <ac:chgData name="Martin Geiger (Psychology)" userId="8f06b308-1267-4aba-9ebb-7f4bffdc13c4" providerId="ADAL" clId="{2013A13B-91BC-4112-B115-F8217DEAAD36}" dt="2024-06-08T17:12:18.037" v="14" actId="1076"/>
          <ac:picMkLst>
            <pc:docMk/>
            <pc:sldMk cId="1390346992" sldId="491"/>
            <ac:picMk id="7" creationId="{B09CBA24-82CF-C567-FBF2-3314F48344FB}"/>
          </ac:picMkLst>
        </pc:picChg>
        <pc:picChg chg="add mod">
          <ac:chgData name="Martin Geiger (Psychology)" userId="8f06b308-1267-4aba-9ebb-7f4bffdc13c4" providerId="ADAL" clId="{2013A13B-91BC-4112-B115-F8217DEAAD36}" dt="2024-06-08T17:12:18.037" v="14" actId="1076"/>
          <ac:picMkLst>
            <pc:docMk/>
            <pc:sldMk cId="1390346992" sldId="491"/>
            <ac:picMk id="8" creationId="{F74DA61C-994B-383B-EC07-F181D7630ECB}"/>
          </ac:picMkLst>
        </pc:picChg>
      </pc:sldChg>
      <pc:sldChg chg="addSp delSp modSp mod modNotesTx">
        <pc:chgData name="Martin Geiger (Psychology)" userId="8f06b308-1267-4aba-9ebb-7f4bffdc13c4" providerId="ADAL" clId="{2013A13B-91BC-4112-B115-F8217DEAAD36}" dt="2024-06-08T19:13:44.602" v="745" actId="207"/>
        <pc:sldMkLst>
          <pc:docMk/>
          <pc:sldMk cId="2796690534" sldId="494"/>
        </pc:sldMkLst>
        <pc:spChg chg="del">
          <ac:chgData name="Martin Geiger (Psychology)" userId="8f06b308-1267-4aba-9ebb-7f4bffdc13c4" providerId="ADAL" clId="{2013A13B-91BC-4112-B115-F8217DEAAD36}" dt="2024-06-08T19:13:01.649" v="744" actId="478"/>
          <ac:spMkLst>
            <pc:docMk/>
            <pc:sldMk cId="2796690534" sldId="494"/>
            <ac:spMk id="3" creationId="{FC484268-CB5B-3593-031A-3F887E0ED277}"/>
          </ac:spMkLst>
        </pc:spChg>
        <pc:spChg chg="add del">
          <ac:chgData name="Martin Geiger (Psychology)" userId="8f06b308-1267-4aba-9ebb-7f4bffdc13c4" providerId="ADAL" clId="{2013A13B-91BC-4112-B115-F8217DEAAD36}" dt="2024-06-08T17:39:15.764" v="48" actId="478"/>
          <ac:spMkLst>
            <pc:docMk/>
            <pc:sldMk cId="2796690534" sldId="494"/>
            <ac:spMk id="6" creationId="{CECC032D-5CAE-C801-20FC-E281D8B10252}"/>
          </ac:spMkLst>
        </pc:spChg>
        <pc:spChg chg="add mod">
          <ac:chgData name="Martin Geiger (Psychology)" userId="8f06b308-1267-4aba-9ebb-7f4bffdc13c4" providerId="ADAL" clId="{2013A13B-91BC-4112-B115-F8217DEAAD36}" dt="2024-06-08T19:12:59.846" v="743"/>
          <ac:spMkLst>
            <pc:docMk/>
            <pc:sldMk cId="2796690534" sldId="494"/>
            <ac:spMk id="9" creationId="{948F8CA7-B97D-AEE3-2253-00C4890D8095}"/>
          </ac:spMkLst>
        </pc:spChg>
        <pc:graphicFrameChg chg="modGraphic">
          <ac:chgData name="Martin Geiger (Psychology)" userId="8f06b308-1267-4aba-9ebb-7f4bffdc13c4" providerId="ADAL" clId="{2013A13B-91BC-4112-B115-F8217DEAAD36}" dt="2024-06-08T19:13:44.602" v="745" actId="207"/>
          <ac:graphicFrameMkLst>
            <pc:docMk/>
            <pc:sldMk cId="2796690534" sldId="494"/>
            <ac:graphicFrameMk id="4" creationId="{53172225-20B2-7282-A43B-4063FEFFBAA6}"/>
          </ac:graphicFrameMkLst>
        </pc:graphicFrameChg>
      </pc:sldChg>
      <pc:sldChg chg="addSp delSp modSp mod modShow modNotesTx">
        <pc:chgData name="Martin Geiger (Psychology)" userId="8f06b308-1267-4aba-9ebb-7f4bffdc13c4" providerId="ADAL" clId="{2013A13B-91BC-4112-B115-F8217DEAAD36}" dt="2024-06-09T19:42:23.015" v="809" actId="20577"/>
        <pc:sldMkLst>
          <pc:docMk/>
          <pc:sldMk cId="2390486373" sldId="496"/>
        </pc:sldMkLst>
        <pc:spChg chg="mod">
          <ac:chgData name="Martin Geiger (Psychology)" userId="8f06b308-1267-4aba-9ebb-7f4bffdc13c4" providerId="ADAL" clId="{2013A13B-91BC-4112-B115-F8217DEAAD36}" dt="2024-06-09T19:39:21.915" v="790" actId="20577"/>
          <ac:spMkLst>
            <pc:docMk/>
            <pc:sldMk cId="2390486373" sldId="496"/>
            <ac:spMk id="3" creationId="{C7967C26-AC1A-6416-7E9F-CAC36A7E88D6}"/>
          </ac:spMkLst>
        </pc:spChg>
        <pc:spChg chg="mod">
          <ac:chgData name="Martin Geiger (Psychology)" userId="8f06b308-1267-4aba-9ebb-7f4bffdc13c4" providerId="ADAL" clId="{2013A13B-91BC-4112-B115-F8217DEAAD36}" dt="2024-06-09T19:40:10.208" v="805" actId="20577"/>
          <ac:spMkLst>
            <pc:docMk/>
            <pc:sldMk cId="2390486373" sldId="496"/>
            <ac:spMk id="5" creationId="{B7602D76-14F5-B972-6D86-1CAB5684236A}"/>
          </ac:spMkLst>
        </pc:spChg>
        <pc:spChg chg="mod">
          <ac:chgData name="Martin Geiger (Psychology)" userId="8f06b308-1267-4aba-9ebb-7f4bffdc13c4" providerId="ADAL" clId="{2013A13B-91BC-4112-B115-F8217DEAAD36}" dt="2024-06-09T19:42:23.015" v="809" actId="20577"/>
          <ac:spMkLst>
            <pc:docMk/>
            <pc:sldMk cId="2390486373" sldId="496"/>
            <ac:spMk id="10" creationId="{E0E455A5-8C17-6BC2-B85A-260F848C699B}"/>
          </ac:spMkLst>
        </pc:spChg>
        <pc:spChg chg="mod">
          <ac:chgData name="Martin Geiger (Psychology)" userId="8f06b308-1267-4aba-9ebb-7f4bffdc13c4" providerId="ADAL" clId="{2013A13B-91BC-4112-B115-F8217DEAAD36}" dt="2024-06-09T19:40:07.719" v="803" actId="1076"/>
          <ac:spMkLst>
            <pc:docMk/>
            <pc:sldMk cId="2390486373" sldId="496"/>
            <ac:spMk id="11" creationId="{C012EC44-186F-1C97-C1FC-00F769D5243D}"/>
          </ac:spMkLst>
        </pc:spChg>
        <pc:picChg chg="add mod">
          <ac:chgData name="Martin Geiger (Psychology)" userId="8f06b308-1267-4aba-9ebb-7f4bffdc13c4" providerId="ADAL" clId="{2013A13B-91BC-4112-B115-F8217DEAAD36}" dt="2024-06-09T19:38:32.038" v="756"/>
          <ac:picMkLst>
            <pc:docMk/>
            <pc:sldMk cId="2390486373" sldId="496"/>
            <ac:picMk id="4" creationId="{B225ABD7-56E9-C3C7-838A-8D98A1F97E60}"/>
          </ac:picMkLst>
        </pc:picChg>
        <pc:picChg chg="add mod ord">
          <ac:chgData name="Martin Geiger (Psychology)" userId="8f06b308-1267-4aba-9ebb-7f4bffdc13c4" providerId="ADAL" clId="{2013A13B-91BC-4112-B115-F8217DEAAD36}" dt="2024-06-09T19:39:09.620" v="787" actId="1037"/>
          <ac:picMkLst>
            <pc:docMk/>
            <pc:sldMk cId="2390486373" sldId="496"/>
            <ac:picMk id="8" creationId="{66ECCC04-13ED-0343-D6D2-7E7AFB09A651}"/>
          </ac:picMkLst>
        </pc:picChg>
        <pc:picChg chg="add mod ord">
          <ac:chgData name="Martin Geiger (Psychology)" userId="8f06b308-1267-4aba-9ebb-7f4bffdc13c4" providerId="ADAL" clId="{2013A13B-91BC-4112-B115-F8217DEAAD36}" dt="2024-06-09T19:39:48.439" v="801" actId="167"/>
          <ac:picMkLst>
            <pc:docMk/>
            <pc:sldMk cId="2390486373" sldId="496"/>
            <ac:picMk id="13" creationId="{35AA5A35-88DA-5CCB-3F89-3C59CD6D6329}"/>
          </ac:picMkLst>
        </pc:picChg>
        <pc:picChg chg="del">
          <ac:chgData name="Martin Geiger (Psychology)" userId="8f06b308-1267-4aba-9ebb-7f4bffdc13c4" providerId="ADAL" clId="{2013A13B-91BC-4112-B115-F8217DEAAD36}" dt="2024-06-09T19:38:18.533" v="750" actId="478"/>
          <ac:picMkLst>
            <pc:docMk/>
            <pc:sldMk cId="2390486373" sldId="496"/>
            <ac:picMk id="21" creationId="{E71811BA-8003-7D32-3BF6-FBD199522168}"/>
          </ac:picMkLst>
        </pc:picChg>
        <pc:picChg chg="add del">
          <ac:chgData name="Martin Geiger (Psychology)" userId="8f06b308-1267-4aba-9ebb-7f4bffdc13c4" providerId="ADAL" clId="{2013A13B-91BC-4112-B115-F8217DEAAD36}" dt="2024-06-09T19:39:19.557" v="788" actId="478"/>
          <ac:picMkLst>
            <pc:docMk/>
            <pc:sldMk cId="2390486373" sldId="496"/>
            <ac:picMk id="23" creationId="{2386D3EF-BDCE-ADA3-A1DF-524D619FA985}"/>
          </ac:picMkLst>
        </pc:picChg>
      </pc:sldChg>
      <pc:sldChg chg="addSp modSp mod">
        <pc:chgData name="Martin Geiger (Psychology)" userId="8f06b308-1267-4aba-9ebb-7f4bffdc13c4" providerId="ADAL" clId="{2013A13B-91BC-4112-B115-F8217DEAAD36}" dt="2024-06-08T17:29:41.570" v="41" actId="166"/>
        <pc:sldMkLst>
          <pc:docMk/>
          <pc:sldMk cId="898560052" sldId="498"/>
        </pc:sldMkLst>
        <pc:spChg chg="ord">
          <ac:chgData name="Martin Geiger (Psychology)" userId="8f06b308-1267-4aba-9ebb-7f4bffdc13c4" providerId="ADAL" clId="{2013A13B-91BC-4112-B115-F8217DEAAD36}" dt="2024-06-08T17:29:41.570" v="41" actId="166"/>
          <ac:spMkLst>
            <pc:docMk/>
            <pc:sldMk cId="898560052" sldId="498"/>
            <ac:spMk id="17" creationId="{070B406B-E403-B1F2-C938-F25595F3A559}"/>
          </ac:spMkLst>
        </pc:spChg>
        <pc:picChg chg="add mod">
          <ac:chgData name="Martin Geiger (Psychology)" userId="8f06b308-1267-4aba-9ebb-7f4bffdc13c4" providerId="ADAL" clId="{2013A13B-91BC-4112-B115-F8217DEAAD36}" dt="2024-06-08T17:29:39.386" v="40"/>
          <ac:picMkLst>
            <pc:docMk/>
            <pc:sldMk cId="898560052" sldId="498"/>
            <ac:picMk id="2" creationId="{0EA21EFD-1732-C496-2BEF-EC51D9A08624}"/>
          </ac:picMkLst>
        </pc:picChg>
      </pc:sldChg>
      <pc:sldChg chg="addSp modSp new mod modAnim">
        <pc:chgData name="Martin Geiger (Psychology)" userId="8f06b308-1267-4aba-9ebb-7f4bffdc13c4" providerId="ADAL" clId="{2013A13B-91BC-4112-B115-F8217DEAAD36}" dt="2024-06-08T16:55:28.692" v="9" actId="14100"/>
        <pc:sldMkLst>
          <pc:docMk/>
          <pc:sldMk cId="710940245" sldId="501"/>
        </pc:sldMkLst>
        <pc:picChg chg="add mod">
          <ac:chgData name="Martin Geiger (Psychology)" userId="8f06b308-1267-4aba-9ebb-7f4bffdc13c4" providerId="ADAL" clId="{2013A13B-91BC-4112-B115-F8217DEAAD36}" dt="2024-06-08T16:55:28.692" v="9" actId="14100"/>
          <ac:picMkLst>
            <pc:docMk/>
            <pc:sldMk cId="710940245" sldId="501"/>
            <ac:picMk id="2" creationId="{76F22A09-4741-8669-2674-DAF1FA18F039}"/>
          </ac:picMkLst>
        </pc:picChg>
      </pc:sldChg>
      <pc:sldChg chg="addSp delSp modSp add mod modNotesTx">
        <pc:chgData name="Martin Geiger (Psychology)" userId="8f06b308-1267-4aba-9ebb-7f4bffdc13c4" providerId="ADAL" clId="{2013A13B-91BC-4112-B115-F8217DEAAD36}" dt="2024-06-09T19:44:39.392" v="849" actId="207"/>
        <pc:sldMkLst>
          <pc:docMk/>
          <pc:sldMk cId="1736970919" sldId="502"/>
        </pc:sldMkLst>
        <pc:spChg chg="mod">
          <ac:chgData name="Martin Geiger (Psychology)" userId="8f06b308-1267-4aba-9ebb-7f4bffdc13c4" providerId="ADAL" clId="{2013A13B-91BC-4112-B115-F8217DEAAD36}" dt="2024-06-09T19:43:44.376" v="846" actId="1076"/>
          <ac:spMkLst>
            <pc:docMk/>
            <pc:sldMk cId="1736970919" sldId="502"/>
            <ac:spMk id="3" creationId="{FC484268-CB5B-3593-031A-3F887E0ED277}"/>
          </ac:spMkLst>
        </pc:spChg>
        <pc:spChg chg="del mod">
          <ac:chgData name="Martin Geiger (Psychology)" userId="8f06b308-1267-4aba-9ebb-7f4bffdc13c4" providerId="ADAL" clId="{2013A13B-91BC-4112-B115-F8217DEAAD36}" dt="2024-06-08T18:44:01.942" v="100" actId="478"/>
          <ac:spMkLst>
            <pc:docMk/>
            <pc:sldMk cId="1736970919" sldId="502"/>
            <ac:spMk id="5" creationId="{8A113216-AA87-F1DC-989F-8BB6BAC6D72D}"/>
          </ac:spMkLst>
        </pc:spChg>
        <pc:spChg chg="add mod">
          <ac:chgData name="Martin Geiger (Psychology)" userId="8f06b308-1267-4aba-9ebb-7f4bffdc13c4" providerId="ADAL" clId="{2013A13B-91BC-4112-B115-F8217DEAAD36}" dt="2024-06-08T19:12:28.872" v="741" actId="20577"/>
          <ac:spMkLst>
            <pc:docMk/>
            <pc:sldMk cId="1736970919" sldId="502"/>
            <ac:spMk id="6" creationId="{3A7BBA17-095F-A143-0D28-FBB5B713755F}"/>
          </ac:spMkLst>
        </pc:spChg>
        <pc:spChg chg="add del">
          <ac:chgData name="Martin Geiger (Psychology)" userId="8f06b308-1267-4aba-9ebb-7f4bffdc13c4" providerId="ADAL" clId="{2013A13B-91BC-4112-B115-F8217DEAAD36}" dt="2024-06-09T19:42:40.470" v="812" actId="478"/>
          <ac:spMkLst>
            <pc:docMk/>
            <pc:sldMk cId="1736970919" sldId="502"/>
            <ac:spMk id="9" creationId="{52A49D7C-7E43-0827-9869-0B78E4067535}"/>
          </ac:spMkLst>
        </pc:spChg>
        <pc:graphicFrameChg chg="mod modGraphic">
          <ac:chgData name="Martin Geiger (Psychology)" userId="8f06b308-1267-4aba-9ebb-7f4bffdc13c4" providerId="ADAL" clId="{2013A13B-91BC-4112-B115-F8217DEAAD36}" dt="2024-06-09T18:31:14.531" v="748" actId="207"/>
          <ac:graphicFrameMkLst>
            <pc:docMk/>
            <pc:sldMk cId="1736970919" sldId="502"/>
            <ac:graphicFrameMk id="4" creationId="{53172225-20B2-7282-A43B-4063FEFFBAA6}"/>
          </ac:graphicFrameMkLst>
        </pc:graphicFrameChg>
        <pc:graphicFrameChg chg="mod modGraphic">
          <ac:chgData name="Martin Geiger (Psychology)" userId="8f06b308-1267-4aba-9ebb-7f4bffdc13c4" providerId="ADAL" clId="{2013A13B-91BC-4112-B115-F8217DEAAD36}" dt="2024-06-09T18:31:09.410" v="747" actId="207"/>
          <ac:graphicFrameMkLst>
            <pc:docMk/>
            <pc:sldMk cId="1736970919" sldId="502"/>
            <ac:graphicFrameMk id="7" creationId="{4A7D75EF-9CBF-3678-8B31-6C35FF22B7B1}"/>
          </ac:graphicFrameMkLst>
        </pc:graphicFrameChg>
        <pc:graphicFrameChg chg="add mod modGraphic">
          <ac:chgData name="Martin Geiger (Psychology)" userId="8f06b308-1267-4aba-9ebb-7f4bffdc13c4" providerId="ADAL" clId="{2013A13B-91BC-4112-B115-F8217DEAAD36}" dt="2024-06-09T19:44:39.392" v="849" actId="207"/>
          <ac:graphicFrameMkLst>
            <pc:docMk/>
            <pc:sldMk cId="1736970919" sldId="502"/>
            <ac:graphicFrameMk id="10" creationId="{8E4007C7-885A-1433-85EC-CD179275A6DD}"/>
          </ac:graphicFrameMkLst>
        </pc:graphicFrameChg>
      </pc:sldChg>
    </pc:docChg>
  </pc:docChgLst>
  <pc:docChgLst>
    <pc:chgData name="Martin Geiger (Psychology)" userId="S::m.geiger@bham.ac.uk::8f06b308-1267-4aba-9ebb-7f4bffdc13c4" providerId="AD" clId="Web-{B453E701-F814-30F3-1CF0-3579F53DF636}"/>
    <pc:docChg chg="modSld">
      <pc:chgData name="Martin Geiger (Psychology)" userId="S::m.geiger@bham.ac.uk::8f06b308-1267-4aba-9ebb-7f4bffdc13c4" providerId="AD" clId="Web-{B453E701-F814-30F3-1CF0-3579F53DF636}" dt="2024-09-27T10:33:03.300" v="3" actId="1076"/>
      <pc:docMkLst>
        <pc:docMk/>
      </pc:docMkLst>
      <pc:sldChg chg="modSp">
        <pc:chgData name="Martin Geiger (Psychology)" userId="S::m.geiger@bham.ac.uk::8f06b308-1267-4aba-9ebb-7f4bffdc13c4" providerId="AD" clId="Web-{B453E701-F814-30F3-1CF0-3579F53DF636}" dt="2024-09-27T10:33:03.300" v="3" actId="1076"/>
        <pc:sldMkLst>
          <pc:docMk/>
          <pc:sldMk cId="3603515175" sldId="375"/>
        </pc:sldMkLst>
        <pc:spChg chg="mod">
          <ac:chgData name="Martin Geiger (Psychology)" userId="S::m.geiger@bham.ac.uk::8f06b308-1267-4aba-9ebb-7f4bffdc13c4" providerId="AD" clId="Web-{B453E701-F814-30F3-1CF0-3579F53DF636}" dt="2024-09-27T10:32:57.925" v="2" actId="1076"/>
          <ac:spMkLst>
            <pc:docMk/>
            <pc:sldMk cId="3603515175" sldId="375"/>
            <ac:spMk id="2" creationId="{F59059C2-E7B6-090E-FE47-D20EE6FF2D1B}"/>
          </ac:spMkLst>
        </pc:spChg>
        <pc:spChg chg="mod">
          <ac:chgData name="Martin Geiger (Psychology)" userId="S::m.geiger@bham.ac.uk::8f06b308-1267-4aba-9ebb-7f4bffdc13c4" providerId="AD" clId="Web-{B453E701-F814-30F3-1CF0-3579F53DF636}" dt="2024-09-27T10:33:03.300" v="3" actId="1076"/>
          <ac:spMkLst>
            <pc:docMk/>
            <pc:sldMk cId="3603515175" sldId="375"/>
            <ac:spMk id="3" creationId="{971A7EED-E2B0-8B61-61B1-DEB4F62C18A7}"/>
          </ac:spMkLst>
        </pc:spChg>
      </pc:sldChg>
    </pc:docChg>
  </pc:docChgLst>
  <pc:docChgLst>
    <pc:chgData name="Martin Geiger (Psychology)" userId="8f06b308-1267-4aba-9ebb-7f4bffdc13c4" providerId="ADAL" clId="{BBBCF2D7-C5EC-49DF-90A2-D09A18F3EACA}"/>
    <pc:docChg chg="undo redo custSel addSld delSld modSld sldOrd modMainMaster modNotesMaster modHandout">
      <pc:chgData name="Martin Geiger (Psychology)" userId="8f06b308-1267-4aba-9ebb-7f4bffdc13c4" providerId="ADAL" clId="{BBBCF2D7-C5EC-49DF-90A2-D09A18F3EACA}" dt="2024-01-25T08:43:47.547" v="10763" actId="6549"/>
      <pc:docMkLst>
        <pc:docMk/>
      </pc:docMkLst>
      <pc:sldChg chg="addSp delSp modSp mod modNotesTx">
        <pc:chgData name="Martin Geiger (Psychology)" userId="8f06b308-1267-4aba-9ebb-7f4bffdc13c4" providerId="ADAL" clId="{BBBCF2D7-C5EC-49DF-90A2-D09A18F3EACA}" dt="2024-01-24T18:35:56.961" v="10218" actId="478"/>
        <pc:sldMkLst>
          <pc:docMk/>
          <pc:sldMk cId="2063773818" sldId="256"/>
        </pc:sldMkLst>
        <pc:spChg chg="mod">
          <ac:chgData name="Martin Geiger (Psychology)" userId="8f06b308-1267-4aba-9ebb-7f4bffdc13c4" providerId="ADAL" clId="{BBBCF2D7-C5EC-49DF-90A2-D09A18F3EACA}" dt="2024-01-23T10:38:11.850" v="8326"/>
          <ac:spMkLst>
            <pc:docMk/>
            <pc:sldMk cId="2063773818" sldId="256"/>
            <ac:spMk id="2" creationId="{23C0B845-82DE-704C-C320-2E84FA691C7B}"/>
          </ac:spMkLst>
        </pc:spChg>
        <pc:spChg chg="add del mod">
          <ac:chgData name="Martin Geiger (Psychology)" userId="8f06b308-1267-4aba-9ebb-7f4bffdc13c4" providerId="ADAL" clId="{BBBCF2D7-C5EC-49DF-90A2-D09A18F3EACA}" dt="2024-01-24T18:35:56.961" v="10218" actId="478"/>
          <ac:spMkLst>
            <pc:docMk/>
            <pc:sldMk cId="2063773818" sldId="256"/>
            <ac:spMk id="4" creationId="{A76364CD-31D4-4C9C-2829-53BFA4ECBAFF}"/>
          </ac:spMkLst>
        </pc:spChg>
        <pc:spChg chg="mod">
          <ac:chgData name="Martin Geiger (Psychology)" userId="8f06b308-1267-4aba-9ebb-7f4bffdc13c4" providerId="ADAL" clId="{BBBCF2D7-C5EC-49DF-90A2-D09A18F3EACA}" dt="2024-01-23T09:24:47.859" v="7569" actId="1076"/>
          <ac:spMkLst>
            <pc:docMk/>
            <pc:sldMk cId="2063773818" sldId="256"/>
            <ac:spMk id="6" creationId="{CDC33EBC-F209-63EB-7921-88D652D530A9}"/>
          </ac:spMkLst>
        </pc:spChg>
        <pc:picChg chg="add del mod">
          <ac:chgData name="Martin Geiger (Psychology)" userId="8f06b308-1267-4aba-9ebb-7f4bffdc13c4" providerId="ADAL" clId="{BBBCF2D7-C5EC-49DF-90A2-D09A18F3EACA}" dt="2024-01-23T09:22:27.864" v="7501" actId="478"/>
          <ac:picMkLst>
            <pc:docMk/>
            <pc:sldMk cId="2063773818" sldId="256"/>
            <ac:picMk id="1026" creationId="{46D4179F-379A-EA55-8139-3C7AE4733472}"/>
          </ac:picMkLst>
        </pc:picChg>
      </pc:sldChg>
      <pc:sldChg chg="addSp delSp modSp del mod ord modClrScheme chgLayout modNotesTx">
        <pc:chgData name="Martin Geiger (Psychology)" userId="8f06b308-1267-4aba-9ebb-7f4bffdc13c4" providerId="ADAL" clId="{BBBCF2D7-C5EC-49DF-90A2-D09A18F3EACA}" dt="2024-01-24T18:39:44.330" v="10248" actId="47"/>
        <pc:sldMkLst>
          <pc:docMk/>
          <pc:sldMk cId="4290712435" sldId="276"/>
        </pc:sldMkLst>
        <pc:spChg chg="del mod ord">
          <ac:chgData name="Martin Geiger (Psychology)" userId="8f06b308-1267-4aba-9ebb-7f4bffdc13c4" providerId="ADAL" clId="{BBBCF2D7-C5EC-49DF-90A2-D09A18F3EACA}" dt="2024-01-22T11:06:21.471" v="136" actId="478"/>
          <ac:spMkLst>
            <pc:docMk/>
            <pc:sldMk cId="4290712435" sldId="276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4290712435" sldId="276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4290712435" sldId="276"/>
            <ac:spMk id="4" creationId="{83053619-B2D7-FDC5-6CA2-4C197C0C4783}"/>
          </ac:spMkLst>
        </pc:spChg>
        <pc:spChg chg="add mod ord">
          <ac:chgData name="Martin Geiger (Psychology)" userId="8f06b308-1267-4aba-9ebb-7f4bffdc13c4" providerId="ADAL" clId="{BBBCF2D7-C5EC-49DF-90A2-D09A18F3EACA}" dt="2024-01-22T11:06:19.282" v="135" actId="20577"/>
          <ac:spMkLst>
            <pc:docMk/>
            <pc:sldMk cId="4290712435" sldId="276"/>
            <ac:spMk id="5" creationId="{9BC0E3D5-E0B1-558D-DF8E-76B5BB40B4DB}"/>
          </ac:spMkLst>
        </pc:spChg>
        <pc:spChg chg="add mod">
          <ac:chgData name="Martin Geiger (Psychology)" userId="8f06b308-1267-4aba-9ebb-7f4bffdc13c4" providerId="ADAL" clId="{BBBCF2D7-C5EC-49DF-90A2-D09A18F3EACA}" dt="2024-01-22T11:25:03.916" v="278" actId="1076"/>
          <ac:spMkLst>
            <pc:docMk/>
            <pc:sldMk cId="4290712435" sldId="276"/>
            <ac:spMk id="7" creationId="{D6035E9F-C920-C7FA-FA75-105A817A967A}"/>
          </ac:spMkLst>
        </pc:spChg>
        <pc:spChg chg="mod ord">
          <ac:chgData name="Martin Geiger (Psychology)" userId="8f06b308-1267-4aba-9ebb-7f4bffdc13c4" providerId="ADAL" clId="{BBBCF2D7-C5EC-49DF-90A2-D09A18F3EACA}" dt="2024-01-24T18:39:33.430" v="10246" actId="255"/>
          <ac:spMkLst>
            <pc:docMk/>
            <pc:sldMk cId="4290712435" sldId="276"/>
            <ac:spMk id="9" creationId="{78CB1B90-93AC-9834-A1AF-47CE435B0156}"/>
          </ac:spMkLst>
        </pc:spChg>
      </pc:sldChg>
      <pc:sldChg chg="addSp delSp modSp del mod ord">
        <pc:chgData name="Martin Geiger (Psychology)" userId="8f06b308-1267-4aba-9ebb-7f4bffdc13c4" providerId="ADAL" clId="{BBBCF2D7-C5EC-49DF-90A2-D09A18F3EACA}" dt="2024-01-24T19:23:57.379" v="10294" actId="47"/>
        <pc:sldMkLst>
          <pc:docMk/>
          <pc:sldMk cId="595085884" sldId="277"/>
        </pc:sldMkLst>
        <pc:spChg chg="del mod">
          <ac:chgData name="Martin Geiger (Psychology)" userId="8f06b308-1267-4aba-9ebb-7f4bffdc13c4" providerId="ADAL" clId="{BBBCF2D7-C5EC-49DF-90A2-D09A18F3EACA}" dt="2024-01-22T10:57:06.422" v="55"/>
          <ac:spMkLst>
            <pc:docMk/>
            <pc:sldMk cId="595085884" sldId="277"/>
            <ac:spMk id="2" creationId="{AAAE30A3-9593-6542-719C-CA32F80046EB}"/>
          </ac:spMkLst>
        </pc:spChg>
        <pc:spChg chg="del mod">
          <ac:chgData name="Martin Geiger (Psychology)" userId="8f06b308-1267-4aba-9ebb-7f4bffdc13c4" providerId="ADAL" clId="{BBBCF2D7-C5EC-49DF-90A2-D09A18F3EACA}" dt="2024-01-22T10:57:03.864" v="51"/>
          <ac:spMkLst>
            <pc:docMk/>
            <pc:sldMk cId="595085884" sldId="277"/>
            <ac:spMk id="4" creationId="{B48ED18F-09C1-8309-6414-82D29E96FE03}"/>
          </ac:spMkLst>
        </pc:spChg>
        <pc:spChg chg="mod">
          <ac:chgData name="Martin Geiger (Psychology)" userId="8f06b308-1267-4aba-9ebb-7f4bffdc13c4" providerId="ADAL" clId="{BBBCF2D7-C5EC-49DF-90A2-D09A18F3EACA}" dt="2024-01-22T10:57:04.753" v="52" actId="20577"/>
          <ac:spMkLst>
            <pc:docMk/>
            <pc:sldMk cId="595085884" sldId="277"/>
            <ac:spMk id="5" creationId="{6D78BA2E-A38C-14FF-4041-AE40C3A255E6}"/>
          </ac:spMkLst>
        </pc:spChg>
        <pc:spChg chg="del mod">
          <ac:chgData name="Martin Geiger (Psychology)" userId="8f06b308-1267-4aba-9ebb-7f4bffdc13c4" providerId="ADAL" clId="{BBBCF2D7-C5EC-49DF-90A2-D09A18F3EACA}" dt="2024-01-22T13:24:28.084" v="816" actId="478"/>
          <ac:spMkLst>
            <pc:docMk/>
            <pc:sldMk cId="595085884" sldId="277"/>
            <ac:spMk id="6" creationId="{C16A6CAD-CDDC-E816-5112-0E8D3DAA82AD}"/>
          </ac:spMkLst>
        </pc:spChg>
        <pc:spChg chg="del">
          <ac:chgData name="Martin Geiger (Psychology)" userId="8f06b308-1267-4aba-9ebb-7f4bffdc13c4" providerId="ADAL" clId="{BBBCF2D7-C5EC-49DF-90A2-D09A18F3EACA}" dt="2024-01-22T10:57:03.863" v="49" actId="478"/>
          <ac:spMkLst>
            <pc:docMk/>
            <pc:sldMk cId="595085884" sldId="277"/>
            <ac:spMk id="7" creationId="{5A7BC11D-8C03-7E86-F5FE-152744146636}"/>
          </ac:spMkLst>
        </pc:spChg>
        <pc:spChg chg="add mod">
          <ac:chgData name="Martin Geiger (Psychology)" userId="8f06b308-1267-4aba-9ebb-7f4bffdc13c4" providerId="ADAL" clId="{BBBCF2D7-C5EC-49DF-90A2-D09A18F3EACA}" dt="2024-01-24T18:26:05.092" v="10035" actId="403"/>
          <ac:spMkLst>
            <pc:docMk/>
            <pc:sldMk cId="595085884" sldId="277"/>
            <ac:spMk id="8" creationId="{FB7A986B-FE0D-4F2E-3819-505846B9EE33}"/>
          </ac:spMkLst>
        </pc:spChg>
        <pc:picChg chg="del">
          <ac:chgData name="Martin Geiger (Psychology)" userId="8f06b308-1267-4aba-9ebb-7f4bffdc13c4" providerId="ADAL" clId="{BBBCF2D7-C5EC-49DF-90A2-D09A18F3EACA}" dt="2024-01-22T10:56:59.909" v="47" actId="478"/>
          <ac:picMkLst>
            <pc:docMk/>
            <pc:sldMk cId="595085884" sldId="277"/>
            <ac:picMk id="2050" creationId="{F3BC2485-244B-3C1D-0FE0-31C7ACE19ED0}"/>
          </ac:picMkLst>
        </pc:picChg>
        <pc:picChg chg="del">
          <ac:chgData name="Martin Geiger (Psychology)" userId="8f06b308-1267-4aba-9ebb-7f4bffdc13c4" providerId="ADAL" clId="{BBBCF2D7-C5EC-49DF-90A2-D09A18F3EACA}" dt="2024-01-22T10:56:59.476" v="46" actId="478"/>
          <ac:picMkLst>
            <pc:docMk/>
            <pc:sldMk cId="595085884" sldId="277"/>
            <ac:picMk id="2052" creationId="{6A718E47-DA75-B781-3C39-216269E6975B}"/>
          </ac:picMkLst>
        </pc:picChg>
      </pc:sldChg>
      <pc:sldChg chg="del">
        <pc:chgData name="Martin Geiger (Psychology)" userId="8f06b308-1267-4aba-9ebb-7f4bffdc13c4" providerId="ADAL" clId="{BBBCF2D7-C5EC-49DF-90A2-D09A18F3EACA}" dt="2024-01-22T10:56:33.032" v="18" actId="47"/>
        <pc:sldMkLst>
          <pc:docMk/>
          <pc:sldMk cId="446490418" sldId="287"/>
        </pc:sldMkLst>
      </pc:sldChg>
      <pc:sldChg chg="addSp delSp modSp mod modClrScheme chgLayout modNotesTx">
        <pc:chgData name="Martin Geiger (Psychology)" userId="8f06b308-1267-4aba-9ebb-7f4bffdc13c4" providerId="ADAL" clId="{BBBCF2D7-C5EC-49DF-90A2-D09A18F3EACA}" dt="2024-01-24T20:18:27.650" v="10469" actId="5793"/>
        <pc:sldMkLst>
          <pc:docMk/>
          <pc:sldMk cId="3202664400" sldId="291"/>
        </pc:sldMkLst>
        <pc:spChg chg="del mod ord">
          <ac:chgData name="Martin Geiger (Psychology)" userId="8f06b308-1267-4aba-9ebb-7f4bffdc13c4" providerId="ADAL" clId="{BBBCF2D7-C5EC-49DF-90A2-D09A18F3EACA}" dt="2024-01-22T11:06:23.788" v="137" actId="478"/>
          <ac:spMkLst>
            <pc:docMk/>
            <pc:sldMk cId="3202664400" sldId="291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3202664400" sldId="291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3202664400" sldId="291"/>
            <ac:spMk id="4" creationId="{769389D7-0CDE-CB97-2CEF-5337191403C4}"/>
          </ac:spMkLst>
        </pc:spChg>
        <pc:spChg chg="add mod ord">
          <ac:chgData name="Martin Geiger (Psychology)" userId="8f06b308-1267-4aba-9ebb-7f4bffdc13c4" providerId="ADAL" clId="{BBBCF2D7-C5EC-49DF-90A2-D09A18F3EACA}" dt="2024-01-23T11:29:01.517" v="8554" actId="20577"/>
          <ac:spMkLst>
            <pc:docMk/>
            <pc:sldMk cId="3202664400" sldId="291"/>
            <ac:spMk id="5" creationId="{6E086D8D-04DF-E194-19DB-F45D80A9C88C}"/>
          </ac:spMkLst>
        </pc:spChg>
        <pc:spChg chg="mod ord">
          <ac:chgData name="Martin Geiger (Psychology)" userId="8f06b308-1267-4aba-9ebb-7f4bffdc13c4" providerId="ADAL" clId="{BBBCF2D7-C5EC-49DF-90A2-D09A18F3EACA}" dt="2024-01-23T10:07:42.833" v="8045" actId="20577"/>
          <ac:spMkLst>
            <pc:docMk/>
            <pc:sldMk cId="3202664400" sldId="291"/>
            <ac:spMk id="9" creationId="{78CB1B90-93AC-9834-A1AF-47CE435B0156}"/>
          </ac:spMkLst>
        </pc:spChg>
      </pc:sldChg>
      <pc:sldChg chg="addSp delSp modSp mod ord modClrScheme chgLayout modNotesTx">
        <pc:chgData name="Martin Geiger (Psychology)" userId="8f06b308-1267-4aba-9ebb-7f4bffdc13c4" providerId="ADAL" clId="{BBBCF2D7-C5EC-49DF-90A2-D09A18F3EACA}" dt="2024-01-24T20:17:04.099" v="10414" actId="6549"/>
        <pc:sldMkLst>
          <pc:docMk/>
          <pc:sldMk cId="1569668197" sldId="292"/>
        </pc:sldMkLst>
        <pc:spChg chg="del mod ord">
          <ac:chgData name="Martin Geiger (Psychology)" userId="8f06b308-1267-4aba-9ebb-7f4bffdc13c4" providerId="ADAL" clId="{BBBCF2D7-C5EC-49DF-90A2-D09A18F3EACA}" dt="2024-01-22T11:06:26.884" v="138" actId="478"/>
          <ac:spMkLst>
            <pc:docMk/>
            <pc:sldMk cId="1569668197" sldId="292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569668197" sldId="292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569668197" sldId="292"/>
            <ac:spMk id="4" creationId="{5D06213D-1900-8FE5-6B70-92D369C813B9}"/>
          </ac:spMkLst>
        </pc:spChg>
        <pc:spChg chg="add mod ord">
          <ac:chgData name="Martin Geiger (Psychology)" userId="8f06b308-1267-4aba-9ebb-7f4bffdc13c4" providerId="ADAL" clId="{BBBCF2D7-C5EC-49DF-90A2-D09A18F3EACA}" dt="2024-01-23T09:55:51.074" v="7714" actId="20577"/>
          <ac:spMkLst>
            <pc:docMk/>
            <pc:sldMk cId="1569668197" sldId="292"/>
            <ac:spMk id="5" creationId="{F25AC9F3-4CA2-5E0B-766A-D9EE374A8880}"/>
          </ac:spMkLst>
        </pc:spChg>
        <pc:spChg chg="mod ord">
          <ac:chgData name="Martin Geiger (Psychology)" userId="8f06b308-1267-4aba-9ebb-7f4bffdc13c4" providerId="ADAL" clId="{BBBCF2D7-C5EC-49DF-90A2-D09A18F3EACA}" dt="2024-01-24T20:16:56.294" v="10412"/>
          <ac:spMkLst>
            <pc:docMk/>
            <pc:sldMk cId="1569668197" sldId="292"/>
            <ac:spMk id="9" creationId="{78CB1B90-93AC-9834-A1AF-47CE435B0156}"/>
          </ac:spMkLst>
        </pc:spChg>
      </pc:sldChg>
      <pc:sldChg chg="del">
        <pc:chgData name="Martin Geiger (Psychology)" userId="8f06b308-1267-4aba-9ebb-7f4bffdc13c4" providerId="ADAL" clId="{BBBCF2D7-C5EC-49DF-90A2-D09A18F3EACA}" dt="2024-01-22T10:56:33.725" v="19" actId="47"/>
        <pc:sldMkLst>
          <pc:docMk/>
          <pc:sldMk cId="3050657137" sldId="299"/>
        </pc:sldMkLst>
      </pc:sldChg>
      <pc:sldChg chg="delSp modSp add del mod">
        <pc:chgData name="Martin Geiger (Psychology)" userId="8f06b308-1267-4aba-9ebb-7f4bffdc13c4" providerId="ADAL" clId="{BBBCF2D7-C5EC-49DF-90A2-D09A18F3EACA}" dt="2024-01-23T12:43:22.563" v="9793" actId="47"/>
        <pc:sldMkLst>
          <pc:docMk/>
          <pc:sldMk cId="1397005265" sldId="300"/>
        </pc:sldMkLst>
        <pc:spChg chg="mod">
          <ac:chgData name="Martin Geiger (Psychology)" userId="8f06b308-1267-4aba-9ebb-7f4bffdc13c4" providerId="ADAL" clId="{BBBCF2D7-C5EC-49DF-90A2-D09A18F3EACA}" dt="2024-01-22T10:56:42.923" v="29" actId="20577"/>
          <ac:spMkLst>
            <pc:docMk/>
            <pc:sldMk cId="1397005265" sldId="300"/>
            <ac:spMk id="2" creationId="{52A16019-E522-452C-2162-537EA3A6C10F}"/>
          </ac:spMkLst>
        </pc:spChg>
        <pc:spChg chg="mod">
          <ac:chgData name="Martin Geiger (Psychology)" userId="8f06b308-1267-4aba-9ebb-7f4bffdc13c4" providerId="ADAL" clId="{BBBCF2D7-C5EC-49DF-90A2-D09A18F3EACA}" dt="2024-01-22T10:56:43.848" v="30" actId="20577"/>
          <ac:spMkLst>
            <pc:docMk/>
            <pc:sldMk cId="1397005265" sldId="300"/>
            <ac:spMk id="4" creationId="{FEB21CC3-9DF6-0B25-0141-A1E474FEE063}"/>
          </ac:spMkLst>
        </pc:spChg>
        <pc:spChg chg="mod">
          <ac:chgData name="Martin Geiger (Psychology)" userId="8f06b308-1267-4aba-9ebb-7f4bffdc13c4" providerId="ADAL" clId="{BBBCF2D7-C5EC-49DF-90A2-D09A18F3EACA}" dt="2024-01-22T10:56:40.904" v="26" actId="20577"/>
          <ac:spMkLst>
            <pc:docMk/>
            <pc:sldMk cId="1397005265" sldId="300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BBBCF2D7-C5EC-49DF-90A2-D09A18F3EACA}" dt="2024-01-22T10:56:39.924" v="25" actId="27636"/>
          <ac:spMkLst>
            <pc:docMk/>
            <pc:sldMk cId="1397005265" sldId="300"/>
            <ac:spMk id="16" creationId="{F8320ED0-EDD0-8D61-3ED7-DE897CD94C1C}"/>
          </ac:spMkLst>
        </pc:spChg>
        <pc:picChg chg="del">
          <ac:chgData name="Martin Geiger (Psychology)" userId="8f06b308-1267-4aba-9ebb-7f4bffdc13c4" providerId="ADAL" clId="{BBBCF2D7-C5EC-49DF-90A2-D09A18F3EACA}" dt="2024-01-22T10:56:38.041" v="23" actId="478"/>
          <ac:picMkLst>
            <pc:docMk/>
            <pc:sldMk cId="1397005265" sldId="300"/>
            <ac:picMk id="5" creationId="{14F5B932-CA3E-9B11-9D1A-A8A2082397EE}"/>
          </ac:picMkLst>
        </pc:picChg>
        <pc:picChg chg="del">
          <ac:chgData name="Martin Geiger (Psychology)" userId="8f06b308-1267-4aba-9ebb-7f4bffdc13c4" providerId="ADAL" clId="{BBBCF2D7-C5EC-49DF-90A2-D09A18F3EACA}" dt="2024-01-22T10:56:37.720" v="22" actId="478"/>
          <ac:picMkLst>
            <pc:docMk/>
            <pc:sldMk cId="1397005265" sldId="300"/>
            <ac:picMk id="2050" creationId="{835E6EF8-CBD3-2E8E-89D8-F5AA47E5F5C7}"/>
          </ac:picMkLst>
        </pc:picChg>
      </pc:sldChg>
      <pc:sldChg chg="del">
        <pc:chgData name="Martin Geiger (Psychology)" userId="8f06b308-1267-4aba-9ebb-7f4bffdc13c4" providerId="ADAL" clId="{BBBCF2D7-C5EC-49DF-90A2-D09A18F3EACA}" dt="2024-01-22T10:56:23.771" v="14" actId="47"/>
        <pc:sldMkLst>
          <pc:docMk/>
          <pc:sldMk cId="2582924740" sldId="301"/>
        </pc:sldMkLst>
      </pc:sldChg>
      <pc:sldChg chg="del">
        <pc:chgData name="Martin Geiger (Psychology)" userId="8f06b308-1267-4aba-9ebb-7f4bffdc13c4" providerId="ADAL" clId="{BBBCF2D7-C5EC-49DF-90A2-D09A18F3EACA}" dt="2024-01-22T10:56:55.050" v="44" actId="47"/>
        <pc:sldMkLst>
          <pc:docMk/>
          <pc:sldMk cId="3916069655" sldId="305"/>
        </pc:sldMkLst>
      </pc:sldChg>
      <pc:sldChg chg="del">
        <pc:chgData name="Martin Geiger (Psychology)" userId="8f06b308-1267-4aba-9ebb-7f4bffdc13c4" providerId="ADAL" clId="{BBBCF2D7-C5EC-49DF-90A2-D09A18F3EACA}" dt="2024-01-23T12:43:22.031" v="9792" actId="47"/>
        <pc:sldMkLst>
          <pc:docMk/>
          <pc:sldMk cId="4013036981" sldId="308"/>
        </pc:sldMkLst>
      </pc:sldChg>
      <pc:sldChg chg="del">
        <pc:chgData name="Martin Geiger (Psychology)" userId="8f06b308-1267-4aba-9ebb-7f4bffdc13c4" providerId="ADAL" clId="{BBBCF2D7-C5EC-49DF-90A2-D09A18F3EACA}" dt="2024-01-22T10:56:21.864" v="13" actId="47"/>
        <pc:sldMkLst>
          <pc:docMk/>
          <pc:sldMk cId="266117068" sldId="309"/>
        </pc:sldMkLst>
      </pc:sldChg>
      <pc:sldChg chg="ord">
        <pc:chgData name="Martin Geiger (Psychology)" userId="8f06b308-1267-4aba-9ebb-7f4bffdc13c4" providerId="ADAL" clId="{BBBCF2D7-C5EC-49DF-90A2-D09A18F3EACA}" dt="2024-01-23T09:27:41.379" v="7585"/>
        <pc:sldMkLst>
          <pc:docMk/>
          <pc:sldMk cId="1137697664" sldId="311"/>
        </pc:sldMkLst>
      </pc:sldChg>
      <pc:sldChg chg="del">
        <pc:chgData name="Martin Geiger (Psychology)" userId="8f06b308-1267-4aba-9ebb-7f4bffdc13c4" providerId="ADAL" clId="{BBBCF2D7-C5EC-49DF-90A2-D09A18F3EACA}" dt="2024-01-22T10:56:56.724" v="45" actId="47"/>
        <pc:sldMkLst>
          <pc:docMk/>
          <pc:sldMk cId="2791421253" sldId="313"/>
        </pc:sldMkLst>
      </pc:sldChg>
      <pc:sldChg chg="del">
        <pc:chgData name="Martin Geiger (Psychology)" userId="8f06b308-1267-4aba-9ebb-7f4bffdc13c4" providerId="ADAL" clId="{BBBCF2D7-C5EC-49DF-90A2-D09A18F3EACA}" dt="2024-01-22T10:56:53.498" v="43" actId="47"/>
        <pc:sldMkLst>
          <pc:docMk/>
          <pc:sldMk cId="1717696699" sldId="314"/>
        </pc:sldMkLst>
      </pc:sldChg>
      <pc:sldChg chg="delSp modSp del mod">
        <pc:chgData name="Martin Geiger (Psychology)" userId="8f06b308-1267-4aba-9ebb-7f4bffdc13c4" providerId="ADAL" clId="{BBBCF2D7-C5EC-49DF-90A2-D09A18F3EACA}" dt="2024-01-23T12:43:22.796" v="9794" actId="47"/>
        <pc:sldMkLst>
          <pc:docMk/>
          <pc:sldMk cId="363968916" sldId="315"/>
        </pc:sldMkLst>
        <pc:spChg chg="del mod">
          <ac:chgData name="Martin Geiger (Psychology)" userId="8f06b308-1267-4aba-9ebb-7f4bffdc13c4" providerId="ADAL" clId="{BBBCF2D7-C5EC-49DF-90A2-D09A18F3EACA}" dt="2024-01-22T10:56:52.085" v="40"/>
          <ac:spMkLst>
            <pc:docMk/>
            <pc:sldMk cId="363968916" sldId="315"/>
            <ac:spMk id="2" creationId="{B3E83068-3302-8FA0-19C5-53CD5A1DD25A}"/>
          </ac:spMkLst>
        </pc:spChg>
        <pc:spChg chg="del mod">
          <ac:chgData name="Martin Geiger (Psychology)" userId="8f06b308-1267-4aba-9ebb-7f4bffdc13c4" providerId="ADAL" clId="{BBBCF2D7-C5EC-49DF-90A2-D09A18F3EACA}" dt="2024-01-22T10:56:52.087" v="42"/>
          <ac:spMkLst>
            <pc:docMk/>
            <pc:sldMk cId="363968916" sldId="315"/>
            <ac:spMk id="3" creationId="{C9E8896A-C8AE-6F23-E62D-993463387DB2}"/>
          </ac:spMkLst>
        </pc:spChg>
        <pc:picChg chg="del">
          <ac:chgData name="Martin Geiger (Psychology)" userId="8f06b308-1267-4aba-9ebb-7f4bffdc13c4" providerId="ADAL" clId="{BBBCF2D7-C5EC-49DF-90A2-D09A18F3EACA}" dt="2024-01-22T10:56:49.589" v="35" actId="478"/>
          <ac:picMkLst>
            <pc:docMk/>
            <pc:sldMk cId="363968916" sldId="315"/>
            <ac:picMk id="4" creationId="{8A8584B1-CB98-FEC3-657C-289C3141F758}"/>
          </ac:picMkLst>
        </pc:picChg>
        <pc:picChg chg="del">
          <ac:chgData name="Martin Geiger (Psychology)" userId="8f06b308-1267-4aba-9ebb-7f4bffdc13c4" providerId="ADAL" clId="{BBBCF2D7-C5EC-49DF-90A2-D09A18F3EACA}" dt="2024-01-22T10:56:48.294" v="31" actId="478"/>
          <ac:picMkLst>
            <pc:docMk/>
            <pc:sldMk cId="363968916" sldId="315"/>
            <ac:picMk id="5" creationId="{CC0FC045-A553-8D8A-5250-5B876CA5EC40}"/>
          </ac:picMkLst>
        </pc:picChg>
        <pc:picChg chg="del">
          <ac:chgData name="Martin Geiger (Psychology)" userId="8f06b308-1267-4aba-9ebb-7f4bffdc13c4" providerId="ADAL" clId="{BBBCF2D7-C5EC-49DF-90A2-D09A18F3EACA}" dt="2024-01-22T10:56:48.628" v="32" actId="478"/>
          <ac:picMkLst>
            <pc:docMk/>
            <pc:sldMk cId="363968916" sldId="315"/>
            <ac:picMk id="6" creationId="{5BF5D2B7-2A8E-927A-D690-94616FF00488}"/>
          </ac:picMkLst>
        </pc:picChg>
        <pc:picChg chg="del">
          <ac:chgData name="Martin Geiger (Psychology)" userId="8f06b308-1267-4aba-9ebb-7f4bffdc13c4" providerId="ADAL" clId="{BBBCF2D7-C5EC-49DF-90A2-D09A18F3EACA}" dt="2024-01-22T10:56:49.004" v="33" actId="478"/>
          <ac:picMkLst>
            <pc:docMk/>
            <pc:sldMk cId="363968916" sldId="315"/>
            <ac:picMk id="7" creationId="{C633EF8F-5127-37B1-FB80-272F990B2223}"/>
          </ac:picMkLst>
        </pc:picChg>
        <pc:picChg chg="del">
          <ac:chgData name="Martin Geiger (Psychology)" userId="8f06b308-1267-4aba-9ebb-7f4bffdc13c4" providerId="ADAL" clId="{BBBCF2D7-C5EC-49DF-90A2-D09A18F3EACA}" dt="2024-01-22T10:56:49.899" v="36" actId="478"/>
          <ac:picMkLst>
            <pc:docMk/>
            <pc:sldMk cId="363968916" sldId="315"/>
            <ac:picMk id="8" creationId="{854EF173-B551-80DB-2B20-D88CE5260FFD}"/>
          </ac:picMkLst>
        </pc:picChg>
        <pc:picChg chg="del">
          <ac:chgData name="Martin Geiger (Psychology)" userId="8f06b308-1267-4aba-9ebb-7f4bffdc13c4" providerId="ADAL" clId="{BBBCF2D7-C5EC-49DF-90A2-D09A18F3EACA}" dt="2024-01-22T10:56:49.293" v="34" actId="478"/>
          <ac:picMkLst>
            <pc:docMk/>
            <pc:sldMk cId="363968916" sldId="315"/>
            <ac:picMk id="5122" creationId="{D558C416-5A6C-5ABF-BCD3-3410DAC555F8}"/>
          </ac:picMkLst>
        </pc:picChg>
      </pc:sldChg>
      <pc:sldChg chg="addSp delSp modSp add del mod modClrScheme chgLayout">
        <pc:chgData name="Martin Geiger (Psychology)" userId="8f06b308-1267-4aba-9ebb-7f4bffdc13c4" providerId="ADAL" clId="{BBBCF2D7-C5EC-49DF-90A2-D09A18F3EACA}" dt="2024-01-23T10:09:32.959" v="8047" actId="2696"/>
        <pc:sldMkLst>
          <pc:docMk/>
          <pc:sldMk cId="1744186900" sldId="316"/>
        </pc:sldMkLst>
        <pc:spChg chg="del mod ord">
          <ac:chgData name="Martin Geiger (Psychology)" userId="8f06b308-1267-4aba-9ebb-7f4bffdc13c4" providerId="ADAL" clId="{BBBCF2D7-C5EC-49DF-90A2-D09A18F3EACA}" dt="2024-01-22T11:06:30.126" v="139" actId="478"/>
          <ac:spMkLst>
            <pc:docMk/>
            <pc:sldMk cId="1744186900" sldId="316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744186900" sldId="316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744186900" sldId="316"/>
            <ac:spMk id="4" creationId="{068B5DD5-6395-2DA8-8434-400AAD0FFB05}"/>
          </ac:spMkLst>
        </pc:spChg>
        <pc:spChg chg="add mod ord">
          <ac:chgData name="Martin Geiger (Psychology)" userId="8f06b308-1267-4aba-9ebb-7f4bffdc13c4" providerId="ADAL" clId="{BBBCF2D7-C5EC-49DF-90A2-D09A18F3EACA}" dt="2024-01-22T11:06:05.311" v="126" actId="20577"/>
          <ac:spMkLst>
            <pc:docMk/>
            <pc:sldMk cId="1744186900" sldId="316"/>
            <ac:spMk id="5" creationId="{617169BE-A974-1387-6165-6C337C8A1A6C}"/>
          </ac:spMkLst>
        </pc:spChg>
        <pc:spChg chg="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744186900" sldId="316"/>
            <ac:spMk id="9" creationId="{78CB1B90-93AC-9834-A1AF-47CE435B0156}"/>
          </ac:spMkLst>
        </pc:spChg>
      </pc:sldChg>
      <pc:sldChg chg="addSp delSp modSp add del mod ord modClrScheme chgLayout">
        <pc:chgData name="Martin Geiger (Psychology)" userId="8f06b308-1267-4aba-9ebb-7f4bffdc13c4" providerId="ADAL" clId="{BBBCF2D7-C5EC-49DF-90A2-D09A18F3EACA}" dt="2024-01-23T12:42:49.056" v="9786" actId="47"/>
        <pc:sldMkLst>
          <pc:docMk/>
          <pc:sldMk cId="2846253033" sldId="317"/>
        </pc:sldMkLst>
        <pc:spChg chg="del mod ord">
          <ac:chgData name="Martin Geiger (Psychology)" userId="8f06b308-1267-4aba-9ebb-7f4bffdc13c4" providerId="ADAL" clId="{BBBCF2D7-C5EC-49DF-90A2-D09A18F3EACA}" dt="2024-01-22T11:06:35.220" v="141" actId="478"/>
          <ac:spMkLst>
            <pc:docMk/>
            <pc:sldMk cId="2846253033" sldId="317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2846253033" sldId="317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2846253033" sldId="317"/>
            <ac:spMk id="4" creationId="{BC9E4460-3408-B8FD-A16C-16E0F2848314}"/>
          </ac:spMkLst>
        </pc:spChg>
        <pc:spChg chg="add mod ord">
          <ac:chgData name="Martin Geiger (Psychology)" userId="8f06b308-1267-4aba-9ebb-7f4bffdc13c4" providerId="ADAL" clId="{BBBCF2D7-C5EC-49DF-90A2-D09A18F3EACA}" dt="2024-01-22T11:05:54.206" v="120" actId="20577"/>
          <ac:spMkLst>
            <pc:docMk/>
            <pc:sldMk cId="2846253033" sldId="317"/>
            <ac:spMk id="5" creationId="{A91EB3D0-4825-E3B8-927F-DB6C82315EE9}"/>
          </ac:spMkLst>
        </pc:spChg>
        <pc:spChg chg="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2846253033" sldId="317"/>
            <ac:spMk id="9" creationId="{78CB1B90-93AC-9834-A1AF-47CE435B0156}"/>
          </ac:spMkLst>
        </pc:spChg>
      </pc:sldChg>
      <pc:sldChg chg="addSp delSp modSp add mod ord replId modClrScheme chgLayout modNotesTx">
        <pc:chgData name="Martin Geiger (Psychology)" userId="8f06b308-1267-4aba-9ebb-7f4bffdc13c4" providerId="ADAL" clId="{BBBCF2D7-C5EC-49DF-90A2-D09A18F3EACA}" dt="2024-01-25T08:43:47.547" v="10763" actId="6549"/>
        <pc:sldMkLst>
          <pc:docMk/>
          <pc:sldMk cId="1413808917" sldId="318"/>
        </pc:sldMkLst>
        <pc:spChg chg="del mod ord">
          <ac:chgData name="Martin Geiger (Psychology)" userId="8f06b308-1267-4aba-9ebb-7f4bffdc13c4" providerId="ADAL" clId="{BBBCF2D7-C5EC-49DF-90A2-D09A18F3EACA}" dt="2024-01-22T11:06:37.378" v="142" actId="478"/>
          <ac:spMkLst>
            <pc:docMk/>
            <pc:sldMk cId="1413808917" sldId="318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413808917" sldId="318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413808917" sldId="318"/>
            <ac:spMk id="4" creationId="{72B5883A-A714-9744-5113-B539B47BC625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413808917" sldId="318"/>
            <ac:spMk id="5" creationId="{56341966-CBA2-A536-406E-69700713EA49}"/>
          </ac:spMkLst>
        </pc:spChg>
        <pc:spChg chg="add mod ord">
          <ac:chgData name="Martin Geiger (Psychology)" userId="8f06b308-1267-4aba-9ebb-7f4bffdc13c4" providerId="ADAL" clId="{BBBCF2D7-C5EC-49DF-90A2-D09A18F3EACA}" dt="2024-01-22T16:56:50.479" v="3350" actId="20577"/>
          <ac:spMkLst>
            <pc:docMk/>
            <pc:sldMk cId="1413808917" sldId="318"/>
            <ac:spMk id="6" creationId="{381252BB-203B-D028-CA99-00F215CF48DA}"/>
          </ac:spMkLst>
        </pc:spChg>
        <pc:spChg chg="add mod ord">
          <ac:chgData name="Martin Geiger (Psychology)" userId="8f06b308-1267-4aba-9ebb-7f4bffdc13c4" providerId="ADAL" clId="{BBBCF2D7-C5EC-49DF-90A2-D09A18F3EACA}" dt="2024-01-24T20:30:15.368" v="10525" actId="20577"/>
          <ac:spMkLst>
            <pc:docMk/>
            <pc:sldMk cId="1413808917" sldId="318"/>
            <ac:spMk id="7" creationId="{F7EFE1FF-212C-A66F-49BF-FEFEF97BC3FD}"/>
          </ac:spMkLst>
        </pc:spChg>
        <pc:spChg chg="add del 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413808917" sldId="318"/>
            <ac:spMk id="9" creationId="{78CB1B90-93AC-9834-A1AF-47CE435B0156}"/>
          </ac:spMkLst>
        </pc:spChg>
      </pc:sldChg>
      <pc:sldChg chg="addSp delSp modSp add mod ord modClrScheme chgLayout modNotesTx">
        <pc:chgData name="Martin Geiger (Psychology)" userId="8f06b308-1267-4aba-9ebb-7f4bffdc13c4" providerId="ADAL" clId="{BBBCF2D7-C5EC-49DF-90A2-D09A18F3EACA}" dt="2024-01-24T20:28:13.850" v="10506" actId="20577"/>
        <pc:sldMkLst>
          <pc:docMk/>
          <pc:sldMk cId="1704512019" sldId="319"/>
        </pc:sldMkLst>
        <pc:spChg chg="del mod ord">
          <ac:chgData name="Martin Geiger (Psychology)" userId="8f06b308-1267-4aba-9ebb-7f4bffdc13c4" providerId="ADAL" clId="{BBBCF2D7-C5EC-49DF-90A2-D09A18F3EACA}" dt="2024-01-22T11:06:33.171" v="140" actId="478"/>
          <ac:spMkLst>
            <pc:docMk/>
            <pc:sldMk cId="1704512019" sldId="319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704512019" sldId="319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704512019" sldId="319"/>
            <ac:spMk id="4" creationId="{58AEB94D-1413-F76A-5712-D46A0DE451E1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1704512019" sldId="319"/>
            <ac:spMk id="5" creationId="{DD67D55A-7629-2A40-D4E0-A99D131D1D53}"/>
          </ac:spMkLst>
        </pc:spChg>
        <pc:spChg chg="add mod ord">
          <ac:chgData name="Martin Geiger (Psychology)" userId="8f06b308-1267-4aba-9ebb-7f4bffdc13c4" providerId="ADAL" clId="{BBBCF2D7-C5EC-49DF-90A2-D09A18F3EACA}" dt="2024-01-22T14:08:42.883" v="1661" actId="20577"/>
          <ac:spMkLst>
            <pc:docMk/>
            <pc:sldMk cId="1704512019" sldId="319"/>
            <ac:spMk id="6" creationId="{A52697B0-D163-D5EF-C82A-0DC04D67335F}"/>
          </ac:spMkLst>
        </pc:spChg>
        <pc:spChg chg="add mod ord">
          <ac:chgData name="Martin Geiger (Psychology)" userId="8f06b308-1267-4aba-9ebb-7f4bffdc13c4" providerId="ADAL" clId="{BBBCF2D7-C5EC-49DF-90A2-D09A18F3EACA}" dt="2024-01-22T14:19:30.611" v="2014" actId="20577"/>
          <ac:spMkLst>
            <pc:docMk/>
            <pc:sldMk cId="1704512019" sldId="319"/>
            <ac:spMk id="7" creationId="{8FE6D104-BF28-8AFE-A82C-268178DEADD5}"/>
          </ac:spMkLst>
        </pc:spChg>
        <pc:spChg chg="add del 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1704512019" sldId="319"/>
            <ac:spMk id="9" creationId="{78CB1B90-93AC-9834-A1AF-47CE435B0156}"/>
          </ac:spMkLst>
        </pc:spChg>
        <pc:spChg chg="add mod ord">
          <ac:chgData name="Martin Geiger (Psychology)" userId="8f06b308-1267-4aba-9ebb-7f4bffdc13c4" providerId="ADAL" clId="{BBBCF2D7-C5EC-49DF-90A2-D09A18F3EACA}" dt="2024-01-24T18:32:22.238" v="10216" actId="166"/>
          <ac:spMkLst>
            <pc:docMk/>
            <pc:sldMk cId="1704512019" sldId="319"/>
            <ac:spMk id="10" creationId="{1F62611F-4E8D-0728-3B7D-EE0738538CA1}"/>
          </ac:spMkLst>
        </pc:spChg>
        <pc:spChg chg="add del mod">
          <ac:chgData name="Martin Geiger (Psychology)" userId="8f06b308-1267-4aba-9ebb-7f4bffdc13c4" providerId="ADAL" clId="{BBBCF2D7-C5EC-49DF-90A2-D09A18F3EACA}" dt="2024-01-23T10:35:14.522" v="8292" actId="11529"/>
          <ac:spMkLst>
            <pc:docMk/>
            <pc:sldMk cId="1704512019" sldId="319"/>
            <ac:spMk id="11" creationId="{AACF5996-C2D5-1008-F43A-DB67BEEEFDA5}"/>
          </ac:spMkLst>
        </pc:spChg>
        <pc:picChg chg="add del mod">
          <ac:chgData name="Martin Geiger (Psychology)" userId="8f06b308-1267-4aba-9ebb-7f4bffdc13c4" providerId="ADAL" clId="{BBBCF2D7-C5EC-49DF-90A2-D09A18F3EACA}" dt="2024-01-24T18:31:54.654" v="10207" actId="478"/>
          <ac:picMkLst>
            <pc:docMk/>
            <pc:sldMk cId="1704512019" sldId="319"/>
            <ac:picMk id="8" creationId="{CE4EF4DD-C1E6-E72C-AA11-E180E0A02EE5}"/>
          </ac:picMkLst>
        </pc:picChg>
        <pc:picChg chg="add mod modCrop">
          <ac:chgData name="Martin Geiger (Psychology)" userId="8f06b308-1267-4aba-9ebb-7f4bffdc13c4" providerId="ADAL" clId="{BBBCF2D7-C5EC-49DF-90A2-D09A18F3EACA}" dt="2024-01-24T18:32:00.166" v="10210" actId="732"/>
          <ac:picMkLst>
            <pc:docMk/>
            <pc:sldMk cId="1704512019" sldId="319"/>
            <ac:picMk id="12" creationId="{7059863E-DEEF-DE57-8AE3-61D618E7309D}"/>
          </ac:picMkLst>
        </pc:picChg>
        <pc:picChg chg="add mod modCrop">
          <ac:chgData name="Martin Geiger (Psychology)" userId="8f06b308-1267-4aba-9ebb-7f4bffdc13c4" providerId="ADAL" clId="{BBBCF2D7-C5EC-49DF-90A2-D09A18F3EACA}" dt="2024-01-24T18:32:15.498" v="10215" actId="1076"/>
          <ac:picMkLst>
            <pc:docMk/>
            <pc:sldMk cId="1704512019" sldId="319"/>
            <ac:picMk id="13" creationId="{A3A23CA2-583F-748E-9491-5E6FAF1C9ADA}"/>
          </ac:picMkLst>
        </pc:picChg>
        <pc:picChg chg="add del mod">
          <ac:chgData name="Martin Geiger (Psychology)" userId="8f06b308-1267-4aba-9ebb-7f4bffdc13c4" providerId="ADAL" clId="{BBBCF2D7-C5EC-49DF-90A2-D09A18F3EACA}" dt="2024-01-24T18:31:55.068" v="10208" actId="478"/>
          <ac:picMkLst>
            <pc:docMk/>
            <pc:sldMk cId="1704512019" sldId="319"/>
            <ac:picMk id="2050" creationId="{4CF8E05D-283D-DBB2-BC90-97EB4CD39AAB}"/>
          </ac:picMkLst>
        </pc:picChg>
      </pc:sldChg>
      <pc:sldChg chg="addSp delSp modSp add del mod ord modClrScheme chgLayout">
        <pc:chgData name="Martin Geiger (Psychology)" userId="8f06b308-1267-4aba-9ebb-7f4bffdc13c4" providerId="ADAL" clId="{BBBCF2D7-C5EC-49DF-90A2-D09A18F3EACA}" dt="2024-01-23T12:52:17.176" v="9847" actId="47"/>
        <pc:sldMkLst>
          <pc:docMk/>
          <pc:sldMk cId="3763715479" sldId="320"/>
        </pc:sldMkLst>
        <pc:spChg chg="del mod ord">
          <ac:chgData name="Martin Geiger (Psychology)" userId="8f06b308-1267-4aba-9ebb-7f4bffdc13c4" providerId="ADAL" clId="{BBBCF2D7-C5EC-49DF-90A2-D09A18F3EACA}" dt="2024-01-22T11:06:39.243" v="143" actId="478"/>
          <ac:spMkLst>
            <pc:docMk/>
            <pc:sldMk cId="3763715479" sldId="320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3763715479" sldId="320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3763715479" sldId="320"/>
            <ac:spMk id="4" creationId="{D99C0808-C887-CF3A-869C-3742378B059D}"/>
          </ac:spMkLst>
        </pc:spChg>
        <pc:spChg chg="add mod ord">
          <ac:chgData name="Martin Geiger (Psychology)" userId="8f06b308-1267-4aba-9ebb-7f4bffdc13c4" providerId="ADAL" clId="{BBBCF2D7-C5EC-49DF-90A2-D09A18F3EACA}" dt="2024-01-22T11:05:43.850" v="114" actId="20577"/>
          <ac:spMkLst>
            <pc:docMk/>
            <pc:sldMk cId="3763715479" sldId="320"/>
            <ac:spMk id="5" creationId="{9962F642-1A52-F5F7-FA9C-5B1464BE74F9}"/>
          </ac:spMkLst>
        </pc:spChg>
        <pc:spChg chg="mod ord">
          <ac:chgData name="Martin Geiger (Psychology)" userId="8f06b308-1267-4aba-9ebb-7f4bffdc13c4" providerId="ADAL" clId="{BBBCF2D7-C5EC-49DF-90A2-D09A18F3EACA}" dt="2024-01-23T12:51:59.057" v="9843" actId="21"/>
          <ac:spMkLst>
            <pc:docMk/>
            <pc:sldMk cId="3763715479" sldId="320"/>
            <ac:spMk id="9" creationId="{78CB1B90-93AC-9834-A1AF-47CE435B0156}"/>
          </ac:spMkLst>
        </pc:spChg>
      </pc:sldChg>
      <pc:sldChg chg="addSp delSp modSp add mod modClrScheme chgLayout">
        <pc:chgData name="Martin Geiger (Psychology)" userId="8f06b308-1267-4aba-9ebb-7f4bffdc13c4" providerId="ADAL" clId="{BBBCF2D7-C5EC-49DF-90A2-D09A18F3EACA}" dt="2024-01-23T13:01:20.407" v="9870" actId="20577"/>
        <pc:sldMkLst>
          <pc:docMk/>
          <pc:sldMk cId="4101163725" sldId="321"/>
        </pc:sldMkLst>
        <pc:spChg chg="del mod ord">
          <ac:chgData name="Martin Geiger (Psychology)" userId="8f06b308-1267-4aba-9ebb-7f4bffdc13c4" providerId="ADAL" clId="{BBBCF2D7-C5EC-49DF-90A2-D09A18F3EACA}" dt="2024-01-22T11:06:42.074" v="144" actId="478"/>
          <ac:spMkLst>
            <pc:docMk/>
            <pc:sldMk cId="4101163725" sldId="321"/>
            <ac:spMk id="2" creationId="{0C8795CB-0388-7D1B-D7F7-AABF60F61C9D}"/>
          </ac:spMkLst>
        </pc:spChg>
        <pc:spChg chg="add del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4101163725" sldId="321"/>
            <ac:spMk id="3" creationId="{48CE5729-3A5A-2193-3664-DBA78313508C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4101163725" sldId="321"/>
            <ac:spMk id="4" creationId="{73813246-0946-2BED-2D8C-281F022E4D29}"/>
          </ac:spMkLst>
        </pc:spChg>
        <pc:spChg chg="add del mod ord">
          <ac:chgData name="Martin Geiger (Psychology)" userId="8f06b308-1267-4aba-9ebb-7f4bffdc13c4" providerId="ADAL" clId="{BBBCF2D7-C5EC-49DF-90A2-D09A18F3EACA}" dt="2024-01-22T11:04:15.205" v="104" actId="700"/>
          <ac:spMkLst>
            <pc:docMk/>
            <pc:sldMk cId="4101163725" sldId="321"/>
            <ac:spMk id="5" creationId="{F6A48F26-3551-BE66-4228-4190BB1032F9}"/>
          </ac:spMkLst>
        </pc:spChg>
        <pc:spChg chg="add mod ord">
          <ac:chgData name="Martin Geiger (Psychology)" userId="8f06b308-1267-4aba-9ebb-7f4bffdc13c4" providerId="ADAL" clId="{BBBCF2D7-C5EC-49DF-90A2-D09A18F3EACA}" dt="2024-01-22T11:05:40.079" v="111" actId="20577"/>
          <ac:spMkLst>
            <pc:docMk/>
            <pc:sldMk cId="4101163725" sldId="321"/>
            <ac:spMk id="6" creationId="{849075DF-A6E4-5C27-C979-E53BDE47B9BC}"/>
          </ac:spMkLst>
        </pc:spChg>
        <pc:spChg chg="add mod ord">
          <ac:chgData name="Martin Geiger (Psychology)" userId="8f06b308-1267-4aba-9ebb-7f4bffdc13c4" providerId="ADAL" clId="{BBBCF2D7-C5EC-49DF-90A2-D09A18F3EACA}" dt="2024-01-23T13:01:20.407" v="9870" actId="20577"/>
          <ac:spMkLst>
            <pc:docMk/>
            <pc:sldMk cId="4101163725" sldId="321"/>
            <ac:spMk id="7" creationId="{050F6D46-A5BC-6737-39AF-9B61E18FE964}"/>
          </ac:spMkLst>
        </pc:spChg>
        <pc:spChg chg="add del mod ord">
          <ac:chgData name="Martin Geiger (Psychology)" userId="8f06b308-1267-4aba-9ebb-7f4bffdc13c4" providerId="ADAL" clId="{BBBCF2D7-C5EC-49DF-90A2-D09A18F3EACA}" dt="2024-01-22T11:05:33.784" v="106" actId="700"/>
          <ac:spMkLst>
            <pc:docMk/>
            <pc:sldMk cId="4101163725" sldId="321"/>
            <ac:spMk id="9" creationId="{78CB1B90-93AC-9834-A1AF-47CE435B0156}"/>
          </ac:spMkLst>
        </pc:spChg>
      </pc:sldChg>
      <pc:sldChg chg="modSp add mod">
        <pc:chgData name="Martin Geiger (Psychology)" userId="8f06b308-1267-4aba-9ebb-7f4bffdc13c4" providerId="ADAL" clId="{BBBCF2D7-C5EC-49DF-90A2-D09A18F3EACA}" dt="2024-01-23T13:04:16.246" v="9880"/>
        <pc:sldMkLst>
          <pc:docMk/>
          <pc:sldMk cId="3152089805" sldId="322"/>
        </pc:sldMkLst>
        <pc:spChg chg="mod">
          <ac:chgData name="Martin Geiger (Psychology)" userId="8f06b308-1267-4aba-9ebb-7f4bffdc13c4" providerId="ADAL" clId="{BBBCF2D7-C5EC-49DF-90A2-D09A18F3EACA}" dt="2024-01-22T11:33:16.762" v="703" actId="20577"/>
          <ac:spMkLst>
            <pc:docMk/>
            <pc:sldMk cId="3152089805" sldId="322"/>
            <ac:spMk id="6" creationId="{849075DF-A6E4-5C27-C979-E53BDE47B9BC}"/>
          </ac:spMkLst>
        </pc:spChg>
        <pc:spChg chg="mod">
          <ac:chgData name="Martin Geiger (Psychology)" userId="8f06b308-1267-4aba-9ebb-7f4bffdc13c4" providerId="ADAL" clId="{BBBCF2D7-C5EC-49DF-90A2-D09A18F3EACA}" dt="2024-01-23T13:04:16.246" v="9880"/>
          <ac:spMkLst>
            <pc:docMk/>
            <pc:sldMk cId="3152089805" sldId="322"/>
            <ac:spMk id="7" creationId="{050F6D46-A5BC-6737-39AF-9B61E18FE964}"/>
          </ac:spMkLst>
        </pc:spChg>
      </pc:sldChg>
      <pc:sldChg chg="addSp delSp modSp add mod ord addAnim delAnim modAnim modNotesTx">
        <pc:chgData name="Martin Geiger (Psychology)" userId="8f06b308-1267-4aba-9ebb-7f4bffdc13c4" providerId="ADAL" clId="{BBBCF2D7-C5EC-49DF-90A2-D09A18F3EACA}" dt="2024-01-24T20:32:08.451" v="10546" actId="20577"/>
        <pc:sldMkLst>
          <pc:docMk/>
          <pc:sldMk cId="2512715270" sldId="323"/>
        </pc:sldMkLst>
        <pc:spChg chg="add mod">
          <ac:chgData name="Martin Geiger (Psychology)" userId="8f06b308-1267-4aba-9ebb-7f4bffdc13c4" providerId="ADAL" clId="{BBBCF2D7-C5EC-49DF-90A2-D09A18F3EACA}" dt="2024-01-23T13:03:42.157" v="9879" actId="1076"/>
          <ac:spMkLst>
            <pc:docMk/>
            <pc:sldMk cId="2512715270" sldId="323"/>
            <ac:spMk id="4" creationId="{E97B18AF-9D82-A630-0FCC-195B1FF5231E}"/>
          </ac:spMkLst>
        </pc:spChg>
        <pc:spChg chg="mod">
          <ac:chgData name="Martin Geiger (Psychology)" userId="8f06b308-1267-4aba-9ebb-7f4bffdc13c4" providerId="ADAL" clId="{BBBCF2D7-C5EC-49DF-90A2-D09A18F3EACA}" dt="2024-01-24T20:32:08.451" v="10546" actId="20577"/>
          <ac:spMkLst>
            <pc:docMk/>
            <pc:sldMk cId="2512715270" sldId="323"/>
            <ac:spMk id="5" creationId="{6E086D8D-04DF-E194-19DB-F45D80A9C88C}"/>
          </ac:spMkLst>
        </pc:spChg>
        <pc:spChg chg="mod">
          <ac:chgData name="Martin Geiger (Psychology)" userId="8f06b308-1267-4aba-9ebb-7f4bffdc13c4" providerId="ADAL" clId="{BBBCF2D7-C5EC-49DF-90A2-D09A18F3EACA}" dt="2024-01-23T10:25:15.283" v="8263" actId="20577"/>
          <ac:spMkLst>
            <pc:docMk/>
            <pc:sldMk cId="2512715270" sldId="323"/>
            <ac:spMk id="9" creationId="{78CB1B90-93AC-9834-A1AF-47CE435B0156}"/>
          </ac:spMkLst>
        </pc:spChg>
        <pc:picChg chg="add del mod">
          <ac:chgData name="Martin Geiger (Psychology)" userId="8f06b308-1267-4aba-9ebb-7f4bffdc13c4" providerId="ADAL" clId="{BBBCF2D7-C5EC-49DF-90A2-D09A18F3EACA}" dt="2024-01-24T19:27:39.455" v="10320" actId="478"/>
          <ac:picMkLst>
            <pc:docMk/>
            <pc:sldMk cId="2512715270" sldId="323"/>
            <ac:picMk id="2" creationId="{A671E836-9301-1832-2DBB-11685ADBCFE7}"/>
          </ac:picMkLst>
        </pc:picChg>
      </pc:sldChg>
      <pc:sldChg chg="addSp delSp modSp add mod modNotesTx">
        <pc:chgData name="Martin Geiger (Psychology)" userId="8f06b308-1267-4aba-9ebb-7f4bffdc13c4" providerId="ADAL" clId="{BBBCF2D7-C5EC-49DF-90A2-D09A18F3EACA}" dt="2024-01-24T20:22:35.059" v="10502" actId="20577"/>
        <pc:sldMkLst>
          <pc:docMk/>
          <pc:sldMk cId="2051277316" sldId="324"/>
        </pc:sldMkLst>
        <pc:spChg chg="mod">
          <ac:chgData name="Martin Geiger (Psychology)" userId="8f06b308-1267-4aba-9ebb-7f4bffdc13c4" providerId="ADAL" clId="{BBBCF2D7-C5EC-49DF-90A2-D09A18F3EACA}" dt="2024-01-22T16:14:28.646" v="3314" actId="20577"/>
          <ac:spMkLst>
            <pc:docMk/>
            <pc:sldMk cId="2051277316" sldId="324"/>
            <ac:spMk id="6" creationId="{A52697B0-D163-D5EF-C82A-0DC04D67335F}"/>
          </ac:spMkLst>
        </pc:spChg>
        <pc:spChg chg="del mod">
          <ac:chgData name="Martin Geiger (Psychology)" userId="8f06b308-1267-4aba-9ebb-7f4bffdc13c4" providerId="ADAL" clId="{BBBCF2D7-C5EC-49DF-90A2-D09A18F3EACA}" dt="2024-01-22T14:17:34.209" v="1954" actId="478"/>
          <ac:spMkLst>
            <pc:docMk/>
            <pc:sldMk cId="2051277316" sldId="324"/>
            <ac:spMk id="7" creationId="{8FE6D104-BF28-8AFE-A82C-268178DEADD5}"/>
          </ac:spMkLst>
        </pc:spChg>
        <pc:spChg chg="add del mod">
          <ac:chgData name="Martin Geiger (Psychology)" userId="8f06b308-1267-4aba-9ebb-7f4bffdc13c4" providerId="ADAL" clId="{BBBCF2D7-C5EC-49DF-90A2-D09A18F3EACA}" dt="2024-01-22T14:17:36.167" v="1955" actId="478"/>
          <ac:spMkLst>
            <pc:docMk/>
            <pc:sldMk cId="2051277316" sldId="324"/>
            <ac:spMk id="8" creationId="{872D1BBC-E314-8A9E-282D-72596A621A31}"/>
          </ac:spMkLst>
        </pc:spChg>
        <pc:spChg chg="add mod">
          <ac:chgData name="Martin Geiger (Psychology)" userId="8f06b308-1267-4aba-9ebb-7f4bffdc13c4" providerId="ADAL" clId="{BBBCF2D7-C5EC-49DF-90A2-D09A18F3EACA}" dt="2024-01-22T15:02:18.507" v="2367" actId="20577"/>
          <ac:spMkLst>
            <pc:docMk/>
            <pc:sldMk cId="2051277316" sldId="324"/>
            <ac:spMk id="9" creationId="{178AD6A3-4EE7-4F90-9E25-C44D70B8670A}"/>
          </ac:spMkLst>
        </pc:spChg>
        <pc:spChg chg="add del mod ord">
          <ac:chgData name="Martin Geiger (Psychology)" userId="8f06b308-1267-4aba-9ebb-7f4bffdc13c4" providerId="ADAL" clId="{BBBCF2D7-C5EC-49DF-90A2-D09A18F3EACA}" dt="2024-01-22T15:48:24.596" v="2877" actId="478"/>
          <ac:spMkLst>
            <pc:docMk/>
            <pc:sldMk cId="2051277316" sldId="324"/>
            <ac:spMk id="10" creationId="{DEF1447B-29C8-5425-F179-045E08C8CCD3}"/>
          </ac:spMkLst>
        </pc:spChg>
        <pc:spChg chg="add del">
          <ac:chgData name="Martin Geiger (Psychology)" userId="8f06b308-1267-4aba-9ebb-7f4bffdc13c4" providerId="ADAL" clId="{BBBCF2D7-C5EC-49DF-90A2-D09A18F3EACA}" dt="2024-01-22T15:28:27.653" v="2657" actId="11529"/>
          <ac:spMkLst>
            <pc:docMk/>
            <pc:sldMk cId="2051277316" sldId="324"/>
            <ac:spMk id="11" creationId="{FB64A532-EF4A-E5DE-A897-B9D20C68CBC6}"/>
          </ac:spMkLst>
        </pc:spChg>
        <pc:spChg chg="add del">
          <ac:chgData name="Martin Geiger (Psychology)" userId="8f06b308-1267-4aba-9ebb-7f4bffdc13c4" providerId="ADAL" clId="{BBBCF2D7-C5EC-49DF-90A2-D09A18F3EACA}" dt="2024-01-22T15:28:48.666" v="2662" actId="478"/>
          <ac:spMkLst>
            <pc:docMk/>
            <pc:sldMk cId="2051277316" sldId="324"/>
            <ac:spMk id="13" creationId="{3217CA50-384B-065C-5D21-A1E6A23942ED}"/>
          </ac:spMkLst>
        </pc:spChg>
        <pc:spChg chg="add mod">
          <ac:chgData name="Martin Geiger (Psychology)" userId="8f06b308-1267-4aba-9ebb-7f4bffdc13c4" providerId="ADAL" clId="{BBBCF2D7-C5EC-49DF-90A2-D09A18F3EACA}" dt="2024-01-24T18:45:31.673" v="10258" actId="14100"/>
          <ac:spMkLst>
            <pc:docMk/>
            <pc:sldMk cId="2051277316" sldId="324"/>
            <ac:spMk id="14" creationId="{0A387AFC-9ABF-F4F5-DAA8-6D7394A13E6A}"/>
          </ac:spMkLst>
        </pc:spChg>
        <pc:spChg chg="add mod">
          <ac:chgData name="Martin Geiger (Psychology)" userId="8f06b308-1267-4aba-9ebb-7f4bffdc13c4" providerId="ADAL" clId="{BBBCF2D7-C5EC-49DF-90A2-D09A18F3EACA}" dt="2024-01-22T15:29:35.776" v="2674" actId="1076"/>
          <ac:spMkLst>
            <pc:docMk/>
            <pc:sldMk cId="2051277316" sldId="324"/>
            <ac:spMk id="15" creationId="{6E59392B-5B26-C2F0-08D4-D6E1707CCC19}"/>
          </ac:spMkLst>
        </pc:spChg>
        <pc:spChg chg="add mod">
          <ac:chgData name="Martin Geiger (Psychology)" userId="8f06b308-1267-4aba-9ebb-7f4bffdc13c4" providerId="ADAL" clId="{BBBCF2D7-C5EC-49DF-90A2-D09A18F3EACA}" dt="2024-01-22T15:29:54.928" v="2676" actId="1076"/>
          <ac:spMkLst>
            <pc:docMk/>
            <pc:sldMk cId="2051277316" sldId="324"/>
            <ac:spMk id="16" creationId="{9BF074CD-A666-1A6A-E19B-FD11CBB83AC6}"/>
          </ac:spMkLst>
        </pc:spChg>
        <pc:spChg chg="add mod">
          <ac:chgData name="Martin Geiger (Psychology)" userId="8f06b308-1267-4aba-9ebb-7f4bffdc13c4" providerId="ADAL" clId="{BBBCF2D7-C5EC-49DF-90A2-D09A18F3EACA}" dt="2024-01-22T15:30:06.220" v="2680" actId="14100"/>
          <ac:spMkLst>
            <pc:docMk/>
            <pc:sldMk cId="2051277316" sldId="324"/>
            <ac:spMk id="17" creationId="{95BDBCE4-0CD6-E081-D78A-5DD2CAD62C70}"/>
          </ac:spMkLst>
        </pc:spChg>
        <pc:spChg chg="add mod">
          <ac:chgData name="Martin Geiger (Psychology)" userId="8f06b308-1267-4aba-9ebb-7f4bffdc13c4" providerId="ADAL" clId="{BBBCF2D7-C5EC-49DF-90A2-D09A18F3EACA}" dt="2024-01-22T15:31:05.967" v="2699" actId="1076"/>
          <ac:spMkLst>
            <pc:docMk/>
            <pc:sldMk cId="2051277316" sldId="324"/>
            <ac:spMk id="18" creationId="{65BCB385-61D2-F4E1-EDAD-BE92E668F277}"/>
          </ac:spMkLst>
        </pc:spChg>
        <pc:spChg chg="add mod ord">
          <ac:chgData name="Martin Geiger (Psychology)" userId="8f06b308-1267-4aba-9ebb-7f4bffdc13c4" providerId="ADAL" clId="{BBBCF2D7-C5EC-49DF-90A2-D09A18F3EACA}" dt="2024-01-24T20:21:55.733" v="10495" actId="20577"/>
          <ac:spMkLst>
            <pc:docMk/>
            <pc:sldMk cId="2051277316" sldId="324"/>
            <ac:spMk id="19" creationId="{B53C258A-C1D4-7392-D85B-FDF79059E042}"/>
          </ac:spMkLst>
        </pc:spChg>
        <pc:picChg chg="add del mod">
          <ac:chgData name="Martin Geiger (Psychology)" userId="8f06b308-1267-4aba-9ebb-7f4bffdc13c4" providerId="ADAL" clId="{BBBCF2D7-C5EC-49DF-90A2-D09A18F3EACA}" dt="2024-01-22T13:37:09.171" v="947" actId="478"/>
          <ac:picMkLst>
            <pc:docMk/>
            <pc:sldMk cId="2051277316" sldId="324"/>
            <ac:picMk id="2" creationId="{9A793A2B-A538-2C6C-1497-C412ABC1022D}"/>
          </ac:picMkLst>
        </pc:picChg>
        <pc:picChg chg="add del mod">
          <ac:chgData name="Martin Geiger (Psychology)" userId="8f06b308-1267-4aba-9ebb-7f4bffdc13c4" providerId="ADAL" clId="{BBBCF2D7-C5EC-49DF-90A2-D09A18F3EACA}" dt="2024-01-22T15:28:33.924" v="2658" actId="478"/>
          <ac:picMkLst>
            <pc:docMk/>
            <pc:sldMk cId="2051277316" sldId="324"/>
            <ac:picMk id="4" creationId="{6687E619-65B8-EF86-99ED-FD37ECFD8C22}"/>
          </ac:picMkLst>
        </pc:picChg>
        <pc:picChg chg="add del mod">
          <ac:chgData name="Martin Geiger (Psychology)" userId="8f06b308-1267-4aba-9ebb-7f4bffdc13c4" providerId="ADAL" clId="{BBBCF2D7-C5EC-49DF-90A2-D09A18F3EACA}" dt="2024-01-24T18:30:06.720" v="10177" actId="478"/>
          <ac:picMkLst>
            <pc:docMk/>
            <pc:sldMk cId="2051277316" sldId="324"/>
            <ac:picMk id="12" creationId="{47DCE67D-B3CC-8C4E-AFB9-3F0325E0E02D}"/>
          </ac:picMkLst>
        </pc:picChg>
        <pc:picChg chg="add mod ord">
          <ac:chgData name="Martin Geiger (Psychology)" userId="8f06b308-1267-4aba-9ebb-7f4bffdc13c4" providerId="ADAL" clId="{BBBCF2D7-C5EC-49DF-90A2-D09A18F3EACA}" dt="2024-01-24T18:30:09.902" v="10179" actId="167"/>
          <ac:picMkLst>
            <pc:docMk/>
            <pc:sldMk cId="2051277316" sldId="324"/>
            <ac:picMk id="20" creationId="{EE4D6CDE-BF3F-4056-E196-0FA8CB05A22D}"/>
          </ac:picMkLst>
        </pc:picChg>
        <pc:picChg chg="del">
          <ac:chgData name="Martin Geiger (Psychology)" userId="8f06b308-1267-4aba-9ebb-7f4bffdc13c4" providerId="ADAL" clId="{BBBCF2D7-C5EC-49DF-90A2-D09A18F3EACA}" dt="2024-01-22T13:37:10.332" v="948" actId="478"/>
          <ac:picMkLst>
            <pc:docMk/>
            <pc:sldMk cId="2051277316" sldId="324"/>
            <ac:picMk id="2050" creationId="{4CF8E05D-283D-DBB2-BC90-97EB4CD39AAB}"/>
          </ac:picMkLst>
        </pc:picChg>
      </pc:sldChg>
      <pc:sldChg chg="addSp delSp modSp add mod ord modNotesTx">
        <pc:chgData name="Martin Geiger (Psychology)" userId="8f06b308-1267-4aba-9ebb-7f4bffdc13c4" providerId="ADAL" clId="{BBBCF2D7-C5EC-49DF-90A2-D09A18F3EACA}" dt="2024-01-24T20:19:00.839" v="10473" actId="20577"/>
        <pc:sldMkLst>
          <pc:docMk/>
          <pc:sldMk cId="3697048513" sldId="325"/>
        </pc:sldMkLst>
        <pc:spChg chg="mod">
          <ac:chgData name="Martin Geiger (Psychology)" userId="8f06b308-1267-4aba-9ebb-7f4bffdc13c4" providerId="ADAL" clId="{BBBCF2D7-C5EC-49DF-90A2-D09A18F3EACA}" dt="2024-01-22T14:08:33.281" v="1660" actId="20577"/>
          <ac:spMkLst>
            <pc:docMk/>
            <pc:sldMk cId="3697048513" sldId="325"/>
            <ac:spMk id="6" creationId="{A52697B0-D163-D5EF-C82A-0DC04D67335F}"/>
          </ac:spMkLst>
        </pc:spChg>
        <pc:spChg chg="mod">
          <ac:chgData name="Martin Geiger (Psychology)" userId="8f06b308-1267-4aba-9ebb-7f4bffdc13c4" providerId="ADAL" clId="{BBBCF2D7-C5EC-49DF-90A2-D09A18F3EACA}" dt="2024-01-22T14:07:09.495" v="1614" actId="20577"/>
          <ac:spMkLst>
            <pc:docMk/>
            <pc:sldMk cId="3697048513" sldId="325"/>
            <ac:spMk id="7" creationId="{8FE6D104-BF28-8AFE-A82C-268178DEADD5}"/>
          </ac:spMkLst>
        </pc:spChg>
        <pc:picChg chg="add del">
          <ac:chgData name="Martin Geiger (Psychology)" userId="8f06b308-1267-4aba-9ebb-7f4bffdc13c4" providerId="ADAL" clId="{BBBCF2D7-C5EC-49DF-90A2-D09A18F3EACA}" dt="2024-01-24T18:27:35.469" v="10038" actId="22"/>
          <ac:picMkLst>
            <pc:docMk/>
            <pc:sldMk cId="3697048513" sldId="325"/>
            <ac:picMk id="3" creationId="{0400E0A4-615B-1682-31FF-1C2E9C8A46E9}"/>
          </ac:picMkLst>
        </pc:picChg>
        <pc:picChg chg="add mod modCrop">
          <ac:chgData name="Martin Geiger (Psychology)" userId="8f06b308-1267-4aba-9ebb-7f4bffdc13c4" providerId="ADAL" clId="{BBBCF2D7-C5EC-49DF-90A2-D09A18F3EACA}" dt="2024-01-24T18:28:55.459" v="10055" actId="732"/>
          <ac:picMkLst>
            <pc:docMk/>
            <pc:sldMk cId="3697048513" sldId="325"/>
            <ac:picMk id="5" creationId="{B0BB276B-B724-AE1F-935E-4B811CCBAD09}"/>
          </ac:picMkLst>
        </pc:picChg>
        <pc:picChg chg="add del mod">
          <ac:chgData name="Martin Geiger (Psychology)" userId="8f06b308-1267-4aba-9ebb-7f4bffdc13c4" providerId="ADAL" clId="{BBBCF2D7-C5EC-49DF-90A2-D09A18F3EACA}" dt="2024-01-24T18:28:43.271" v="10053" actId="478"/>
          <ac:picMkLst>
            <pc:docMk/>
            <pc:sldMk cId="3697048513" sldId="325"/>
            <ac:picMk id="2050" creationId="{4CF8E05D-283D-DBB2-BC90-97EB4CD39AAB}"/>
          </ac:picMkLst>
        </pc:picChg>
      </pc:sldChg>
      <pc:sldChg chg="addSp delSp modSp add mod modNotesTx">
        <pc:chgData name="Martin Geiger (Psychology)" userId="8f06b308-1267-4aba-9ebb-7f4bffdc13c4" providerId="ADAL" clId="{BBBCF2D7-C5EC-49DF-90A2-D09A18F3EACA}" dt="2024-01-24T19:31:00.597" v="10331" actId="20577"/>
        <pc:sldMkLst>
          <pc:docMk/>
          <pc:sldMk cId="4188997958" sldId="326"/>
        </pc:sldMkLst>
        <pc:spChg chg="add mod">
          <ac:chgData name="Martin Geiger (Psychology)" userId="8f06b308-1267-4aba-9ebb-7f4bffdc13c4" providerId="ADAL" clId="{BBBCF2D7-C5EC-49DF-90A2-D09A18F3EACA}" dt="2024-01-24T18:45:57.996" v="10265" actId="14100"/>
          <ac:spMkLst>
            <pc:docMk/>
            <pc:sldMk cId="4188997958" sldId="326"/>
            <ac:spMk id="2" creationId="{99A3C365-C4E3-CE04-328D-8B9A90FA7182}"/>
          </ac:spMkLst>
        </pc:spChg>
        <pc:spChg chg="add mod">
          <ac:chgData name="Martin Geiger (Psychology)" userId="8f06b308-1267-4aba-9ebb-7f4bffdc13c4" providerId="ADAL" clId="{BBBCF2D7-C5EC-49DF-90A2-D09A18F3EACA}" dt="2024-01-22T16:05:00.322" v="3162" actId="14100"/>
          <ac:spMkLst>
            <pc:docMk/>
            <pc:sldMk cId="4188997958" sldId="326"/>
            <ac:spMk id="3" creationId="{84DF4FF7-C8F4-D870-68FA-0C065E543122}"/>
          </ac:spMkLst>
        </pc:spChg>
        <pc:spChg chg="add mod">
          <ac:chgData name="Martin Geiger (Psychology)" userId="8f06b308-1267-4aba-9ebb-7f4bffdc13c4" providerId="ADAL" clId="{BBBCF2D7-C5EC-49DF-90A2-D09A18F3EACA}" dt="2024-01-22T16:05:08.810" v="3165" actId="14100"/>
          <ac:spMkLst>
            <pc:docMk/>
            <pc:sldMk cId="4188997958" sldId="326"/>
            <ac:spMk id="4" creationId="{B0D3E59C-CFBD-1377-1DB8-6D73775B35A5}"/>
          </ac:spMkLst>
        </pc:spChg>
        <pc:spChg chg="add del mod">
          <ac:chgData name="Martin Geiger (Psychology)" userId="8f06b308-1267-4aba-9ebb-7f4bffdc13c4" providerId="ADAL" clId="{BBBCF2D7-C5EC-49DF-90A2-D09A18F3EACA}" dt="2024-01-22T16:07:14.366" v="3172" actId="22"/>
          <ac:spMkLst>
            <pc:docMk/>
            <pc:sldMk cId="4188997958" sldId="326"/>
            <ac:spMk id="7" creationId="{9DB569BE-A806-211F-B2FE-699DE9026ED2}"/>
          </ac:spMkLst>
        </pc:spChg>
        <pc:spChg chg="add mod">
          <ac:chgData name="Martin Geiger (Psychology)" userId="8f06b308-1267-4aba-9ebb-7f4bffdc13c4" providerId="ADAL" clId="{BBBCF2D7-C5EC-49DF-90A2-D09A18F3EACA}" dt="2024-01-22T16:07:12.645" v="3170" actId="21"/>
          <ac:spMkLst>
            <pc:docMk/>
            <pc:sldMk cId="4188997958" sldId="326"/>
            <ac:spMk id="8" creationId="{0A4FEE5C-416B-91B8-02BE-31B5A0248BF0}"/>
          </ac:spMkLst>
        </pc:spChg>
        <pc:spChg chg="mod">
          <ac:chgData name="Martin Geiger (Psychology)" userId="8f06b308-1267-4aba-9ebb-7f4bffdc13c4" providerId="ADAL" clId="{BBBCF2D7-C5EC-49DF-90A2-D09A18F3EACA}" dt="2024-01-22T16:04:15.622" v="3150" actId="20577"/>
          <ac:spMkLst>
            <pc:docMk/>
            <pc:sldMk cId="4188997958" sldId="326"/>
            <ac:spMk id="10" creationId="{DEF1447B-29C8-5425-F179-045E08C8CCD3}"/>
          </ac:spMkLst>
        </pc:spChg>
        <pc:spChg chg="add del">
          <ac:chgData name="Martin Geiger (Psychology)" userId="8f06b308-1267-4aba-9ebb-7f4bffdc13c4" providerId="ADAL" clId="{BBBCF2D7-C5EC-49DF-90A2-D09A18F3EACA}" dt="2024-01-22T16:07:17.205" v="3174" actId="22"/>
          <ac:spMkLst>
            <pc:docMk/>
            <pc:sldMk cId="4188997958" sldId="326"/>
            <ac:spMk id="13" creationId="{F1BA90C3-1541-6009-F8C6-C9ED29D10821}"/>
          </ac:spMkLst>
        </pc:spChg>
        <pc:spChg chg="add mod ord">
          <ac:chgData name="Martin Geiger (Psychology)" userId="8f06b308-1267-4aba-9ebb-7f4bffdc13c4" providerId="ADAL" clId="{BBBCF2D7-C5EC-49DF-90A2-D09A18F3EACA}" dt="2024-01-24T18:45:58.348" v="10266" actId="167"/>
          <ac:spMkLst>
            <pc:docMk/>
            <pc:sldMk cId="4188997958" sldId="326"/>
            <ac:spMk id="14" creationId="{67499E3D-FCDD-2D36-F7DB-3F82DC7E3EB2}"/>
          </ac:spMkLst>
        </pc:spChg>
        <pc:picChg chg="add del">
          <ac:chgData name="Martin Geiger (Psychology)" userId="8f06b308-1267-4aba-9ebb-7f4bffdc13c4" providerId="ADAL" clId="{BBBCF2D7-C5EC-49DF-90A2-D09A18F3EACA}" dt="2024-01-24T18:31:15.156" v="10196" actId="478"/>
          <ac:picMkLst>
            <pc:docMk/>
            <pc:sldMk cId="4188997958" sldId="326"/>
            <ac:picMk id="12" creationId="{47DCE67D-B3CC-8C4E-AFB9-3F0325E0E02D}"/>
          </ac:picMkLst>
        </pc:picChg>
        <pc:picChg chg="add mod ord">
          <ac:chgData name="Martin Geiger (Psychology)" userId="8f06b308-1267-4aba-9ebb-7f4bffdc13c4" providerId="ADAL" clId="{BBBCF2D7-C5EC-49DF-90A2-D09A18F3EACA}" dt="2024-01-24T18:31:17.690" v="10197" actId="167"/>
          <ac:picMkLst>
            <pc:docMk/>
            <pc:sldMk cId="4188997958" sldId="326"/>
            <ac:picMk id="15" creationId="{696B6AEF-123B-D7A7-067B-F73A594C3A4D}"/>
          </ac:picMkLst>
        </pc:picChg>
      </pc:sldChg>
      <pc:sldChg chg="add del">
        <pc:chgData name="Martin Geiger (Psychology)" userId="8f06b308-1267-4aba-9ebb-7f4bffdc13c4" providerId="ADAL" clId="{BBBCF2D7-C5EC-49DF-90A2-D09A18F3EACA}" dt="2024-01-22T16:13:11.544" v="3274" actId="47"/>
        <pc:sldMkLst>
          <pc:docMk/>
          <pc:sldMk cId="2668435260" sldId="327"/>
        </pc:sldMkLst>
      </pc:sldChg>
      <pc:sldChg chg="add del replId">
        <pc:chgData name="Martin Geiger (Psychology)" userId="8f06b308-1267-4aba-9ebb-7f4bffdc13c4" providerId="ADAL" clId="{BBBCF2D7-C5EC-49DF-90A2-D09A18F3EACA}" dt="2024-01-22T16:13:12.342" v="3275" actId="47"/>
        <pc:sldMkLst>
          <pc:docMk/>
          <pc:sldMk cId="3292117172" sldId="328"/>
        </pc:sldMkLst>
      </pc:sldChg>
      <pc:sldChg chg="addSp delSp modSp add mod modNotesTx">
        <pc:chgData name="Martin Geiger (Psychology)" userId="8f06b308-1267-4aba-9ebb-7f4bffdc13c4" providerId="ADAL" clId="{BBBCF2D7-C5EC-49DF-90A2-D09A18F3EACA}" dt="2024-01-24T20:22:07.006" v="10496" actId="20577"/>
        <pc:sldMkLst>
          <pc:docMk/>
          <pc:sldMk cId="61379225" sldId="329"/>
        </pc:sldMkLst>
        <pc:spChg chg="add mod">
          <ac:chgData name="Martin Geiger (Psychology)" userId="8f06b308-1267-4aba-9ebb-7f4bffdc13c4" providerId="ADAL" clId="{BBBCF2D7-C5EC-49DF-90A2-D09A18F3EACA}" dt="2024-01-22T15:58:52.661" v="2984" actId="1076"/>
          <ac:spMkLst>
            <pc:docMk/>
            <pc:sldMk cId="61379225" sldId="329"/>
            <ac:spMk id="2" creationId="{24FE5334-17BB-01ED-01B7-8D4504779EEC}"/>
          </ac:spMkLst>
        </pc:spChg>
        <pc:spChg chg="mod">
          <ac:chgData name="Martin Geiger (Psychology)" userId="8f06b308-1267-4aba-9ebb-7f4bffdc13c4" providerId="ADAL" clId="{BBBCF2D7-C5EC-49DF-90A2-D09A18F3EACA}" dt="2024-01-23T09:45:18.799" v="7595" actId="20577"/>
          <ac:spMkLst>
            <pc:docMk/>
            <pc:sldMk cId="61379225" sldId="329"/>
            <ac:spMk id="6" creationId="{A52697B0-D163-D5EF-C82A-0DC04D67335F}"/>
          </ac:spMkLst>
        </pc:spChg>
        <pc:spChg chg="mod ord">
          <ac:chgData name="Martin Geiger (Psychology)" userId="8f06b308-1267-4aba-9ebb-7f4bffdc13c4" providerId="ADAL" clId="{BBBCF2D7-C5EC-49DF-90A2-D09A18F3EACA}" dt="2024-01-24T20:22:07.006" v="10496" actId="20577"/>
          <ac:spMkLst>
            <pc:docMk/>
            <pc:sldMk cId="61379225" sldId="329"/>
            <ac:spMk id="10" creationId="{DEF1447B-29C8-5425-F179-045E08C8CCD3}"/>
          </ac:spMkLst>
        </pc:spChg>
        <pc:spChg chg="mod">
          <ac:chgData name="Martin Geiger (Psychology)" userId="8f06b308-1267-4aba-9ebb-7f4bffdc13c4" providerId="ADAL" clId="{BBBCF2D7-C5EC-49DF-90A2-D09A18F3EACA}" dt="2024-01-24T18:45:41.649" v="10261" actId="14100"/>
          <ac:spMkLst>
            <pc:docMk/>
            <pc:sldMk cId="61379225" sldId="329"/>
            <ac:spMk id="14" creationId="{0A387AFC-9ABF-F4F5-DAA8-6D7394A13E6A}"/>
          </ac:spMkLst>
        </pc:spChg>
        <pc:spChg chg="mod">
          <ac:chgData name="Martin Geiger (Psychology)" userId="8f06b308-1267-4aba-9ebb-7f4bffdc13c4" providerId="ADAL" clId="{BBBCF2D7-C5EC-49DF-90A2-D09A18F3EACA}" dt="2024-01-24T18:30:55.814" v="10188" actId="14100"/>
          <ac:spMkLst>
            <pc:docMk/>
            <pc:sldMk cId="61379225" sldId="329"/>
            <ac:spMk id="16" creationId="{9BF074CD-A666-1A6A-E19B-FD11CBB83AC6}"/>
          </ac:spMkLst>
        </pc:spChg>
        <pc:spChg chg="del mod">
          <ac:chgData name="Martin Geiger (Psychology)" userId="8f06b308-1267-4aba-9ebb-7f4bffdc13c4" providerId="ADAL" clId="{BBBCF2D7-C5EC-49DF-90A2-D09A18F3EACA}" dt="2024-01-22T15:33:37.354" v="2735" actId="478"/>
          <ac:spMkLst>
            <pc:docMk/>
            <pc:sldMk cId="61379225" sldId="329"/>
            <ac:spMk id="17" creationId="{95BDBCE4-0CD6-E081-D78A-5DD2CAD62C70}"/>
          </ac:spMkLst>
        </pc:spChg>
        <pc:spChg chg="mod">
          <ac:chgData name="Martin Geiger (Psychology)" userId="8f06b308-1267-4aba-9ebb-7f4bffdc13c4" providerId="ADAL" clId="{BBBCF2D7-C5EC-49DF-90A2-D09A18F3EACA}" dt="2024-01-22T15:33:50.549" v="2738" actId="14100"/>
          <ac:spMkLst>
            <pc:docMk/>
            <pc:sldMk cId="61379225" sldId="329"/>
            <ac:spMk id="18" creationId="{65BCB385-61D2-F4E1-EDAD-BE92E668F277}"/>
          </ac:spMkLst>
        </pc:spChg>
        <pc:picChg chg="add mod ord">
          <ac:chgData name="Martin Geiger (Psychology)" userId="8f06b308-1267-4aba-9ebb-7f4bffdc13c4" providerId="ADAL" clId="{BBBCF2D7-C5EC-49DF-90A2-D09A18F3EACA}" dt="2024-01-24T18:30:32.479" v="10184" actId="167"/>
          <ac:picMkLst>
            <pc:docMk/>
            <pc:sldMk cId="61379225" sldId="329"/>
            <ac:picMk id="3" creationId="{52716AFD-2D3A-4BCE-CD10-FAD1D4421586}"/>
          </ac:picMkLst>
        </pc:picChg>
        <pc:picChg chg="del">
          <ac:chgData name="Martin Geiger (Psychology)" userId="8f06b308-1267-4aba-9ebb-7f4bffdc13c4" providerId="ADAL" clId="{BBBCF2D7-C5EC-49DF-90A2-D09A18F3EACA}" dt="2024-01-24T18:30:29.634" v="10182" actId="478"/>
          <ac:picMkLst>
            <pc:docMk/>
            <pc:sldMk cId="61379225" sldId="329"/>
            <ac:picMk id="12" creationId="{47DCE67D-B3CC-8C4E-AFB9-3F0325E0E02D}"/>
          </ac:picMkLst>
        </pc:picChg>
      </pc:sldChg>
      <pc:sldChg chg="addSp delSp modSp add mod modNotesTx">
        <pc:chgData name="Martin Geiger (Psychology)" userId="8f06b308-1267-4aba-9ebb-7f4bffdc13c4" providerId="ADAL" clId="{BBBCF2D7-C5EC-49DF-90A2-D09A18F3EACA}" dt="2024-01-24T18:56:59.738" v="10281" actId="20577"/>
        <pc:sldMkLst>
          <pc:docMk/>
          <pc:sldMk cId="1379460199" sldId="330"/>
        </pc:sldMkLst>
        <pc:spChg chg="mod">
          <ac:chgData name="Martin Geiger (Psychology)" userId="8f06b308-1267-4aba-9ebb-7f4bffdc13c4" providerId="ADAL" clId="{BBBCF2D7-C5EC-49DF-90A2-D09A18F3EACA}" dt="2024-01-22T16:13:54.309" v="3282" actId="20577"/>
          <ac:spMkLst>
            <pc:docMk/>
            <pc:sldMk cId="1379460199" sldId="330"/>
            <ac:spMk id="6" creationId="{A52697B0-D163-D5EF-C82A-0DC04D67335F}"/>
          </ac:spMkLst>
        </pc:spChg>
        <pc:picChg chg="add mod modCrop">
          <ac:chgData name="Martin Geiger (Psychology)" userId="8f06b308-1267-4aba-9ebb-7f4bffdc13c4" providerId="ADAL" clId="{BBBCF2D7-C5EC-49DF-90A2-D09A18F3EACA}" dt="2024-01-24T18:31:37.095" v="10203" actId="732"/>
          <ac:picMkLst>
            <pc:docMk/>
            <pc:sldMk cId="1379460199" sldId="330"/>
            <ac:picMk id="2" creationId="{AD3A5A25-3956-7B71-67EE-EF5130B64948}"/>
          </ac:picMkLst>
        </pc:picChg>
        <pc:picChg chg="del mod">
          <ac:chgData name="Martin Geiger (Psychology)" userId="8f06b308-1267-4aba-9ebb-7f4bffdc13c4" providerId="ADAL" clId="{BBBCF2D7-C5EC-49DF-90A2-D09A18F3EACA}" dt="2024-01-24T18:31:31.175" v="10201" actId="478"/>
          <ac:picMkLst>
            <pc:docMk/>
            <pc:sldMk cId="1379460199" sldId="330"/>
            <ac:picMk id="2050" creationId="{4CF8E05D-283D-DBB2-BC90-97EB4CD39AAB}"/>
          </ac:picMkLst>
        </pc:picChg>
      </pc:sldChg>
      <pc:sldChg chg="addSp delSp modSp add mod modNotesTx">
        <pc:chgData name="Martin Geiger (Psychology)" userId="8f06b308-1267-4aba-9ebb-7f4bffdc13c4" providerId="ADAL" clId="{BBBCF2D7-C5EC-49DF-90A2-D09A18F3EACA}" dt="2024-01-24T20:33:36.449" v="10564" actId="20577"/>
        <pc:sldMkLst>
          <pc:docMk/>
          <pc:sldMk cId="2748210861" sldId="331"/>
        </pc:sldMkLst>
        <pc:spChg chg="mod">
          <ac:chgData name="Martin Geiger (Psychology)" userId="8f06b308-1267-4aba-9ebb-7f4bffdc13c4" providerId="ADAL" clId="{BBBCF2D7-C5EC-49DF-90A2-D09A18F3EACA}" dt="2024-01-22T18:57:05.797" v="5438" actId="20577"/>
          <ac:spMkLst>
            <pc:docMk/>
            <pc:sldMk cId="2748210861" sldId="331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8:18:00.853" v="3987" actId="20577"/>
          <ac:spMkLst>
            <pc:docMk/>
            <pc:sldMk cId="2748210861" sldId="331"/>
            <ac:spMk id="7" creationId="{F7EFE1FF-212C-A66F-49BF-FEFEF97BC3FD}"/>
          </ac:spMkLst>
        </pc:spChg>
        <pc:picChg chg="add mod">
          <ac:chgData name="Martin Geiger (Psychology)" userId="8f06b308-1267-4aba-9ebb-7f4bffdc13c4" providerId="ADAL" clId="{BBBCF2D7-C5EC-49DF-90A2-D09A18F3EACA}" dt="2024-01-22T18:18:50.768" v="3997" actId="1076"/>
          <ac:picMkLst>
            <pc:docMk/>
            <pc:sldMk cId="2748210861" sldId="331"/>
            <ac:picMk id="3" creationId="{0FE83C6A-1584-8303-26BA-1E5FB7A76D6E}"/>
          </ac:picMkLst>
        </pc:picChg>
        <pc:picChg chg="add del mod">
          <ac:chgData name="Martin Geiger (Psychology)" userId="8f06b308-1267-4aba-9ebb-7f4bffdc13c4" providerId="ADAL" clId="{BBBCF2D7-C5EC-49DF-90A2-D09A18F3EACA}" dt="2024-01-22T18:19:15.507" v="3999" actId="478"/>
          <ac:picMkLst>
            <pc:docMk/>
            <pc:sldMk cId="2748210861" sldId="331"/>
            <ac:picMk id="5" creationId="{8B12EABA-31CE-A71C-A4D8-37AD617C4845}"/>
          </ac:picMkLst>
        </pc:picChg>
      </pc:sldChg>
      <pc:sldChg chg="add del">
        <pc:chgData name="Martin Geiger (Psychology)" userId="8f06b308-1267-4aba-9ebb-7f4bffdc13c4" providerId="ADAL" clId="{BBBCF2D7-C5EC-49DF-90A2-D09A18F3EACA}" dt="2024-01-23T12:23:33.273" v="9114"/>
        <pc:sldMkLst>
          <pc:docMk/>
          <pc:sldMk cId="743481019" sldId="332"/>
        </pc:sldMkLst>
      </pc:sldChg>
      <pc:sldChg chg="new del">
        <pc:chgData name="Martin Geiger (Psychology)" userId="8f06b308-1267-4aba-9ebb-7f4bffdc13c4" providerId="ADAL" clId="{BBBCF2D7-C5EC-49DF-90A2-D09A18F3EACA}" dt="2024-01-22T17:21:43.501" v="3686" actId="47"/>
        <pc:sldMkLst>
          <pc:docMk/>
          <pc:sldMk cId="1290795497" sldId="332"/>
        </pc:sldMkLst>
      </pc:sldChg>
      <pc:sldChg chg="addSp modSp add del mod ord">
        <pc:chgData name="Martin Geiger (Psychology)" userId="8f06b308-1267-4aba-9ebb-7f4bffdc13c4" providerId="ADAL" clId="{BBBCF2D7-C5EC-49DF-90A2-D09A18F3EACA}" dt="2024-01-23T12:23:16.095" v="9112" actId="2696"/>
        <pc:sldMkLst>
          <pc:docMk/>
          <pc:sldMk cId="2487031323" sldId="332"/>
        </pc:sldMkLst>
        <pc:spChg chg="mod">
          <ac:chgData name="Martin Geiger (Psychology)" userId="8f06b308-1267-4aba-9ebb-7f4bffdc13c4" providerId="ADAL" clId="{BBBCF2D7-C5EC-49DF-90A2-D09A18F3EACA}" dt="2024-01-22T18:42:21.342" v="5315" actId="20577"/>
          <ac:spMkLst>
            <pc:docMk/>
            <pc:sldMk cId="2487031323" sldId="332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8:43:29.130" v="5316" actId="20577"/>
          <ac:spMkLst>
            <pc:docMk/>
            <pc:sldMk cId="2487031323" sldId="332"/>
            <ac:spMk id="7" creationId="{F7EFE1FF-212C-A66F-49BF-FEFEF97BC3FD}"/>
          </ac:spMkLst>
        </pc:spChg>
        <pc:picChg chg="add">
          <ac:chgData name="Martin Geiger (Psychology)" userId="8f06b308-1267-4aba-9ebb-7f4bffdc13c4" providerId="ADAL" clId="{BBBCF2D7-C5EC-49DF-90A2-D09A18F3EACA}" dt="2024-01-22T18:43:30.440" v="5317" actId="22"/>
          <ac:picMkLst>
            <pc:docMk/>
            <pc:sldMk cId="2487031323" sldId="332"/>
            <ac:picMk id="3" creationId="{7C1769B5-F5B1-DD10-CE30-C542974B1209}"/>
          </ac:picMkLst>
        </pc:picChg>
      </pc:sldChg>
      <pc:sldChg chg="delSp add mod ord">
        <pc:chgData name="Martin Geiger (Psychology)" userId="8f06b308-1267-4aba-9ebb-7f4bffdc13c4" providerId="ADAL" clId="{BBBCF2D7-C5EC-49DF-90A2-D09A18F3EACA}" dt="2024-01-24T18:25:22.565" v="10020" actId="478"/>
        <pc:sldMkLst>
          <pc:docMk/>
          <pc:sldMk cId="3912570191" sldId="332"/>
        </pc:sldMkLst>
        <pc:spChg chg="del">
          <ac:chgData name="Martin Geiger (Psychology)" userId="8f06b308-1267-4aba-9ebb-7f4bffdc13c4" providerId="ADAL" clId="{BBBCF2D7-C5EC-49DF-90A2-D09A18F3EACA}" dt="2024-01-24T18:25:22.565" v="10020" actId="478"/>
          <ac:spMkLst>
            <pc:docMk/>
            <pc:sldMk cId="3912570191" sldId="332"/>
            <ac:spMk id="7" creationId="{F7EFE1FF-212C-A66F-49BF-FEFEF97BC3FD}"/>
          </ac:spMkLst>
        </pc:spChg>
      </pc:sldChg>
      <pc:sldChg chg="modSp add mod">
        <pc:chgData name="Martin Geiger (Psychology)" userId="8f06b308-1267-4aba-9ebb-7f4bffdc13c4" providerId="ADAL" clId="{BBBCF2D7-C5EC-49DF-90A2-D09A18F3EACA}" dt="2024-01-23T09:25:16.630" v="7570" actId="2711"/>
        <pc:sldMkLst>
          <pc:docMk/>
          <pc:sldMk cId="1215043077" sldId="333"/>
        </pc:sldMkLst>
        <pc:spChg chg="mod">
          <ac:chgData name="Martin Geiger (Psychology)" userId="8f06b308-1267-4aba-9ebb-7f4bffdc13c4" providerId="ADAL" clId="{BBBCF2D7-C5EC-49DF-90A2-D09A18F3EACA}" dt="2024-01-23T09:25:16.630" v="7570" actId="2711"/>
          <ac:spMkLst>
            <pc:docMk/>
            <pc:sldMk cId="1215043077" sldId="333"/>
            <ac:spMk id="2" creationId="{934EF4B8-1938-BC76-332B-EF6776FAF6F7}"/>
          </ac:spMkLst>
        </pc:spChg>
      </pc:sldChg>
      <pc:sldChg chg="modSp add mod modNotesTx">
        <pc:chgData name="Martin Geiger (Psychology)" userId="8f06b308-1267-4aba-9ebb-7f4bffdc13c4" providerId="ADAL" clId="{BBBCF2D7-C5EC-49DF-90A2-D09A18F3EACA}" dt="2024-01-23T10:09:28.821" v="8046"/>
        <pc:sldMkLst>
          <pc:docMk/>
          <pc:sldMk cId="256528838" sldId="334"/>
        </pc:sldMkLst>
        <pc:spChg chg="mod">
          <ac:chgData name="Martin Geiger (Psychology)" userId="8f06b308-1267-4aba-9ebb-7f4bffdc13c4" providerId="ADAL" clId="{BBBCF2D7-C5EC-49DF-90A2-D09A18F3EACA}" dt="2024-01-23T09:25:29.792" v="7576" actId="207"/>
          <ac:spMkLst>
            <pc:docMk/>
            <pc:sldMk cId="256528838" sldId="334"/>
            <ac:spMk id="2" creationId="{934EF4B8-1938-BC76-332B-EF6776FAF6F7}"/>
          </ac:spMkLst>
        </pc:spChg>
      </pc:sldChg>
      <pc:sldChg chg="modSp add mod">
        <pc:chgData name="Martin Geiger (Psychology)" userId="8f06b308-1267-4aba-9ebb-7f4bffdc13c4" providerId="ADAL" clId="{BBBCF2D7-C5EC-49DF-90A2-D09A18F3EACA}" dt="2024-01-23T09:25:38.084" v="7580" actId="207"/>
        <pc:sldMkLst>
          <pc:docMk/>
          <pc:sldMk cId="1976039592" sldId="335"/>
        </pc:sldMkLst>
        <pc:spChg chg="mod">
          <ac:chgData name="Martin Geiger (Psychology)" userId="8f06b308-1267-4aba-9ebb-7f4bffdc13c4" providerId="ADAL" clId="{BBBCF2D7-C5EC-49DF-90A2-D09A18F3EACA}" dt="2024-01-23T09:25:38.084" v="7580" actId="207"/>
          <ac:spMkLst>
            <pc:docMk/>
            <pc:sldMk cId="1976039592" sldId="335"/>
            <ac:spMk id="2" creationId="{934EF4B8-1938-BC76-332B-EF6776FAF6F7}"/>
          </ac:spMkLst>
        </pc:spChg>
      </pc:sldChg>
      <pc:sldChg chg="modSp add mod">
        <pc:chgData name="Martin Geiger (Psychology)" userId="8f06b308-1267-4aba-9ebb-7f4bffdc13c4" providerId="ADAL" clId="{BBBCF2D7-C5EC-49DF-90A2-D09A18F3EACA}" dt="2024-01-23T09:25:42.933" v="7583" actId="207"/>
        <pc:sldMkLst>
          <pc:docMk/>
          <pc:sldMk cId="431467338" sldId="336"/>
        </pc:sldMkLst>
        <pc:spChg chg="mod">
          <ac:chgData name="Martin Geiger (Psychology)" userId="8f06b308-1267-4aba-9ebb-7f4bffdc13c4" providerId="ADAL" clId="{BBBCF2D7-C5EC-49DF-90A2-D09A18F3EACA}" dt="2024-01-23T09:25:42.933" v="7583" actId="207"/>
          <ac:spMkLst>
            <pc:docMk/>
            <pc:sldMk cId="431467338" sldId="336"/>
            <ac:spMk id="2" creationId="{934EF4B8-1938-BC76-332B-EF6776FAF6F7}"/>
          </ac:spMkLst>
        </pc:spChg>
      </pc:sldChg>
      <pc:sldChg chg="modSp add mod modNotesTx">
        <pc:chgData name="Martin Geiger (Psychology)" userId="8f06b308-1267-4aba-9ebb-7f4bffdc13c4" providerId="ADAL" clId="{BBBCF2D7-C5EC-49DF-90A2-D09A18F3EACA}" dt="2024-01-24T20:33:59.118" v="10565" actId="20577"/>
        <pc:sldMkLst>
          <pc:docMk/>
          <pc:sldMk cId="3152822973" sldId="337"/>
        </pc:sldMkLst>
        <pc:spChg chg="mod">
          <ac:chgData name="Martin Geiger (Psychology)" userId="8f06b308-1267-4aba-9ebb-7f4bffdc13c4" providerId="ADAL" clId="{BBBCF2D7-C5EC-49DF-90A2-D09A18F3EACA}" dt="2024-01-22T18:57:14.111" v="5439"/>
          <ac:spMkLst>
            <pc:docMk/>
            <pc:sldMk cId="3152822973" sldId="337"/>
            <ac:spMk id="6" creationId="{381252BB-203B-D028-CA99-00F215CF48DA}"/>
          </ac:spMkLst>
        </pc:spChg>
      </pc:sldChg>
      <pc:sldChg chg="addSp delSp modSp add mod modNotesTx">
        <pc:chgData name="Martin Geiger (Psychology)" userId="8f06b308-1267-4aba-9ebb-7f4bffdc13c4" providerId="ADAL" clId="{BBBCF2D7-C5EC-49DF-90A2-D09A18F3EACA}" dt="2024-01-24T20:35:46.814" v="10572" actId="5793"/>
        <pc:sldMkLst>
          <pc:docMk/>
          <pc:sldMk cId="97202829" sldId="338"/>
        </pc:sldMkLst>
        <pc:spChg chg="add mod">
          <ac:chgData name="Martin Geiger (Psychology)" userId="8f06b308-1267-4aba-9ebb-7f4bffdc13c4" providerId="ADAL" clId="{BBBCF2D7-C5EC-49DF-90A2-D09A18F3EACA}" dt="2024-01-23T11:28:00.130" v="8540"/>
          <ac:spMkLst>
            <pc:docMk/>
            <pc:sldMk cId="97202829" sldId="338"/>
            <ac:spMk id="4" creationId="{20D8516B-2F60-E359-2B1F-896D78C5B596}"/>
          </ac:spMkLst>
        </pc:spChg>
        <pc:spChg chg="del mod">
          <ac:chgData name="Martin Geiger (Psychology)" userId="8f06b308-1267-4aba-9ebb-7f4bffdc13c4" providerId="ADAL" clId="{BBBCF2D7-C5EC-49DF-90A2-D09A18F3EACA}" dt="2024-01-22T19:19:43.676" v="6075" actId="478"/>
          <ac:spMkLst>
            <pc:docMk/>
            <pc:sldMk cId="97202829" sldId="338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3T11:35:02.299" v="8573" actId="20577"/>
          <ac:spMkLst>
            <pc:docMk/>
            <pc:sldMk cId="97202829" sldId="338"/>
            <ac:spMk id="7" creationId="{F7EFE1FF-212C-A66F-49BF-FEFEF97BC3FD}"/>
          </ac:spMkLst>
        </pc:spChg>
        <pc:picChg chg="add mod">
          <ac:chgData name="Martin Geiger (Psychology)" userId="8f06b308-1267-4aba-9ebb-7f4bffdc13c4" providerId="ADAL" clId="{BBBCF2D7-C5EC-49DF-90A2-D09A18F3EACA}" dt="2024-01-23T11:27:47.281" v="8539" actId="1076"/>
          <ac:picMkLst>
            <pc:docMk/>
            <pc:sldMk cId="97202829" sldId="338"/>
            <ac:picMk id="3" creationId="{5EE1F5B6-2A61-B058-B5C7-C23316FBBF8E}"/>
          </ac:picMkLst>
        </pc:picChg>
      </pc:sldChg>
      <pc:sldChg chg="modSp add del mod ord">
        <pc:chgData name="Martin Geiger (Psychology)" userId="8f06b308-1267-4aba-9ebb-7f4bffdc13c4" providerId="ADAL" clId="{BBBCF2D7-C5EC-49DF-90A2-D09A18F3EACA}" dt="2024-01-23T12:23:04.160" v="9111" actId="47"/>
        <pc:sldMkLst>
          <pc:docMk/>
          <pc:sldMk cId="2795489040" sldId="339"/>
        </pc:sldMkLst>
        <pc:spChg chg="mod">
          <ac:chgData name="Martin Geiger (Psychology)" userId="8f06b308-1267-4aba-9ebb-7f4bffdc13c4" providerId="ADAL" clId="{BBBCF2D7-C5EC-49DF-90A2-D09A18F3EACA}" dt="2024-01-22T19:14:47.856" v="6063" actId="20577"/>
          <ac:spMkLst>
            <pc:docMk/>
            <pc:sldMk cId="2795489040" sldId="339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9:15:49.766" v="6066"/>
          <ac:spMkLst>
            <pc:docMk/>
            <pc:sldMk cId="2795489040" sldId="339"/>
            <ac:spMk id="7" creationId="{F7EFE1FF-212C-A66F-49BF-FEFEF97BC3FD}"/>
          </ac:spMkLst>
        </pc:spChg>
      </pc:sldChg>
      <pc:sldChg chg="addSp delSp modSp add mod modNotesTx">
        <pc:chgData name="Martin Geiger (Psychology)" userId="8f06b308-1267-4aba-9ebb-7f4bffdc13c4" providerId="ADAL" clId="{BBBCF2D7-C5EC-49DF-90A2-D09A18F3EACA}" dt="2024-01-24T20:36:06.495" v="10579" actId="113"/>
        <pc:sldMkLst>
          <pc:docMk/>
          <pc:sldMk cId="2033241532" sldId="340"/>
        </pc:sldMkLst>
        <pc:spChg chg="add del mod">
          <ac:chgData name="Martin Geiger (Psychology)" userId="8f06b308-1267-4aba-9ebb-7f4bffdc13c4" providerId="ADAL" clId="{BBBCF2D7-C5EC-49DF-90A2-D09A18F3EACA}" dt="2024-01-23T12:16:49.743" v="9054"/>
          <ac:spMkLst>
            <pc:docMk/>
            <pc:sldMk cId="2033241532" sldId="340"/>
            <ac:spMk id="2" creationId="{7AF8C4F8-ABBF-E207-0844-2D3AEAA83C70}"/>
          </ac:spMkLst>
        </pc:spChg>
        <pc:spChg chg="mod">
          <ac:chgData name="Martin Geiger (Psychology)" userId="8f06b308-1267-4aba-9ebb-7f4bffdc13c4" providerId="ADAL" clId="{BBBCF2D7-C5EC-49DF-90A2-D09A18F3EACA}" dt="2024-01-24T19:08:30.009" v="10287" actId="20577"/>
          <ac:spMkLst>
            <pc:docMk/>
            <pc:sldMk cId="2033241532" sldId="340"/>
            <ac:spMk id="6" creationId="{381252BB-203B-D028-CA99-00F215CF48DA}"/>
          </ac:spMkLst>
        </pc:spChg>
        <pc:spChg chg="mod ord">
          <ac:chgData name="Martin Geiger (Psychology)" userId="8f06b308-1267-4aba-9ebb-7f4bffdc13c4" providerId="ADAL" clId="{BBBCF2D7-C5EC-49DF-90A2-D09A18F3EACA}" dt="2024-01-24T20:36:06.495" v="10579" actId="113"/>
          <ac:spMkLst>
            <pc:docMk/>
            <pc:sldMk cId="2033241532" sldId="340"/>
            <ac:spMk id="7" creationId="{F7EFE1FF-212C-A66F-49BF-FEFEF97BC3FD}"/>
          </ac:spMkLst>
        </pc:spChg>
      </pc:sldChg>
      <pc:sldChg chg="add del">
        <pc:chgData name="Martin Geiger (Psychology)" userId="8f06b308-1267-4aba-9ebb-7f4bffdc13c4" providerId="ADAL" clId="{BBBCF2D7-C5EC-49DF-90A2-D09A18F3EACA}" dt="2024-01-23T12:23:33.273" v="9114"/>
        <pc:sldMkLst>
          <pc:docMk/>
          <pc:sldMk cId="2562450614" sldId="341"/>
        </pc:sldMkLst>
      </pc:sldChg>
      <pc:sldChg chg="modSp add del mod">
        <pc:chgData name="Martin Geiger (Psychology)" userId="8f06b308-1267-4aba-9ebb-7f4bffdc13c4" providerId="ADAL" clId="{BBBCF2D7-C5EC-49DF-90A2-D09A18F3EACA}" dt="2024-01-23T12:23:16.095" v="9112" actId="2696"/>
        <pc:sldMkLst>
          <pc:docMk/>
          <pc:sldMk cId="2595268439" sldId="341"/>
        </pc:sldMkLst>
        <pc:spChg chg="mod">
          <ac:chgData name="Martin Geiger (Psychology)" userId="8f06b308-1267-4aba-9ebb-7f4bffdc13c4" providerId="ADAL" clId="{BBBCF2D7-C5EC-49DF-90A2-D09A18F3EACA}" dt="2024-01-23T12:22:49.544" v="9110" actId="20577"/>
          <ac:spMkLst>
            <pc:docMk/>
            <pc:sldMk cId="2595268439" sldId="341"/>
            <ac:spMk id="7" creationId="{F7EFE1FF-212C-A66F-49BF-FEFEF97BC3FD}"/>
          </ac:spMkLst>
        </pc:spChg>
      </pc:sldChg>
      <pc:sldChg chg="modSp add mod ord">
        <pc:chgData name="Martin Geiger (Psychology)" userId="8f06b308-1267-4aba-9ebb-7f4bffdc13c4" providerId="ADAL" clId="{BBBCF2D7-C5EC-49DF-90A2-D09A18F3EACA}" dt="2024-01-24T18:25:03.658" v="10018" actId="20577"/>
        <pc:sldMkLst>
          <pc:docMk/>
          <pc:sldMk cId="2963364853" sldId="341"/>
        </pc:sldMkLst>
        <pc:spChg chg="mod">
          <ac:chgData name="Martin Geiger (Psychology)" userId="8f06b308-1267-4aba-9ebb-7f4bffdc13c4" providerId="ADAL" clId="{BBBCF2D7-C5EC-49DF-90A2-D09A18F3EACA}" dt="2024-01-24T18:25:03.658" v="10018" actId="20577"/>
          <ac:spMkLst>
            <pc:docMk/>
            <pc:sldMk cId="2963364853" sldId="341"/>
            <ac:spMk id="7" creationId="{F7EFE1FF-212C-A66F-49BF-FEFEF97BC3FD}"/>
          </ac:spMkLst>
        </pc:spChg>
      </pc:sldChg>
      <pc:sldChg chg="addSp modSp add del mod modNotesTx">
        <pc:chgData name="Martin Geiger (Psychology)" userId="8f06b308-1267-4aba-9ebb-7f4bffdc13c4" providerId="ADAL" clId="{BBBCF2D7-C5EC-49DF-90A2-D09A18F3EACA}" dt="2024-01-23T12:23:16.095" v="9112" actId="2696"/>
        <pc:sldMkLst>
          <pc:docMk/>
          <pc:sldMk cId="264683804" sldId="342"/>
        </pc:sldMkLst>
        <pc:spChg chg="mod">
          <ac:chgData name="Martin Geiger (Psychology)" userId="8f06b308-1267-4aba-9ebb-7f4bffdc13c4" providerId="ADAL" clId="{BBBCF2D7-C5EC-49DF-90A2-D09A18F3EACA}" dt="2024-01-22T18:44:44.136" v="5354" actId="20577"/>
          <ac:spMkLst>
            <pc:docMk/>
            <pc:sldMk cId="264683804" sldId="342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8:44:27.872" v="5321" actId="20577"/>
          <ac:spMkLst>
            <pc:docMk/>
            <pc:sldMk cId="264683804" sldId="342"/>
            <ac:spMk id="7" creationId="{F7EFE1FF-212C-A66F-49BF-FEFEF97BC3FD}"/>
          </ac:spMkLst>
        </pc:spChg>
        <pc:picChg chg="add mod">
          <ac:chgData name="Martin Geiger (Psychology)" userId="8f06b308-1267-4aba-9ebb-7f4bffdc13c4" providerId="ADAL" clId="{BBBCF2D7-C5EC-49DF-90A2-D09A18F3EACA}" dt="2024-01-22T18:44:47.949" v="5355" actId="1076"/>
          <ac:picMkLst>
            <pc:docMk/>
            <pc:sldMk cId="264683804" sldId="342"/>
            <ac:picMk id="3" creationId="{2C598175-2FEC-4DD2-133E-C384F65AE1F3}"/>
          </ac:picMkLst>
        </pc:picChg>
      </pc:sldChg>
      <pc:sldChg chg="add del">
        <pc:chgData name="Martin Geiger (Psychology)" userId="8f06b308-1267-4aba-9ebb-7f4bffdc13c4" providerId="ADAL" clId="{BBBCF2D7-C5EC-49DF-90A2-D09A18F3EACA}" dt="2024-01-23T12:23:33.273" v="9114"/>
        <pc:sldMkLst>
          <pc:docMk/>
          <pc:sldMk cId="3719719404" sldId="342"/>
        </pc:sldMkLst>
      </pc:sldChg>
      <pc:sldChg chg="delSp add mod ord">
        <pc:chgData name="Martin Geiger (Psychology)" userId="8f06b308-1267-4aba-9ebb-7f4bffdc13c4" providerId="ADAL" clId="{BBBCF2D7-C5EC-49DF-90A2-D09A18F3EACA}" dt="2024-01-24T18:25:19.452" v="10019" actId="478"/>
        <pc:sldMkLst>
          <pc:docMk/>
          <pc:sldMk cId="4271897829" sldId="342"/>
        </pc:sldMkLst>
        <pc:spChg chg="del">
          <ac:chgData name="Martin Geiger (Psychology)" userId="8f06b308-1267-4aba-9ebb-7f4bffdc13c4" providerId="ADAL" clId="{BBBCF2D7-C5EC-49DF-90A2-D09A18F3EACA}" dt="2024-01-24T18:25:19.452" v="10019" actId="478"/>
          <ac:spMkLst>
            <pc:docMk/>
            <pc:sldMk cId="4271897829" sldId="342"/>
            <ac:spMk id="7" creationId="{F7EFE1FF-212C-A66F-49BF-FEFEF97BC3FD}"/>
          </ac:spMkLst>
        </pc:spChg>
      </pc:sldChg>
      <pc:sldChg chg="addSp delSp modSp add mod modNotesTx">
        <pc:chgData name="Martin Geiger (Psychology)" userId="8f06b308-1267-4aba-9ebb-7f4bffdc13c4" providerId="ADAL" clId="{BBBCF2D7-C5EC-49DF-90A2-D09A18F3EACA}" dt="2024-01-24T20:39:30.690" v="10717" actId="20577"/>
        <pc:sldMkLst>
          <pc:docMk/>
          <pc:sldMk cId="2887761722" sldId="343"/>
        </pc:sldMkLst>
        <pc:spChg chg="add del mod">
          <ac:chgData name="Martin Geiger (Psychology)" userId="8f06b308-1267-4aba-9ebb-7f4bffdc13c4" providerId="ADAL" clId="{BBBCF2D7-C5EC-49DF-90A2-D09A18F3EACA}" dt="2024-01-22T19:31:28.924" v="6293" actId="478"/>
          <ac:spMkLst>
            <pc:docMk/>
            <pc:sldMk cId="2887761722" sldId="343"/>
            <ac:spMk id="3" creationId="{4680FA2E-1374-2F48-268A-E17B5255B2D8}"/>
          </ac:spMkLst>
        </pc:spChg>
        <pc:spChg chg="add mod">
          <ac:chgData name="Martin Geiger (Psychology)" userId="8f06b308-1267-4aba-9ebb-7f4bffdc13c4" providerId="ADAL" clId="{BBBCF2D7-C5EC-49DF-90A2-D09A18F3EACA}" dt="2024-01-24T20:39:02.574" v="10685" actId="20577"/>
          <ac:spMkLst>
            <pc:docMk/>
            <pc:sldMk cId="2887761722" sldId="343"/>
            <ac:spMk id="4" creationId="{D327A6C4-4270-E598-1642-D9C508E9903B}"/>
          </ac:spMkLst>
        </pc:spChg>
        <pc:spChg chg="mod">
          <ac:chgData name="Martin Geiger (Psychology)" userId="8f06b308-1267-4aba-9ebb-7f4bffdc13c4" providerId="ADAL" clId="{BBBCF2D7-C5EC-49DF-90A2-D09A18F3EACA}" dt="2024-01-23T11:40:53.058" v="8706"/>
          <ac:spMkLst>
            <pc:docMk/>
            <pc:sldMk cId="2887761722" sldId="343"/>
            <ac:spMk id="6" creationId="{381252BB-203B-D028-CA99-00F215CF48DA}"/>
          </ac:spMkLst>
        </pc:spChg>
        <pc:spChg chg="del">
          <ac:chgData name="Martin Geiger (Psychology)" userId="8f06b308-1267-4aba-9ebb-7f4bffdc13c4" providerId="ADAL" clId="{BBBCF2D7-C5EC-49DF-90A2-D09A18F3EACA}" dt="2024-01-22T19:31:17.859" v="6292" actId="478"/>
          <ac:spMkLst>
            <pc:docMk/>
            <pc:sldMk cId="2887761722" sldId="343"/>
            <ac:spMk id="7" creationId="{F7EFE1FF-212C-A66F-49BF-FEFEF97BC3FD}"/>
          </ac:spMkLst>
        </pc:spChg>
      </pc:sldChg>
      <pc:sldChg chg="addSp modSp add mod modNotesTx">
        <pc:chgData name="Martin Geiger (Psychology)" userId="8f06b308-1267-4aba-9ebb-7f4bffdc13c4" providerId="ADAL" clId="{BBBCF2D7-C5EC-49DF-90A2-D09A18F3EACA}" dt="2024-01-24T20:40:45" v="10747" actId="20577"/>
        <pc:sldMkLst>
          <pc:docMk/>
          <pc:sldMk cId="2875181041" sldId="344"/>
        </pc:sldMkLst>
        <pc:spChg chg="mod">
          <ac:chgData name="Martin Geiger (Psychology)" userId="8f06b308-1267-4aba-9ebb-7f4bffdc13c4" providerId="ADAL" clId="{BBBCF2D7-C5EC-49DF-90A2-D09A18F3EACA}" dt="2024-01-22T19:44:07.055" v="6469" actId="20577"/>
          <ac:spMkLst>
            <pc:docMk/>
            <pc:sldMk cId="2875181041" sldId="344"/>
            <ac:spMk id="6" creationId="{381252BB-203B-D028-CA99-00F215CF48DA}"/>
          </ac:spMkLst>
        </pc:spChg>
        <pc:spChg chg="mod">
          <ac:chgData name="Martin Geiger (Psychology)" userId="8f06b308-1267-4aba-9ebb-7f4bffdc13c4" providerId="ADAL" clId="{BBBCF2D7-C5EC-49DF-90A2-D09A18F3EACA}" dt="2024-01-22T19:44:40.248" v="6470" actId="20577"/>
          <ac:spMkLst>
            <pc:docMk/>
            <pc:sldMk cId="2875181041" sldId="344"/>
            <ac:spMk id="7" creationId="{F7EFE1FF-212C-A66F-49BF-FEFEF97BC3FD}"/>
          </ac:spMkLst>
        </pc:spChg>
        <pc:picChg chg="add mod">
          <ac:chgData name="Martin Geiger (Psychology)" userId="8f06b308-1267-4aba-9ebb-7f4bffdc13c4" providerId="ADAL" clId="{BBBCF2D7-C5EC-49DF-90A2-D09A18F3EACA}" dt="2024-01-23T12:17:16.889" v="9058" actId="1076"/>
          <ac:picMkLst>
            <pc:docMk/>
            <pc:sldMk cId="2875181041" sldId="344"/>
            <ac:picMk id="3" creationId="{1A77D938-0000-04F0-5416-9B997EA5D2DE}"/>
          </ac:picMkLst>
        </pc:picChg>
      </pc:sldChg>
      <pc:sldChg chg="modSp add mod ord">
        <pc:chgData name="Martin Geiger (Psychology)" userId="8f06b308-1267-4aba-9ebb-7f4bffdc13c4" providerId="ADAL" clId="{BBBCF2D7-C5EC-49DF-90A2-D09A18F3EACA}" dt="2024-01-24T19:24:33.338" v="10316" actId="20577"/>
        <pc:sldMkLst>
          <pc:docMk/>
          <pc:sldMk cId="7966213" sldId="345"/>
        </pc:sldMkLst>
        <pc:spChg chg="mod">
          <ac:chgData name="Martin Geiger (Psychology)" userId="8f06b308-1267-4aba-9ebb-7f4bffdc13c4" providerId="ADAL" clId="{BBBCF2D7-C5EC-49DF-90A2-D09A18F3EACA}" dt="2024-01-22T20:14:23.425" v="7182" actId="20577"/>
          <ac:spMkLst>
            <pc:docMk/>
            <pc:sldMk cId="7966213" sldId="345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4T19:24:33.338" v="10316" actId="20577"/>
          <ac:spMkLst>
            <pc:docMk/>
            <pc:sldMk cId="7966213" sldId="345"/>
            <ac:spMk id="9" creationId="{78CB1B90-93AC-9834-A1AF-47CE435B0156}"/>
          </ac:spMkLst>
        </pc:spChg>
      </pc:sldChg>
      <pc:sldChg chg="modSp add mod ord">
        <pc:chgData name="Martin Geiger (Psychology)" userId="8f06b308-1267-4aba-9ebb-7f4bffdc13c4" providerId="ADAL" clId="{BBBCF2D7-C5EC-49DF-90A2-D09A18F3EACA}" dt="2024-01-24T19:15:29.492" v="10293" actId="20577"/>
        <pc:sldMkLst>
          <pc:docMk/>
          <pc:sldMk cId="1376932134" sldId="346"/>
        </pc:sldMkLst>
        <pc:spChg chg="mod">
          <ac:chgData name="Martin Geiger (Psychology)" userId="8f06b308-1267-4aba-9ebb-7f4bffdc13c4" providerId="ADAL" clId="{BBBCF2D7-C5EC-49DF-90A2-D09A18F3EACA}" dt="2024-01-23T12:32:44.540" v="9428" actId="20577"/>
          <ac:spMkLst>
            <pc:docMk/>
            <pc:sldMk cId="1376932134" sldId="346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4T19:15:29.492" v="10293" actId="20577"/>
          <ac:spMkLst>
            <pc:docMk/>
            <pc:sldMk cId="1376932134" sldId="346"/>
            <ac:spMk id="9" creationId="{78CB1B90-93AC-9834-A1AF-47CE435B0156}"/>
          </ac:spMkLst>
        </pc:spChg>
      </pc:sldChg>
      <pc:sldChg chg="modSp add del mod ord replId">
        <pc:chgData name="Martin Geiger (Psychology)" userId="8f06b308-1267-4aba-9ebb-7f4bffdc13c4" providerId="ADAL" clId="{BBBCF2D7-C5EC-49DF-90A2-D09A18F3EACA}" dt="2024-01-24T19:24:57.264" v="10317" actId="47"/>
        <pc:sldMkLst>
          <pc:docMk/>
          <pc:sldMk cId="3076175903" sldId="347"/>
        </pc:sldMkLst>
        <pc:spChg chg="mod">
          <ac:chgData name="Martin Geiger (Psychology)" userId="8f06b308-1267-4aba-9ebb-7f4bffdc13c4" providerId="ADAL" clId="{BBBCF2D7-C5EC-49DF-90A2-D09A18F3EACA}" dt="2024-01-24T18:25:35.649" v="10029" actId="20577"/>
          <ac:spMkLst>
            <pc:docMk/>
            <pc:sldMk cId="3076175903" sldId="347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4T18:25:31.763" v="10021" actId="20577"/>
          <ac:spMkLst>
            <pc:docMk/>
            <pc:sldMk cId="3076175903" sldId="347"/>
            <ac:spMk id="9" creationId="{78CB1B90-93AC-9834-A1AF-47CE435B0156}"/>
          </ac:spMkLst>
        </pc:spChg>
      </pc:sldChg>
      <pc:sldChg chg="modSp add mod ord modNotesTx">
        <pc:chgData name="Martin Geiger (Psychology)" userId="8f06b308-1267-4aba-9ebb-7f4bffdc13c4" providerId="ADAL" clId="{BBBCF2D7-C5EC-49DF-90A2-D09A18F3EACA}" dt="2024-01-25T08:43:00.439" v="10757" actId="20577"/>
        <pc:sldMkLst>
          <pc:docMk/>
          <pc:sldMk cId="4068097911" sldId="348"/>
        </pc:sldMkLst>
        <pc:spChg chg="mod">
          <ac:chgData name="Martin Geiger (Psychology)" userId="8f06b308-1267-4aba-9ebb-7f4bffdc13c4" providerId="ADAL" clId="{BBBCF2D7-C5EC-49DF-90A2-D09A18F3EACA}" dt="2024-01-22T20:17:28.781" v="7228" actId="20577"/>
          <ac:spMkLst>
            <pc:docMk/>
            <pc:sldMk cId="4068097911" sldId="348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5T08:43:00.439" v="10757" actId="20577"/>
          <ac:spMkLst>
            <pc:docMk/>
            <pc:sldMk cId="4068097911" sldId="348"/>
            <ac:spMk id="9" creationId="{78CB1B90-93AC-9834-A1AF-47CE435B0156}"/>
          </ac:spMkLst>
        </pc:spChg>
      </pc:sldChg>
      <pc:sldChg chg="modSp add del mod ord">
        <pc:chgData name="Martin Geiger (Psychology)" userId="8f06b308-1267-4aba-9ebb-7f4bffdc13c4" providerId="ADAL" clId="{BBBCF2D7-C5EC-49DF-90A2-D09A18F3EACA}" dt="2024-01-23T12:52:19.698" v="9848" actId="47"/>
        <pc:sldMkLst>
          <pc:docMk/>
          <pc:sldMk cId="116661882" sldId="349"/>
        </pc:sldMkLst>
        <pc:spChg chg="mod">
          <ac:chgData name="Martin Geiger (Psychology)" userId="8f06b308-1267-4aba-9ebb-7f4bffdc13c4" providerId="ADAL" clId="{BBBCF2D7-C5EC-49DF-90A2-D09A18F3EACA}" dt="2024-01-22T20:14:48.259" v="7197" actId="20577"/>
          <ac:spMkLst>
            <pc:docMk/>
            <pc:sldMk cId="116661882" sldId="349"/>
            <ac:spMk id="9" creationId="{78CB1B90-93AC-9834-A1AF-47CE435B0156}"/>
          </ac:spMkLst>
        </pc:spChg>
      </pc:sldChg>
      <pc:sldChg chg="modSp add mod ord replId">
        <pc:chgData name="Martin Geiger (Psychology)" userId="8f06b308-1267-4aba-9ebb-7f4bffdc13c4" providerId="ADAL" clId="{BBBCF2D7-C5EC-49DF-90A2-D09A18F3EACA}" dt="2024-01-25T08:43:06.457" v="10758" actId="20577"/>
        <pc:sldMkLst>
          <pc:docMk/>
          <pc:sldMk cId="3610448048" sldId="350"/>
        </pc:sldMkLst>
        <pc:spChg chg="mod">
          <ac:chgData name="Martin Geiger (Psychology)" userId="8f06b308-1267-4aba-9ebb-7f4bffdc13c4" providerId="ADAL" clId="{BBBCF2D7-C5EC-49DF-90A2-D09A18F3EACA}" dt="2024-01-25T08:43:06.457" v="10758" actId="20577"/>
          <ac:spMkLst>
            <pc:docMk/>
            <pc:sldMk cId="3610448048" sldId="350"/>
            <ac:spMk id="5" creationId="{9962F642-1A52-F5F7-FA9C-5B1464BE74F9}"/>
          </ac:spMkLst>
        </pc:spChg>
        <pc:spChg chg="mod">
          <ac:chgData name="Martin Geiger (Psychology)" userId="8f06b308-1267-4aba-9ebb-7f4bffdc13c4" providerId="ADAL" clId="{BBBCF2D7-C5EC-49DF-90A2-D09A18F3EACA}" dt="2024-01-23T12:46:39.124" v="9795"/>
          <ac:spMkLst>
            <pc:docMk/>
            <pc:sldMk cId="3610448048" sldId="350"/>
            <ac:spMk id="9" creationId="{78CB1B90-93AC-9834-A1AF-47CE435B0156}"/>
          </ac:spMkLst>
        </pc:spChg>
      </pc:sldChg>
      <pc:sldChg chg="modSp add mod modNotesTx">
        <pc:chgData name="Martin Geiger (Psychology)" userId="8f06b308-1267-4aba-9ebb-7f4bffdc13c4" providerId="ADAL" clId="{BBBCF2D7-C5EC-49DF-90A2-D09A18F3EACA}" dt="2024-01-24T20:16:14.678" v="10411" actId="20577"/>
        <pc:sldMkLst>
          <pc:docMk/>
          <pc:sldMk cId="3478184649" sldId="351"/>
        </pc:sldMkLst>
        <pc:spChg chg="mod">
          <ac:chgData name="Martin Geiger (Psychology)" userId="8f06b308-1267-4aba-9ebb-7f4bffdc13c4" providerId="ADAL" clId="{BBBCF2D7-C5EC-49DF-90A2-D09A18F3EACA}" dt="2024-01-24T18:40:02.745" v="10254" actId="20577"/>
          <ac:spMkLst>
            <pc:docMk/>
            <pc:sldMk cId="3478184649" sldId="351"/>
            <ac:spMk id="9" creationId="{78CB1B90-93AC-9834-A1AF-47CE435B0156}"/>
          </ac:spMkLst>
        </pc:spChg>
      </pc:sldChg>
      <pc:sldChg chg="modSp add del mod">
        <pc:chgData name="Martin Geiger (Psychology)" userId="8f06b308-1267-4aba-9ebb-7f4bffdc13c4" providerId="ADAL" clId="{BBBCF2D7-C5EC-49DF-90A2-D09A18F3EACA}" dt="2024-01-24T18:40:21.402" v="10255" actId="47"/>
        <pc:sldMkLst>
          <pc:docMk/>
          <pc:sldMk cId="2592871110" sldId="352"/>
        </pc:sldMkLst>
        <pc:spChg chg="mod">
          <ac:chgData name="Martin Geiger (Psychology)" userId="8f06b308-1267-4aba-9ebb-7f4bffdc13c4" providerId="ADAL" clId="{BBBCF2D7-C5EC-49DF-90A2-D09A18F3EACA}" dt="2024-01-24T18:39:57.713" v="10253" actId="20577"/>
          <ac:spMkLst>
            <pc:docMk/>
            <pc:sldMk cId="2592871110" sldId="352"/>
            <ac:spMk id="9" creationId="{78CB1B90-93AC-9834-A1AF-47CE435B0156}"/>
          </ac:spMkLst>
        </pc:spChg>
      </pc:sldChg>
      <pc:sldMasterChg chg="modSldLayout">
        <pc:chgData name="Martin Geiger (Psychology)" userId="8f06b308-1267-4aba-9ebb-7f4bffdc13c4" providerId="ADAL" clId="{BBBCF2D7-C5EC-49DF-90A2-D09A18F3EACA}" dt="2024-01-22T11:10:10.540" v="154" actId="478"/>
        <pc:sldMasterMkLst>
          <pc:docMk/>
          <pc:sldMasterMk cId="2186592228" sldId="2147483648"/>
        </pc:sldMasterMkLst>
        <pc:sldLayoutChg chg="addSp delSp mod">
          <pc:chgData name="Martin Geiger (Psychology)" userId="8f06b308-1267-4aba-9ebb-7f4bffdc13c4" providerId="ADAL" clId="{BBBCF2D7-C5EC-49DF-90A2-D09A18F3EACA}" dt="2024-01-22T11:10:07.556" v="153" actId="478"/>
          <pc:sldLayoutMkLst>
            <pc:docMk/>
            <pc:sldMasterMk cId="2186592228" sldId="2147483648"/>
            <pc:sldLayoutMk cId="3165889756" sldId="2147483649"/>
          </pc:sldLayoutMkLst>
          <pc:picChg chg="add del">
            <ac:chgData name="Martin Geiger (Psychology)" userId="8f06b308-1267-4aba-9ebb-7f4bffdc13c4" providerId="ADAL" clId="{BBBCF2D7-C5EC-49DF-90A2-D09A18F3EACA}" dt="2024-01-22T11:10:07.556" v="153" actId="478"/>
            <ac:picMkLst>
              <pc:docMk/>
              <pc:sldMasterMk cId="2186592228" sldId="2147483648"/>
              <pc:sldLayoutMk cId="3165889756" sldId="2147483649"/>
              <ac:picMk id="14" creationId="{4504F269-56E3-639E-F1B1-41EEC4813B59}"/>
            </ac:picMkLst>
          </pc:picChg>
        </pc:sldLayoutChg>
        <pc:sldLayoutChg chg="addSp delSp mod">
          <pc:chgData name="Martin Geiger (Psychology)" userId="8f06b308-1267-4aba-9ebb-7f4bffdc13c4" providerId="ADAL" clId="{BBBCF2D7-C5EC-49DF-90A2-D09A18F3EACA}" dt="2024-01-22T11:10:10.540" v="154" actId="478"/>
          <pc:sldLayoutMkLst>
            <pc:docMk/>
            <pc:sldMasterMk cId="2186592228" sldId="2147483648"/>
            <pc:sldLayoutMk cId="3141653446" sldId="2147483670"/>
          </pc:sldLayoutMkLst>
          <pc:picChg chg="add del">
            <ac:chgData name="Martin Geiger (Psychology)" userId="8f06b308-1267-4aba-9ebb-7f4bffdc13c4" providerId="ADAL" clId="{BBBCF2D7-C5EC-49DF-90A2-D09A18F3EACA}" dt="2024-01-22T11:10:03.923" v="151" actId="478"/>
            <ac:picMkLst>
              <pc:docMk/>
              <pc:sldMasterMk cId="2186592228" sldId="2147483648"/>
              <pc:sldLayoutMk cId="3141653446" sldId="2147483670"/>
              <ac:picMk id="7" creationId="{C5602FD7-1231-064E-CF9F-7F8C08F8EFE2}"/>
            </ac:picMkLst>
          </pc:picChg>
          <pc:picChg chg="del">
            <ac:chgData name="Martin Geiger (Psychology)" userId="8f06b308-1267-4aba-9ebb-7f4bffdc13c4" providerId="ADAL" clId="{BBBCF2D7-C5EC-49DF-90A2-D09A18F3EACA}" dt="2024-01-22T11:10:10.540" v="154" actId="478"/>
            <ac:picMkLst>
              <pc:docMk/>
              <pc:sldMasterMk cId="2186592228" sldId="2147483648"/>
              <pc:sldLayoutMk cId="3141653446" sldId="2147483670"/>
              <ac:picMk id="14" creationId="{4504F269-56E3-639E-F1B1-41EEC4813B59}"/>
            </ac:picMkLst>
          </pc:picChg>
        </pc:sldLayoutChg>
      </pc:sldMasterChg>
      <pc:sldMasterChg chg="modSp modSldLayout">
        <pc:chgData name="Martin Geiger (Psychology)" userId="8f06b308-1267-4aba-9ebb-7f4bffdc13c4" providerId="ADAL" clId="{BBBCF2D7-C5EC-49DF-90A2-D09A18F3EACA}" dt="2024-01-22T11:09:33.512" v="148" actId="478"/>
        <pc:sldMasterMkLst>
          <pc:docMk/>
          <pc:sldMasterMk cId="593345641" sldId="2147483673"/>
        </pc:sldMasterMkLst>
        <pc:spChg chg="mod">
          <ac:chgData name="Martin Geiger (Psychology)" userId="8f06b308-1267-4aba-9ebb-7f4bffdc13c4" providerId="ADAL" clId="{BBBCF2D7-C5EC-49DF-90A2-D09A18F3EACA}" dt="2024-01-22T11:04:58.639" v="105" actId="2711"/>
          <ac:spMkLst>
            <pc:docMk/>
            <pc:sldMasterMk cId="593345641" sldId="2147483673"/>
            <ac:spMk id="2" creationId="{BC4C08AA-2148-527A-BB20-1D271A404421}"/>
          </ac:spMkLst>
        </pc:spChg>
        <pc:sldLayoutChg chg="delSp mod">
          <pc:chgData name="Martin Geiger (Psychology)" userId="8f06b308-1267-4aba-9ebb-7f4bffdc13c4" providerId="ADAL" clId="{BBBCF2D7-C5EC-49DF-90A2-D09A18F3EACA}" dt="2024-01-22T11:09:25.724" v="145" actId="478"/>
          <pc:sldLayoutMkLst>
            <pc:docMk/>
            <pc:sldMasterMk cId="593345641" sldId="2147483673"/>
            <pc:sldLayoutMk cId="2792727091" sldId="2147483676"/>
          </pc:sldLayoutMkLst>
          <pc:picChg chg="del">
            <ac:chgData name="Martin Geiger (Psychology)" userId="8f06b308-1267-4aba-9ebb-7f4bffdc13c4" providerId="ADAL" clId="{BBBCF2D7-C5EC-49DF-90A2-D09A18F3EACA}" dt="2024-01-22T11:09:25.724" v="145" actId="478"/>
            <ac:picMkLst>
              <pc:docMk/>
              <pc:sldMasterMk cId="593345641" sldId="2147483673"/>
              <pc:sldLayoutMk cId="2792727091" sldId="2147483676"/>
              <ac:picMk id="14" creationId="{4504F269-56E3-639E-F1B1-41EEC4813B59}"/>
            </ac:picMkLst>
          </pc:picChg>
        </pc:sldLayoutChg>
        <pc:sldLayoutChg chg="delSp mod">
          <pc:chgData name="Martin Geiger (Psychology)" userId="8f06b308-1267-4aba-9ebb-7f4bffdc13c4" providerId="ADAL" clId="{BBBCF2D7-C5EC-49DF-90A2-D09A18F3EACA}" dt="2024-01-22T11:09:27.729" v="146" actId="478"/>
          <pc:sldLayoutMkLst>
            <pc:docMk/>
            <pc:sldMasterMk cId="593345641" sldId="2147483673"/>
            <pc:sldLayoutMk cId="4189653822" sldId="2147483677"/>
          </pc:sldLayoutMkLst>
          <pc:picChg chg="del">
            <ac:chgData name="Martin Geiger (Psychology)" userId="8f06b308-1267-4aba-9ebb-7f4bffdc13c4" providerId="ADAL" clId="{BBBCF2D7-C5EC-49DF-90A2-D09A18F3EACA}" dt="2024-01-22T11:09:27.729" v="146" actId="478"/>
            <ac:picMkLst>
              <pc:docMk/>
              <pc:sldMasterMk cId="593345641" sldId="2147483673"/>
              <pc:sldLayoutMk cId="4189653822" sldId="2147483677"/>
              <ac:picMk id="11" creationId="{57E62669-0C8C-8C81-1274-25D65572689A}"/>
            </ac:picMkLst>
          </pc:picChg>
        </pc:sldLayoutChg>
        <pc:sldLayoutChg chg="delSp mod">
          <pc:chgData name="Martin Geiger (Psychology)" userId="8f06b308-1267-4aba-9ebb-7f4bffdc13c4" providerId="ADAL" clId="{BBBCF2D7-C5EC-49DF-90A2-D09A18F3EACA}" dt="2024-01-22T11:09:29.137" v="147" actId="478"/>
          <pc:sldLayoutMkLst>
            <pc:docMk/>
            <pc:sldMasterMk cId="593345641" sldId="2147483673"/>
            <pc:sldLayoutMk cId="32175768" sldId="2147483678"/>
          </pc:sldLayoutMkLst>
          <pc:picChg chg="del">
            <ac:chgData name="Martin Geiger (Psychology)" userId="8f06b308-1267-4aba-9ebb-7f4bffdc13c4" providerId="ADAL" clId="{BBBCF2D7-C5EC-49DF-90A2-D09A18F3EACA}" dt="2024-01-22T11:09:29.137" v="147" actId="478"/>
            <ac:picMkLst>
              <pc:docMk/>
              <pc:sldMasterMk cId="593345641" sldId="2147483673"/>
              <pc:sldLayoutMk cId="32175768" sldId="2147483678"/>
              <ac:picMk id="12" creationId="{CF67140E-3A47-D241-7182-3577AE6E8340}"/>
            </ac:picMkLst>
          </pc:picChg>
        </pc:sldLayoutChg>
        <pc:sldLayoutChg chg="delSp mod">
          <pc:chgData name="Martin Geiger (Psychology)" userId="8f06b308-1267-4aba-9ebb-7f4bffdc13c4" providerId="ADAL" clId="{BBBCF2D7-C5EC-49DF-90A2-D09A18F3EACA}" dt="2024-01-22T11:09:33.512" v="148" actId="478"/>
          <pc:sldLayoutMkLst>
            <pc:docMk/>
            <pc:sldMasterMk cId="593345641" sldId="2147483673"/>
            <pc:sldLayoutMk cId="2515988496" sldId="2147483682"/>
          </pc:sldLayoutMkLst>
          <pc:picChg chg="del">
            <ac:chgData name="Martin Geiger (Psychology)" userId="8f06b308-1267-4aba-9ebb-7f4bffdc13c4" providerId="ADAL" clId="{BBBCF2D7-C5EC-49DF-90A2-D09A18F3EACA}" dt="2024-01-22T11:09:33.512" v="148" actId="478"/>
            <ac:picMkLst>
              <pc:docMk/>
              <pc:sldMasterMk cId="593345641" sldId="2147483673"/>
              <pc:sldLayoutMk cId="2515988496" sldId="2147483682"/>
              <ac:picMk id="6" creationId="{E1FBAEAF-9083-CEBB-9361-7C295E600CB4}"/>
            </ac:picMkLst>
          </pc:picChg>
        </pc:sldLayoutChg>
      </pc:sldMasterChg>
    </pc:docChg>
  </pc:docChgLst>
  <pc:docChgLst>
    <pc:chgData name="Martin Geiger (Psychology)" userId="8f06b308-1267-4aba-9ebb-7f4bffdc13c4" providerId="ADAL" clId="{80A3F37D-D5E7-4096-9BEE-3D088D773B08}"/>
    <pc:docChg chg="undo redo custSel addSld delSld modSld sldOrd">
      <pc:chgData name="Martin Geiger (Psychology)" userId="8f06b308-1267-4aba-9ebb-7f4bffdc13c4" providerId="ADAL" clId="{80A3F37D-D5E7-4096-9BEE-3D088D773B08}" dt="2024-05-23T18:06:26.806" v="7033" actId="20577"/>
      <pc:docMkLst>
        <pc:docMk/>
      </pc:docMkLst>
      <pc:sldChg chg="modSp mod modNotesTx">
        <pc:chgData name="Martin Geiger (Psychology)" userId="8f06b308-1267-4aba-9ebb-7f4bffdc13c4" providerId="ADAL" clId="{80A3F37D-D5E7-4096-9BEE-3D088D773B08}" dt="2024-05-23T18:06:26.806" v="7033" actId="20577"/>
        <pc:sldMkLst>
          <pc:docMk/>
          <pc:sldMk cId="2063773818" sldId="256"/>
        </pc:sldMkLst>
        <pc:spChg chg="mod">
          <ac:chgData name="Martin Geiger (Psychology)" userId="8f06b308-1267-4aba-9ebb-7f4bffdc13c4" providerId="ADAL" clId="{80A3F37D-D5E7-4096-9BEE-3D088D773B08}" dt="2024-05-13T12:50:34.022" v="776" actId="403"/>
          <ac:spMkLst>
            <pc:docMk/>
            <pc:sldMk cId="2063773818" sldId="256"/>
            <ac:spMk id="2" creationId="{23C0B845-82DE-704C-C320-2E84FA691C7B}"/>
          </ac:spMkLst>
        </pc:spChg>
        <pc:spChg chg="mod">
          <ac:chgData name="Martin Geiger (Psychology)" userId="8f06b308-1267-4aba-9ebb-7f4bffdc13c4" providerId="ADAL" clId="{80A3F37D-D5E7-4096-9BEE-3D088D773B08}" dt="2024-05-23T18:06:26.806" v="7033" actId="20577"/>
          <ac:spMkLst>
            <pc:docMk/>
            <pc:sldMk cId="2063773818" sldId="256"/>
            <ac:spMk id="6" creationId="{CDC33EBC-F209-63EB-7921-88D652D530A9}"/>
          </ac:spMkLst>
        </pc:spChg>
      </pc:sldChg>
      <pc:sldChg chg="del">
        <pc:chgData name="Martin Geiger (Psychology)" userId="8f06b308-1267-4aba-9ebb-7f4bffdc13c4" providerId="ADAL" clId="{80A3F37D-D5E7-4096-9BEE-3D088D773B08}" dt="2024-05-13T09:04:51.946" v="2" actId="47"/>
        <pc:sldMkLst>
          <pc:docMk/>
          <pc:sldMk cId="3202664400" sldId="291"/>
        </pc:sldMkLst>
      </pc:sldChg>
      <pc:sldChg chg="del">
        <pc:chgData name="Martin Geiger (Psychology)" userId="8f06b308-1267-4aba-9ebb-7f4bffdc13c4" providerId="ADAL" clId="{80A3F37D-D5E7-4096-9BEE-3D088D773B08}" dt="2024-05-13T09:04:51.692" v="1" actId="47"/>
        <pc:sldMkLst>
          <pc:docMk/>
          <pc:sldMk cId="1569668197" sldId="292"/>
        </pc:sldMkLst>
      </pc:sldChg>
      <pc:sldChg chg="addSp modSp mod modTransition">
        <pc:chgData name="Martin Geiger (Psychology)" userId="8f06b308-1267-4aba-9ebb-7f4bffdc13c4" providerId="ADAL" clId="{80A3F37D-D5E7-4096-9BEE-3D088D773B08}" dt="2024-05-15T16:42:47.900" v="4881"/>
        <pc:sldMkLst>
          <pc:docMk/>
          <pc:sldMk cId="1137697664" sldId="311"/>
        </pc:sldMkLst>
        <pc:spChg chg="add mod">
          <ac:chgData name="Martin Geiger (Psychology)" userId="8f06b308-1267-4aba-9ebb-7f4bffdc13c4" providerId="ADAL" clId="{80A3F37D-D5E7-4096-9BEE-3D088D773B08}" dt="2024-05-15T16:42:18.849" v="4870" actId="1076"/>
          <ac:spMkLst>
            <pc:docMk/>
            <pc:sldMk cId="1137697664" sldId="311"/>
            <ac:spMk id="6" creationId="{FCC6D3D0-949C-C8EC-E43E-CEB21E6D110D}"/>
          </ac:spMkLst>
        </pc:spChg>
        <pc:spChg chg="add mod">
          <ac:chgData name="Martin Geiger (Psychology)" userId="8f06b308-1267-4aba-9ebb-7f4bffdc13c4" providerId="ADAL" clId="{80A3F37D-D5E7-4096-9BEE-3D088D773B08}" dt="2024-05-15T16:42:33.380" v="4874" actId="1076"/>
          <ac:spMkLst>
            <pc:docMk/>
            <pc:sldMk cId="1137697664" sldId="311"/>
            <ac:spMk id="17" creationId="{AE5BFF0B-91C2-2613-D8D1-4E0D1D55583C}"/>
          </ac:spMkLst>
        </pc:spChg>
        <pc:spChg chg="add mod">
          <ac:chgData name="Martin Geiger (Psychology)" userId="8f06b308-1267-4aba-9ebb-7f4bffdc13c4" providerId="ADAL" clId="{80A3F37D-D5E7-4096-9BEE-3D088D773B08}" dt="2024-05-15T16:42:33.380" v="4874" actId="1076"/>
          <ac:spMkLst>
            <pc:docMk/>
            <pc:sldMk cId="1137697664" sldId="311"/>
            <ac:spMk id="18" creationId="{4A198B26-4FFC-48B0-22E7-475742A6BE59}"/>
          </ac:spMkLst>
        </pc:spChg>
        <pc:spChg chg="add mod">
          <ac:chgData name="Martin Geiger (Psychology)" userId="8f06b308-1267-4aba-9ebb-7f4bffdc13c4" providerId="ADAL" clId="{80A3F37D-D5E7-4096-9BEE-3D088D773B08}" dt="2024-05-15T16:42:33.380" v="4874" actId="1076"/>
          <ac:spMkLst>
            <pc:docMk/>
            <pc:sldMk cId="1137697664" sldId="311"/>
            <ac:spMk id="19" creationId="{231A49E1-0B6C-3CDA-862A-6D2CAFD46565}"/>
          </ac:spMkLst>
        </pc:spChg>
        <pc:spChg chg="add mod">
          <ac:chgData name="Martin Geiger (Psychology)" userId="8f06b308-1267-4aba-9ebb-7f4bffdc13c4" providerId="ADAL" clId="{80A3F37D-D5E7-4096-9BEE-3D088D773B08}" dt="2024-05-15T16:42:33.380" v="4874" actId="1076"/>
          <ac:spMkLst>
            <pc:docMk/>
            <pc:sldMk cId="1137697664" sldId="311"/>
            <ac:spMk id="20" creationId="{3BB00C7B-F3E7-3D50-36F0-7FB576DADE93}"/>
          </ac:spMkLst>
        </pc:spChg>
        <pc:spChg chg="add mod">
          <ac:chgData name="Martin Geiger (Psychology)" userId="8f06b308-1267-4aba-9ebb-7f4bffdc13c4" providerId="ADAL" clId="{80A3F37D-D5E7-4096-9BEE-3D088D773B08}" dt="2024-05-15T16:42:05.277" v="4867" actId="1076"/>
          <ac:spMkLst>
            <pc:docMk/>
            <pc:sldMk cId="1137697664" sldId="311"/>
            <ac:spMk id="24" creationId="{E733A298-C6BC-C97D-A8DB-BFEB619113F0}"/>
          </ac:spMkLst>
        </pc:spChg>
        <pc:spChg chg="add mod">
          <ac:chgData name="Martin Geiger (Psychology)" userId="8f06b308-1267-4aba-9ebb-7f4bffdc13c4" providerId="ADAL" clId="{80A3F37D-D5E7-4096-9BEE-3D088D773B08}" dt="2024-05-15T16:42:18.849" v="4870" actId="1076"/>
          <ac:spMkLst>
            <pc:docMk/>
            <pc:sldMk cId="1137697664" sldId="311"/>
            <ac:spMk id="26" creationId="{2A2D2D27-8255-57B1-DED9-1D1F602EEBB1}"/>
          </ac:spMkLst>
        </pc:spChg>
        <pc:spChg chg="add mod">
          <ac:chgData name="Martin Geiger (Psychology)" userId="8f06b308-1267-4aba-9ebb-7f4bffdc13c4" providerId="ADAL" clId="{80A3F37D-D5E7-4096-9BEE-3D088D773B08}" dt="2024-05-15T16:42:14.805" v="4869" actId="1076"/>
          <ac:spMkLst>
            <pc:docMk/>
            <pc:sldMk cId="1137697664" sldId="311"/>
            <ac:spMk id="35" creationId="{4EFE5174-B2B8-5060-CB63-3E8390236BE4}"/>
          </ac:spMkLst>
        </pc:spChg>
        <pc:spChg chg="add mod">
          <ac:chgData name="Martin Geiger (Psychology)" userId="8f06b308-1267-4aba-9ebb-7f4bffdc13c4" providerId="ADAL" clId="{80A3F37D-D5E7-4096-9BEE-3D088D773B08}" dt="2024-05-15T16:42:01.280" v="4866" actId="1076"/>
          <ac:spMkLst>
            <pc:docMk/>
            <pc:sldMk cId="1137697664" sldId="311"/>
            <ac:spMk id="37" creationId="{8BA1C217-3299-F7F3-A977-9068E56DCF35}"/>
          </ac:spMkLst>
        </pc:spChg>
        <pc:spChg chg="add mod">
          <ac:chgData name="Martin Geiger (Psychology)" userId="8f06b308-1267-4aba-9ebb-7f4bffdc13c4" providerId="ADAL" clId="{80A3F37D-D5E7-4096-9BEE-3D088D773B08}" dt="2024-05-15T16:42:08.988" v="4868" actId="1076"/>
          <ac:spMkLst>
            <pc:docMk/>
            <pc:sldMk cId="1137697664" sldId="311"/>
            <ac:spMk id="39" creationId="{3500AAAF-7ACD-E964-0383-B1D440CA9A25}"/>
          </ac:spMkLst>
        </pc:spChg>
        <pc:spChg chg="add mod">
          <ac:chgData name="Martin Geiger (Psychology)" userId="8f06b308-1267-4aba-9ebb-7f4bffdc13c4" providerId="ADAL" clId="{80A3F37D-D5E7-4096-9BEE-3D088D773B08}" dt="2024-05-15T16:42:05.277" v="4867" actId="1076"/>
          <ac:spMkLst>
            <pc:docMk/>
            <pc:sldMk cId="1137697664" sldId="311"/>
            <ac:spMk id="41" creationId="{8A557608-293C-1C14-821C-875C2B031A22}"/>
          </ac:spMkLst>
        </pc:spChg>
        <pc:spChg chg="add mod">
          <ac:chgData name="Martin Geiger (Psychology)" userId="8f06b308-1267-4aba-9ebb-7f4bffdc13c4" providerId="ADAL" clId="{80A3F37D-D5E7-4096-9BEE-3D088D773B08}" dt="2024-05-15T16:42:08.988" v="4868" actId="1076"/>
          <ac:spMkLst>
            <pc:docMk/>
            <pc:sldMk cId="1137697664" sldId="311"/>
            <ac:spMk id="42" creationId="{299EC51D-ED72-D2C6-FD06-72C9167B6287}"/>
          </ac:spMkLst>
        </pc:spChg>
        <pc:spChg chg="add mod">
          <ac:chgData name="Martin Geiger (Psychology)" userId="8f06b308-1267-4aba-9ebb-7f4bffdc13c4" providerId="ADAL" clId="{80A3F37D-D5E7-4096-9BEE-3D088D773B08}" dt="2024-05-15T16:42:05.277" v="4867" actId="1076"/>
          <ac:spMkLst>
            <pc:docMk/>
            <pc:sldMk cId="1137697664" sldId="311"/>
            <ac:spMk id="43" creationId="{A6201CF5-FBAA-A560-C804-515558931C92}"/>
          </ac:spMkLst>
        </pc:spChg>
        <pc:spChg chg="add mod">
          <ac:chgData name="Martin Geiger (Psychology)" userId="8f06b308-1267-4aba-9ebb-7f4bffdc13c4" providerId="ADAL" clId="{80A3F37D-D5E7-4096-9BEE-3D088D773B08}" dt="2024-05-15T16:42:14.805" v="4869" actId="1076"/>
          <ac:spMkLst>
            <pc:docMk/>
            <pc:sldMk cId="1137697664" sldId="311"/>
            <ac:spMk id="44" creationId="{B526BEDF-1974-0A9D-A691-3D8E79FDF570}"/>
          </ac:spMkLst>
        </pc:spChg>
        <pc:spChg chg="add mod">
          <ac:chgData name="Martin Geiger (Psychology)" userId="8f06b308-1267-4aba-9ebb-7f4bffdc13c4" providerId="ADAL" clId="{80A3F37D-D5E7-4096-9BEE-3D088D773B08}" dt="2024-05-15T16:42:01.280" v="4866" actId="1076"/>
          <ac:spMkLst>
            <pc:docMk/>
            <pc:sldMk cId="1137697664" sldId="311"/>
            <ac:spMk id="45" creationId="{E874D231-7595-A598-1A4A-A09001B68719}"/>
          </ac:spMkLst>
        </pc:spChg>
        <pc:graphicFrameChg chg="add mod">
          <ac:chgData name="Martin Geiger (Psychology)" userId="8f06b308-1267-4aba-9ebb-7f4bffdc13c4" providerId="ADAL" clId="{80A3F37D-D5E7-4096-9BEE-3D088D773B08}" dt="2024-05-15T16:42:14.805" v="4869" actId="1076"/>
          <ac:graphicFrameMkLst>
            <pc:docMk/>
            <pc:sldMk cId="1137697664" sldId="311"/>
            <ac:graphicFrameMk id="34" creationId="{47E53079-11D0-90E1-8BEF-E109FCE1556E}"/>
          </ac:graphicFrameMkLst>
        </pc:graphicFrameChg>
        <pc:picChg chg="add mod">
          <ac:chgData name="Martin Geiger (Psychology)" userId="8f06b308-1267-4aba-9ebb-7f4bffdc13c4" providerId="ADAL" clId="{80A3F37D-D5E7-4096-9BEE-3D088D773B08}" dt="2024-05-15T16:42:37.239" v="4875" actId="1076"/>
          <ac:picMkLst>
            <pc:docMk/>
            <pc:sldMk cId="1137697664" sldId="311"/>
            <ac:picMk id="3" creationId="{6B94137A-28EC-56E8-913C-5697F2B5E280}"/>
          </ac:picMkLst>
        </pc:picChg>
        <pc:picChg chg="add mod">
          <ac:chgData name="Martin Geiger (Psychology)" userId="8f06b308-1267-4aba-9ebb-7f4bffdc13c4" providerId="ADAL" clId="{80A3F37D-D5E7-4096-9BEE-3D088D773B08}" dt="2024-05-15T16:42:33.380" v="4874" actId="1076"/>
          <ac:picMkLst>
            <pc:docMk/>
            <pc:sldMk cId="1137697664" sldId="311"/>
            <ac:picMk id="4" creationId="{C0C361CA-F47E-4B47-E0AF-795299E65C0B}"/>
          </ac:picMkLst>
        </pc:picChg>
        <pc:picChg chg="add mod">
          <ac:chgData name="Martin Geiger (Psychology)" userId="8f06b308-1267-4aba-9ebb-7f4bffdc13c4" providerId="ADAL" clId="{80A3F37D-D5E7-4096-9BEE-3D088D773B08}" dt="2024-05-15T16:42:18.849" v="4870" actId="1076"/>
          <ac:picMkLst>
            <pc:docMk/>
            <pc:sldMk cId="1137697664" sldId="311"/>
            <ac:picMk id="5" creationId="{BA3A9203-B515-D1AE-B9D0-55448BCA24BF}"/>
          </ac:picMkLst>
        </pc:picChg>
        <pc:picChg chg="add mod">
          <ac:chgData name="Martin Geiger (Psychology)" userId="8f06b308-1267-4aba-9ebb-7f4bffdc13c4" providerId="ADAL" clId="{80A3F37D-D5E7-4096-9BEE-3D088D773B08}" dt="2024-05-15T16:42:21.796" v="4871" actId="1076"/>
          <ac:picMkLst>
            <pc:docMk/>
            <pc:sldMk cId="1137697664" sldId="311"/>
            <ac:picMk id="10" creationId="{5EFA4A40-4E58-87EC-A13A-6A8C76C66D3A}"/>
          </ac:picMkLst>
        </pc:picChg>
        <pc:picChg chg="add mod">
          <ac:chgData name="Martin Geiger (Psychology)" userId="8f06b308-1267-4aba-9ebb-7f4bffdc13c4" providerId="ADAL" clId="{80A3F37D-D5E7-4096-9BEE-3D088D773B08}" dt="2024-05-15T16:42:21.796" v="4871" actId="1076"/>
          <ac:picMkLst>
            <pc:docMk/>
            <pc:sldMk cId="1137697664" sldId="311"/>
            <ac:picMk id="11" creationId="{53EAAF7D-766E-4960-ED7B-160C270363F9}"/>
          </ac:picMkLst>
        </pc:picChg>
        <pc:picChg chg="add mod">
          <ac:chgData name="Martin Geiger (Psychology)" userId="8f06b308-1267-4aba-9ebb-7f4bffdc13c4" providerId="ADAL" clId="{80A3F37D-D5E7-4096-9BEE-3D088D773B08}" dt="2024-05-15T16:42:18.849" v="4870" actId="1076"/>
          <ac:picMkLst>
            <pc:docMk/>
            <pc:sldMk cId="1137697664" sldId="311"/>
            <ac:picMk id="13" creationId="{46A9F174-856A-AB61-CC52-1853F11B901B}"/>
          </ac:picMkLst>
        </pc:picChg>
        <pc:picChg chg="add mod">
          <ac:chgData name="Martin Geiger (Psychology)" userId="8f06b308-1267-4aba-9ebb-7f4bffdc13c4" providerId="ADAL" clId="{80A3F37D-D5E7-4096-9BEE-3D088D773B08}" dt="2024-05-15T16:42:37.239" v="4875" actId="1076"/>
          <ac:picMkLst>
            <pc:docMk/>
            <pc:sldMk cId="1137697664" sldId="311"/>
            <ac:picMk id="14" creationId="{026D908F-0348-6708-B336-B26167C79CE8}"/>
          </ac:picMkLst>
        </pc:picChg>
        <pc:picChg chg="add mod">
          <ac:chgData name="Martin Geiger (Psychology)" userId="8f06b308-1267-4aba-9ebb-7f4bffdc13c4" providerId="ADAL" clId="{80A3F37D-D5E7-4096-9BEE-3D088D773B08}" dt="2024-05-15T16:42:33.380" v="4874" actId="1076"/>
          <ac:picMkLst>
            <pc:docMk/>
            <pc:sldMk cId="1137697664" sldId="311"/>
            <ac:picMk id="15" creationId="{E4C32E05-1CA4-B032-DC94-8C5A35C7A929}"/>
          </ac:picMkLst>
        </pc:picChg>
        <pc:picChg chg="add mod">
          <ac:chgData name="Martin Geiger (Psychology)" userId="8f06b308-1267-4aba-9ebb-7f4bffdc13c4" providerId="ADAL" clId="{80A3F37D-D5E7-4096-9BEE-3D088D773B08}" dt="2024-05-15T16:42:33.380" v="4874" actId="1076"/>
          <ac:picMkLst>
            <pc:docMk/>
            <pc:sldMk cId="1137697664" sldId="311"/>
            <ac:picMk id="21" creationId="{D3A5F3C4-F767-DE8C-8A73-D25F29263E5B}"/>
          </ac:picMkLst>
        </pc:picChg>
        <pc:picChg chg="add mod">
          <ac:chgData name="Martin Geiger (Psychology)" userId="8f06b308-1267-4aba-9ebb-7f4bffdc13c4" providerId="ADAL" clId="{80A3F37D-D5E7-4096-9BEE-3D088D773B08}" dt="2024-05-15T16:42:33.380" v="4874" actId="1076"/>
          <ac:picMkLst>
            <pc:docMk/>
            <pc:sldMk cId="1137697664" sldId="311"/>
            <ac:picMk id="22" creationId="{0C98B953-9760-0978-CC65-2A22F6A0EB31}"/>
          </ac:picMkLst>
        </pc:picChg>
        <pc:picChg chg="add mod">
          <ac:chgData name="Martin Geiger (Psychology)" userId="8f06b308-1267-4aba-9ebb-7f4bffdc13c4" providerId="ADAL" clId="{80A3F37D-D5E7-4096-9BEE-3D088D773B08}" dt="2024-05-15T16:42:37.239" v="4875" actId="1076"/>
          <ac:picMkLst>
            <pc:docMk/>
            <pc:sldMk cId="1137697664" sldId="311"/>
            <ac:picMk id="23" creationId="{B063E03C-93B3-CFDD-7B04-7BB5EE454EC0}"/>
          </ac:picMkLst>
        </pc:picChg>
        <pc:picChg chg="add mod">
          <ac:chgData name="Martin Geiger (Psychology)" userId="8f06b308-1267-4aba-9ebb-7f4bffdc13c4" providerId="ADAL" clId="{80A3F37D-D5E7-4096-9BEE-3D088D773B08}" dt="2024-05-15T16:42:18.849" v="4870" actId="1076"/>
          <ac:picMkLst>
            <pc:docMk/>
            <pc:sldMk cId="1137697664" sldId="311"/>
            <ac:picMk id="25" creationId="{021411C9-1BB0-ECE5-63E8-4EEFD5045503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27" creationId="{50C17681-C2E3-2AAD-610D-E15976D21789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28" creationId="{6B8D3DA5-D3DC-E71B-03E4-7AB6313514A8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29" creationId="{F61DAE1C-CFE7-0956-D635-EAD56A345956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30" creationId="{CE5BB212-D879-7E0F-AA7C-958D37E61A50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31" creationId="{4A624D00-45FC-E71C-84E3-ADA93FB4D94F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32" creationId="{C6F34A8E-9541-0D86-8C18-22114199A06A}"/>
          </ac:picMkLst>
        </pc:picChg>
        <pc:picChg chg="add mod">
          <ac:chgData name="Martin Geiger (Psychology)" userId="8f06b308-1267-4aba-9ebb-7f4bffdc13c4" providerId="ADAL" clId="{80A3F37D-D5E7-4096-9BEE-3D088D773B08}" dt="2024-05-15T16:42:14.805" v="4869" actId="1076"/>
          <ac:picMkLst>
            <pc:docMk/>
            <pc:sldMk cId="1137697664" sldId="311"/>
            <ac:picMk id="33" creationId="{6B55E00B-2B9B-9C7B-0C38-36B937B2C99A}"/>
          </ac:picMkLst>
        </pc:picChg>
        <pc:picChg chg="add mod">
          <ac:chgData name="Martin Geiger (Psychology)" userId="8f06b308-1267-4aba-9ebb-7f4bffdc13c4" providerId="ADAL" clId="{80A3F37D-D5E7-4096-9BEE-3D088D773B08}" dt="2024-05-15T16:42:01.280" v="4866" actId="1076"/>
          <ac:picMkLst>
            <pc:docMk/>
            <pc:sldMk cId="1137697664" sldId="311"/>
            <ac:picMk id="36" creationId="{0444AF66-1E46-75FF-29A6-B1F3AB0462F4}"/>
          </ac:picMkLst>
        </pc:picChg>
        <pc:picChg chg="add mod">
          <ac:chgData name="Martin Geiger (Psychology)" userId="8f06b308-1267-4aba-9ebb-7f4bffdc13c4" providerId="ADAL" clId="{80A3F37D-D5E7-4096-9BEE-3D088D773B08}" dt="2024-05-15T16:42:08.988" v="4868" actId="1076"/>
          <ac:picMkLst>
            <pc:docMk/>
            <pc:sldMk cId="1137697664" sldId="311"/>
            <ac:picMk id="38" creationId="{8CD7112A-1DD1-9647-A22A-154614A5BBF8}"/>
          </ac:picMkLst>
        </pc:picChg>
        <pc:picChg chg="add mod">
          <ac:chgData name="Martin Geiger (Psychology)" userId="8f06b308-1267-4aba-9ebb-7f4bffdc13c4" providerId="ADAL" clId="{80A3F37D-D5E7-4096-9BEE-3D088D773B08}" dt="2024-05-15T16:42:05.277" v="4867" actId="1076"/>
          <ac:picMkLst>
            <pc:docMk/>
            <pc:sldMk cId="1137697664" sldId="311"/>
            <ac:picMk id="40" creationId="{9A072406-7110-B08D-4305-E232AC6EF652}"/>
          </ac:picMkLst>
        </pc:picChg>
        <pc:cxnChg chg="add mod">
          <ac:chgData name="Martin Geiger (Psychology)" userId="8f06b308-1267-4aba-9ebb-7f4bffdc13c4" providerId="ADAL" clId="{80A3F37D-D5E7-4096-9BEE-3D088D773B08}" dt="2024-05-15T16:42:33.380" v="4874" actId="1076"/>
          <ac:cxnSpMkLst>
            <pc:docMk/>
            <pc:sldMk cId="1137697664" sldId="311"/>
            <ac:cxnSpMk id="7" creationId="{0A95DF45-7FF0-CD8B-2F24-9F3B3B93E988}"/>
          </ac:cxnSpMkLst>
        </pc:cxnChg>
        <pc:cxnChg chg="add mod">
          <ac:chgData name="Martin Geiger (Psychology)" userId="8f06b308-1267-4aba-9ebb-7f4bffdc13c4" providerId="ADAL" clId="{80A3F37D-D5E7-4096-9BEE-3D088D773B08}" dt="2024-05-15T16:42:33.380" v="4874" actId="1076"/>
          <ac:cxnSpMkLst>
            <pc:docMk/>
            <pc:sldMk cId="1137697664" sldId="311"/>
            <ac:cxnSpMk id="8" creationId="{207BD919-BA10-06FA-6CE8-7DC6B2E72661}"/>
          </ac:cxnSpMkLst>
        </pc:cxnChg>
        <pc:cxnChg chg="add mod">
          <ac:chgData name="Martin Geiger (Psychology)" userId="8f06b308-1267-4aba-9ebb-7f4bffdc13c4" providerId="ADAL" clId="{80A3F37D-D5E7-4096-9BEE-3D088D773B08}" dt="2024-05-15T16:42:33.380" v="4874" actId="1076"/>
          <ac:cxnSpMkLst>
            <pc:docMk/>
            <pc:sldMk cId="1137697664" sldId="311"/>
            <ac:cxnSpMk id="9" creationId="{B4B0043F-A063-E5CE-DF84-9BE1DD721969}"/>
          </ac:cxnSpMkLst>
        </pc:cxnChg>
        <pc:cxnChg chg="add mod">
          <ac:chgData name="Martin Geiger (Psychology)" userId="8f06b308-1267-4aba-9ebb-7f4bffdc13c4" providerId="ADAL" clId="{80A3F37D-D5E7-4096-9BEE-3D088D773B08}" dt="2024-05-15T16:42:21.796" v="4871" actId="1076"/>
          <ac:cxnSpMkLst>
            <pc:docMk/>
            <pc:sldMk cId="1137697664" sldId="311"/>
            <ac:cxnSpMk id="12" creationId="{92E9558E-B540-BCE2-B4C9-598EAB4E102E}"/>
          </ac:cxnSpMkLst>
        </pc:cxnChg>
        <pc:cxnChg chg="add mod">
          <ac:chgData name="Martin Geiger (Psychology)" userId="8f06b308-1267-4aba-9ebb-7f4bffdc13c4" providerId="ADAL" clId="{80A3F37D-D5E7-4096-9BEE-3D088D773B08}" dt="2024-05-15T16:42:41.152" v="4876" actId="14100"/>
          <ac:cxnSpMkLst>
            <pc:docMk/>
            <pc:sldMk cId="1137697664" sldId="311"/>
            <ac:cxnSpMk id="16" creationId="{5AC1654A-2045-8E41-7CD6-1D32A84CBBEC}"/>
          </ac:cxnSpMkLst>
        </pc:cxnChg>
      </pc:sldChg>
      <pc:sldChg chg="del">
        <pc:chgData name="Martin Geiger (Psychology)" userId="8f06b308-1267-4aba-9ebb-7f4bffdc13c4" providerId="ADAL" clId="{80A3F37D-D5E7-4096-9BEE-3D088D773B08}" dt="2024-05-13T09:04:53.565" v="10" actId="47"/>
        <pc:sldMkLst>
          <pc:docMk/>
          <pc:sldMk cId="1413808917" sldId="318"/>
        </pc:sldMkLst>
      </pc:sldChg>
      <pc:sldChg chg="del">
        <pc:chgData name="Martin Geiger (Psychology)" userId="8f06b308-1267-4aba-9ebb-7f4bffdc13c4" providerId="ADAL" clId="{80A3F37D-D5E7-4096-9BEE-3D088D773B08}" dt="2024-05-13T09:04:53.381" v="9" actId="47"/>
        <pc:sldMkLst>
          <pc:docMk/>
          <pc:sldMk cId="1704512019" sldId="319"/>
        </pc:sldMkLst>
      </pc:sldChg>
      <pc:sldChg chg="del">
        <pc:chgData name="Martin Geiger (Psychology)" userId="8f06b308-1267-4aba-9ebb-7f4bffdc13c4" providerId="ADAL" clId="{80A3F37D-D5E7-4096-9BEE-3D088D773B08}" dt="2024-05-13T09:04:59.660" v="21" actId="47"/>
        <pc:sldMkLst>
          <pc:docMk/>
          <pc:sldMk cId="4101163725" sldId="321"/>
        </pc:sldMkLst>
      </pc:sldChg>
      <pc:sldChg chg="modSp add del mod ord">
        <pc:chgData name="Martin Geiger (Psychology)" userId="8f06b308-1267-4aba-9ebb-7f4bffdc13c4" providerId="ADAL" clId="{80A3F37D-D5E7-4096-9BEE-3D088D773B08}" dt="2024-05-14T09:37:32.375" v="1482"/>
        <pc:sldMkLst>
          <pc:docMk/>
          <pc:sldMk cId="3152089805" sldId="322"/>
        </pc:sldMkLst>
        <pc:spChg chg="mod">
          <ac:chgData name="Martin Geiger (Psychology)" userId="8f06b308-1267-4aba-9ebb-7f4bffdc13c4" providerId="ADAL" clId="{80A3F37D-D5E7-4096-9BEE-3D088D773B08}" dt="2024-05-14T09:30:58.410" v="1480" actId="20577"/>
          <ac:spMkLst>
            <pc:docMk/>
            <pc:sldMk cId="3152089805" sldId="322"/>
            <ac:spMk id="6" creationId="{849075DF-A6E4-5C27-C979-E53BDE47B9BC}"/>
          </ac:spMkLst>
        </pc:spChg>
        <pc:spChg chg="mod">
          <ac:chgData name="Martin Geiger (Psychology)" userId="8f06b308-1267-4aba-9ebb-7f4bffdc13c4" providerId="ADAL" clId="{80A3F37D-D5E7-4096-9BEE-3D088D773B08}" dt="2024-05-14T09:17:03.496" v="1470" actId="20577"/>
          <ac:spMkLst>
            <pc:docMk/>
            <pc:sldMk cId="3152089805" sldId="322"/>
            <ac:spMk id="7" creationId="{050F6D46-A5BC-6737-39AF-9B61E18FE964}"/>
          </ac:spMkLst>
        </pc:spChg>
      </pc:sldChg>
      <pc:sldChg chg="del">
        <pc:chgData name="Martin Geiger (Psychology)" userId="8f06b308-1267-4aba-9ebb-7f4bffdc13c4" providerId="ADAL" clId="{80A3F37D-D5E7-4096-9BEE-3D088D773B08}" dt="2024-05-13T09:04:53.744" v="11" actId="47"/>
        <pc:sldMkLst>
          <pc:docMk/>
          <pc:sldMk cId="2512715270" sldId="323"/>
        </pc:sldMkLst>
      </pc:sldChg>
      <pc:sldChg chg="del">
        <pc:chgData name="Martin Geiger (Psychology)" userId="8f06b308-1267-4aba-9ebb-7f4bffdc13c4" providerId="ADAL" clId="{80A3F37D-D5E7-4096-9BEE-3D088D773B08}" dt="2024-05-13T09:04:52.509" v="5" actId="47"/>
        <pc:sldMkLst>
          <pc:docMk/>
          <pc:sldMk cId="2051277316" sldId="324"/>
        </pc:sldMkLst>
      </pc:sldChg>
      <pc:sldChg chg="del">
        <pc:chgData name="Martin Geiger (Psychology)" userId="8f06b308-1267-4aba-9ebb-7f4bffdc13c4" providerId="ADAL" clId="{80A3F37D-D5E7-4096-9BEE-3D088D773B08}" dt="2024-05-13T09:04:52.393" v="4" actId="47"/>
        <pc:sldMkLst>
          <pc:docMk/>
          <pc:sldMk cId="3697048513" sldId="325"/>
        </pc:sldMkLst>
      </pc:sldChg>
      <pc:sldChg chg="del">
        <pc:chgData name="Martin Geiger (Psychology)" userId="8f06b308-1267-4aba-9ebb-7f4bffdc13c4" providerId="ADAL" clId="{80A3F37D-D5E7-4096-9BEE-3D088D773B08}" dt="2024-05-13T09:04:53.011" v="7" actId="47"/>
        <pc:sldMkLst>
          <pc:docMk/>
          <pc:sldMk cId="4188997958" sldId="326"/>
        </pc:sldMkLst>
      </pc:sldChg>
      <pc:sldChg chg="del">
        <pc:chgData name="Martin Geiger (Psychology)" userId="8f06b308-1267-4aba-9ebb-7f4bffdc13c4" providerId="ADAL" clId="{80A3F37D-D5E7-4096-9BEE-3D088D773B08}" dt="2024-05-13T09:04:52.725" v="6" actId="47"/>
        <pc:sldMkLst>
          <pc:docMk/>
          <pc:sldMk cId="61379225" sldId="329"/>
        </pc:sldMkLst>
      </pc:sldChg>
      <pc:sldChg chg="del">
        <pc:chgData name="Martin Geiger (Psychology)" userId="8f06b308-1267-4aba-9ebb-7f4bffdc13c4" providerId="ADAL" clId="{80A3F37D-D5E7-4096-9BEE-3D088D773B08}" dt="2024-05-13T09:04:53.211" v="8" actId="47"/>
        <pc:sldMkLst>
          <pc:docMk/>
          <pc:sldMk cId="1379460199" sldId="330"/>
        </pc:sldMkLst>
      </pc:sldChg>
      <pc:sldChg chg="del">
        <pc:chgData name="Martin Geiger (Psychology)" userId="8f06b308-1267-4aba-9ebb-7f4bffdc13c4" providerId="ADAL" clId="{80A3F37D-D5E7-4096-9BEE-3D088D773B08}" dt="2024-05-13T09:04:56.104" v="13" actId="47"/>
        <pc:sldMkLst>
          <pc:docMk/>
          <pc:sldMk cId="2748210861" sldId="331"/>
        </pc:sldMkLst>
      </pc:sldChg>
      <pc:sldChg chg="del">
        <pc:chgData name="Martin Geiger (Psychology)" userId="8f06b308-1267-4aba-9ebb-7f4bffdc13c4" providerId="ADAL" clId="{80A3F37D-D5E7-4096-9BEE-3D088D773B08}" dt="2024-05-13T09:05:11.840" v="27" actId="47"/>
        <pc:sldMkLst>
          <pc:docMk/>
          <pc:sldMk cId="3912570191" sldId="332"/>
        </pc:sldMkLst>
      </pc:sldChg>
      <pc:sldChg chg="del">
        <pc:chgData name="Martin Geiger (Psychology)" userId="8f06b308-1267-4aba-9ebb-7f4bffdc13c4" providerId="ADAL" clId="{80A3F37D-D5E7-4096-9BEE-3D088D773B08}" dt="2024-05-13T09:04:50.789" v="0" actId="47"/>
        <pc:sldMkLst>
          <pc:docMk/>
          <pc:sldMk cId="1215043077" sldId="333"/>
        </pc:sldMkLst>
      </pc:sldChg>
      <pc:sldChg chg="del">
        <pc:chgData name="Martin Geiger (Psychology)" userId="8f06b308-1267-4aba-9ebb-7f4bffdc13c4" providerId="ADAL" clId="{80A3F37D-D5E7-4096-9BEE-3D088D773B08}" dt="2024-05-13T09:04:52.315" v="3" actId="47"/>
        <pc:sldMkLst>
          <pc:docMk/>
          <pc:sldMk cId="256528838" sldId="334"/>
        </pc:sldMkLst>
      </pc:sldChg>
      <pc:sldChg chg="del">
        <pc:chgData name="Martin Geiger (Psychology)" userId="8f06b308-1267-4aba-9ebb-7f4bffdc13c4" providerId="ADAL" clId="{80A3F37D-D5E7-4096-9BEE-3D088D773B08}" dt="2024-05-13T09:04:56.057" v="12" actId="47"/>
        <pc:sldMkLst>
          <pc:docMk/>
          <pc:sldMk cId="1976039592" sldId="335"/>
        </pc:sldMkLst>
      </pc:sldChg>
      <pc:sldChg chg="modSp del mod">
        <pc:chgData name="Martin Geiger (Psychology)" userId="8f06b308-1267-4aba-9ebb-7f4bffdc13c4" providerId="ADAL" clId="{80A3F37D-D5E7-4096-9BEE-3D088D773B08}" dt="2024-05-14T15:24:51.889" v="2426" actId="47"/>
        <pc:sldMkLst>
          <pc:docMk/>
          <pc:sldMk cId="431467338" sldId="336"/>
        </pc:sldMkLst>
        <pc:spChg chg="mod">
          <ac:chgData name="Martin Geiger (Psychology)" userId="8f06b308-1267-4aba-9ebb-7f4bffdc13c4" providerId="ADAL" clId="{80A3F37D-D5E7-4096-9BEE-3D088D773B08}" dt="2024-05-13T09:08:38.858" v="43" actId="20577"/>
          <ac:spMkLst>
            <pc:docMk/>
            <pc:sldMk cId="431467338" sldId="336"/>
            <ac:spMk id="2" creationId="{934EF4B8-1938-BC76-332B-EF6776FAF6F7}"/>
          </ac:spMkLst>
        </pc:spChg>
      </pc:sldChg>
      <pc:sldChg chg="del">
        <pc:chgData name="Martin Geiger (Psychology)" userId="8f06b308-1267-4aba-9ebb-7f4bffdc13c4" providerId="ADAL" clId="{80A3F37D-D5E7-4096-9BEE-3D088D773B08}" dt="2024-05-13T09:04:56.235" v="14" actId="47"/>
        <pc:sldMkLst>
          <pc:docMk/>
          <pc:sldMk cId="3152822973" sldId="337"/>
        </pc:sldMkLst>
      </pc:sldChg>
      <pc:sldChg chg="del">
        <pc:chgData name="Martin Geiger (Psychology)" userId="8f06b308-1267-4aba-9ebb-7f4bffdc13c4" providerId="ADAL" clId="{80A3F37D-D5E7-4096-9BEE-3D088D773B08}" dt="2024-05-13T09:04:56.389" v="15" actId="47"/>
        <pc:sldMkLst>
          <pc:docMk/>
          <pc:sldMk cId="97202829" sldId="338"/>
        </pc:sldMkLst>
      </pc:sldChg>
      <pc:sldChg chg="del">
        <pc:chgData name="Martin Geiger (Psychology)" userId="8f06b308-1267-4aba-9ebb-7f4bffdc13c4" providerId="ADAL" clId="{80A3F37D-D5E7-4096-9BEE-3D088D773B08}" dt="2024-05-13T09:04:56.721" v="16" actId="47"/>
        <pc:sldMkLst>
          <pc:docMk/>
          <pc:sldMk cId="2033241532" sldId="340"/>
        </pc:sldMkLst>
      </pc:sldChg>
      <pc:sldChg chg="del">
        <pc:chgData name="Martin Geiger (Psychology)" userId="8f06b308-1267-4aba-9ebb-7f4bffdc13c4" providerId="ADAL" clId="{80A3F37D-D5E7-4096-9BEE-3D088D773B08}" dt="2024-05-13T09:05:11.292" v="25" actId="47"/>
        <pc:sldMkLst>
          <pc:docMk/>
          <pc:sldMk cId="2963364853" sldId="341"/>
        </pc:sldMkLst>
      </pc:sldChg>
      <pc:sldChg chg="del">
        <pc:chgData name="Martin Geiger (Psychology)" userId="8f06b308-1267-4aba-9ebb-7f4bffdc13c4" providerId="ADAL" clId="{80A3F37D-D5E7-4096-9BEE-3D088D773B08}" dt="2024-05-13T09:05:11.492" v="26" actId="47"/>
        <pc:sldMkLst>
          <pc:docMk/>
          <pc:sldMk cId="4271897829" sldId="342"/>
        </pc:sldMkLst>
      </pc:sldChg>
      <pc:sldChg chg="del">
        <pc:chgData name="Martin Geiger (Psychology)" userId="8f06b308-1267-4aba-9ebb-7f4bffdc13c4" providerId="ADAL" clId="{80A3F37D-D5E7-4096-9BEE-3D088D773B08}" dt="2024-05-13T09:04:57.314" v="17" actId="47"/>
        <pc:sldMkLst>
          <pc:docMk/>
          <pc:sldMk cId="2887761722" sldId="343"/>
        </pc:sldMkLst>
      </pc:sldChg>
      <pc:sldChg chg="del">
        <pc:chgData name="Martin Geiger (Psychology)" userId="8f06b308-1267-4aba-9ebb-7f4bffdc13c4" providerId="ADAL" clId="{80A3F37D-D5E7-4096-9BEE-3D088D773B08}" dt="2024-05-13T09:04:57.715" v="18" actId="47"/>
        <pc:sldMkLst>
          <pc:docMk/>
          <pc:sldMk cId="2875181041" sldId="344"/>
        </pc:sldMkLst>
      </pc:sldChg>
      <pc:sldChg chg="del">
        <pc:chgData name="Martin Geiger (Psychology)" userId="8f06b308-1267-4aba-9ebb-7f4bffdc13c4" providerId="ADAL" clId="{80A3F37D-D5E7-4096-9BEE-3D088D773B08}" dt="2024-05-13T09:05:13.677" v="28" actId="47"/>
        <pc:sldMkLst>
          <pc:docMk/>
          <pc:sldMk cId="7966213" sldId="345"/>
        </pc:sldMkLst>
      </pc:sldChg>
      <pc:sldChg chg="del">
        <pc:chgData name="Martin Geiger (Psychology)" userId="8f06b308-1267-4aba-9ebb-7f4bffdc13c4" providerId="ADAL" clId="{80A3F37D-D5E7-4096-9BEE-3D088D773B08}" dt="2024-05-13T09:04:59.304" v="19" actId="47"/>
        <pc:sldMkLst>
          <pc:docMk/>
          <pc:sldMk cId="1376932134" sldId="346"/>
        </pc:sldMkLst>
      </pc:sldChg>
      <pc:sldChg chg="del">
        <pc:chgData name="Martin Geiger (Psychology)" userId="8f06b308-1267-4aba-9ebb-7f4bffdc13c4" providerId="ADAL" clId="{80A3F37D-D5E7-4096-9BEE-3D088D773B08}" dt="2024-05-13T09:04:59.475" v="20" actId="47"/>
        <pc:sldMkLst>
          <pc:docMk/>
          <pc:sldMk cId="4068097911" sldId="348"/>
        </pc:sldMkLst>
      </pc:sldChg>
      <pc:sldChg chg="del">
        <pc:chgData name="Martin Geiger (Psychology)" userId="8f06b308-1267-4aba-9ebb-7f4bffdc13c4" providerId="ADAL" clId="{80A3F37D-D5E7-4096-9BEE-3D088D773B08}" dt="2024-05-13T09:05:00.446" v="22" actId="47"/>
        <pc:sldMkLst>
          <pc:docMk/>
          <pc:sldMk cId="3610448048" sldId="350"/>
        </pc:sldMkLst>
      </pc:sldChg>
      <pc:sldChg chg="delSp modSp mod ord modNotesTx">
        <pc:chgData name="Martin Geiger (Psychology)" userId="8f06b308-1267-4aba-9ebb-7f4bffdc13c4" providerId="ADAL" clId="{80A3F37D-D5E7-4096-9BEE-3D088D773B08}" dt="2024-05-14T15:24:59.892" v="2430"/>
        <pc:sldMkLst>
          <pc:docMk/>
          <pc:sldMk cId="3478184649" sldId="351"/>
        </pc:sldMkLst>
        <pc:spChg chg="mod">
          <ac:chgData name="Martin Geiger (Psychology)" userId="8f06b308-1267-4aba-9ebb-7f4bffdc13c4" providerId="ADAL" clId="{80A3F37D-D5E7-4096-9BEE-3D088D773B08}" dt="2024-05-13T10:27:55.262" v="528" actId="20577"/>
          <ac:spMkLst>
            <pc:docMk/>
            <pc:sldMk cId="3478184649" sldId="351"/>
            <ac:spMk id="5" creationId="{9BC0E3D5-E0B1-558D-DF8E-76B5BB40B4DB}"/>
          </ac:spMkLst>
        </pc:spChg>
        <pc:spChg chg="del mod">
          <ac:chgData name="Martin Geiger (Psychology)" userId="8f06b308-1267-4aba-9ebb-7f4bffdc13c4" providerId="ADAL" clId="{80A3F37D-D5E7-4096-9BEE-3D088D773B08}" dt="2024-05-13T09:05:21.043" v="34"/>
          <ac:spMkLst>
            <pc:docMk/>
            <pc:sldMk cId="3478184649" sldId="351"/>
            <ac:spMk id="7" creationId="{D6035E9F-C920-C7FA-FA75-105A817A967A}"/>
          </ac:spMkLst>
        </pc:spChg>
        <pc:spChg chg="mod">
          <ac:chgData name="Martin Geiger (Psychology)" userId="8f06b308-1267-4aba-9ebb-7f4bffdc13c4" providerId="ADAL" clId="{80A3F37D-D5E7-4096-9BEE-3D088D773B08}" dt="2024-05-13T10:28:06.189" v="544" actId="20577"/>
          <ac:spMkLst>
            <pc:docMk/>
            <pc:sldMk cId="3478184649" sldId="351"/>
            <ac:spMk id="9" creationId="{78CB1B90-93AC-9834-A1AF-47CE435B0156}"/>
          </ac:spMkLst>
        </pc:spChg>
      </pc:sldChg>
      <pc:sldChg chg="modSp add del mod">
        <pc:chgData name="Martin Geiger (Psychology)" userId="8f06b308-1267-4aba-9ebb-7f4bffdc13c4" providerId="ADAL" clId="{80A3F37D-D5E7-4096-9BEE-3D088D773B08}" dt="2024-05-14T15:24:50.216" v="2425" actId="47"/>
        <pc:sldMkLst>
          <pc:docMk/>
          <pc:sldMk cId="3625183679" sldId="352"/>
        </pc:sldMkLst>
        <pc:spChg chg="mod">
          <ac:chgData name="Martin Geiger (Psychology)" userId="8f06b308-1267-4aba-9ebb-7f4bffdc13c4" providerId="ADAL" clId="{80A3F37D-D5E7-4096-9BEE-3D088D773B08}" dt="2024-05-13T09:08:56.369" v="83" actId="20577"/>
          <ac:spMkLst>
            <pc:docMk/>
            <pc:sldMk cId="3625183679" sldId="352"/>
            <ac:spMk id="6" creationId="{849075DF-A6E4-5C27-C979-E53BDE47B9BC}"/>
          </ac:spMkLst>
        </pc:spChg>
      </pc:sldChg>
      <pc:sldChg chg="modSp add mod">
        <pc:chgData name="Martin Geiger (Psychology)" userId="8f06b308-1267-4aba-9ebb-7f4bffdc13c4" providerId="ADAL" clId="{80A3F37D-D5E7-4096-9BEE-3D088D773B08}" dt="2024-05-13T09:09:32.595" v="111" actId="20577"/>
        <pc:sldMkLst>
          <pc:docMk/>
          <pc:sldMk cId="1442014037" sldId="353"/>
        </pc:sldMkLst>
        <pc:spChg chg="mod">
          <ac:chgData name="Martin Geiger (Psychology)" userId="8f06b308-1267-4aba-9ebb-7f4bffdc13c4" providerId="ADAL" clId="{80A3F37D-D5E7-4096-9BEE-3D088D773B08}" dt="2024-05-13T09:09:32.595" v="111" actId="20577"/>
          <ac:spMkLst>
            <pc:docMk/>
            <pc:sldMk cId="1442014037" sldId="353"/>
            <ac:spMk id="2" creationId="{934EF4B8-1938-BC76-332B-EF6776FAF6F7}"/>
          </ac:spMkLst>
        </pc:spChg>
      </pc:sldChg>
      <pc:sldChg chg="modSp add mod">
        <pc:chgData name="Martin Geiger (Psychology)" userId="8f06b308-1267-4aba-9ebb-7f4bffdc13c4" providerId="ADAL" clId="{80A3F37D-D5E7-4096-9BEE-3D088D773B08}" dt="2024-05-13T09:09:12.460" v="88" actId="20577"/>
        <pc:sldMkLst>
          <pc:docMk/>
          <pc:sldMk cId="4265338588" sldId="354"/>
        </pc:sldMkLst>
        <pc:spChg chg="mod">
          <ac:chgData name="Martin Geiger (Psychology)" userId="8f06b308-1267-4aba-9ebb-7f4bffdc13c4" providerId="ADAL" clId="{80A3F37D-D5E7-4096-9BEE-3D088D773B08}" dt="2024-05-13T09:09:12.460" v="88" actId="20577"/>
          <ac:spMkLst>
            <pc:docMk/>
            <pc:sldMk cId="4265338588" sldId="354"/>
            <ac:spMk id="6" creationId="{849075DF-A6E4-5C27-C979-E53BDE47B9BC}"/>
          </ac:spMkLst>
        </pc:spChg>
      </pc:sldChg>
      <pc:sldChg chg="modSp add mod ord">
        <pc:chgData name="Martin Geiger (Psychology)" userId="8f06b308-1267-4aba-9ebb-7f4bffdc13c4" providerId="ADAL" clId="{80A3F37D-D5E7-4096-9BEE-3D088D773B08}" dt="2024-05-14T15:35:43.914" v="2499"/>
        <pc:sldMkLst>
          <pc:docMk/>
          <pc:sldMk cId="2261310950" sldId="355"/>
        </pc:sldMkLst>
        <pc:spChg chg="mod">
          <ac:chgData name="Martin Geiger (Psychology)" userId="8f06b308-1267-4aba-9ebb-7f4bffdc13c4" providerId="ADAL" clId="{80A3F37D-D5E7-4096-9BEE-3D088D773B08}" dt="2024-05-14T15:25:11.229" v="2437" actId="20577"/>
          <ac:spMkLst>
            <pc:docMk/>
            <pc:sldMk cId="2261310950" sldId="355"/>
            <ac:spMk id="2" creationId="{934EF4B8-1938-BC76-332B-EF6776FAF6F7}"/>
          </ac:spMkLst>
        </pc:spChg>
      </pc:sldChg>
      <pc:sldChg chg="addSp delSp modSp add mod ord modTransition">
        <pc:chgData name="Martin Geiger (Psychology)" userId="8f06b308-1267-4aba-9ebb-7f4bffdc13c4" providerId="ADAL" clId="{80A3F37D-D5E7-4096-9BEE-3D088D773B08}" dt="2024-05-14T15:44:33.359" v="2573" actId="207"/>
        <pc:sldMkLst>
          <pc:docMk/>
          <pc:sldMk cId="3161692316" sldId="356"/>
        </pc:sldMkLst>
        <pc:spChg chg="add mod or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2" creationId="{8E8AB131-05F1-8100-BCED-1AF2A3A16692}"/>
          </ac:spMkLst>
        </pc:spChg>
        <pc:spChg chg="add mod or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4" creationId="{B1190CF9-6066-025C-B595-F1F8048793A4}"/>
          </ac:spMkLst>
        </pc:spChg>
        <pc:spChg chg="add del">
          <ac:chgData name="Martin Geiger (Psychology)" userId="8f06b308-1267-4aba-9ebb-7f4bffdc13c4" providerId="ADAL" clId="{80A3F37D-D5E7-4096-9BEE-3D088D773B08}" dt="2024-05-14T10:52:42.777" v="2010" actId="478"/>
          <ac:spMkLst>
            <pc:docMk/>
            <pc:sldMk cId="3161692316" sldId="356"/>
            <ac:spMk id="6" creationId="{71E2025B-D797-A52A-13FC-B87295FD5FF0}"/>
          </ac:spMkLst>
        </pc:spChg>
        <pc:spChg chg="del mod">
          <ac:chgData name="Martin Geiger (Psychology)" userId="8f06b308-1267-4aba-9ebb-7f4bffdc13c4" providerId="ADAL" clId="{80A3F37D-D5E7-4096-9BEE-3D088D773B08}" dt="2024-05-13T15:22:07.980" v="810" actId="478"/>
          <ac:spMkLst>
            <pc:docMk/>
            <pc:sldMk cId="3161692316" sldId="356"/>
            <ac:spMk id="6" creationId="{849075DF-A6E4-5C27-C979-E53BDE47B9BC}"/>
          </ac:spMkLst>
        </pc:spChg>
        <pc:spChg chg="add del">
          <ac:chgData name="Martin Geiger (Psychology)" userId="8f06b308-1267-4aba-9ebb-7f4bffdc13c4" providerId="ADAL" clId="{80A3F37D-D5E7-4096-9BEE-3D088D773B08}" dt="2024-05-13T10:37:48.308" v="713"/>
          <ac:spMkLst>
            <pc:docMk/>
            <pc:sldMk cId="3161692316" sldId="356"/>
            <ac:spMk id="7" creationId="{050F6D46-A5BC-6737-39AF-9B61E18FE964}"/>
          </ac:spMkLst>
        </pc:spChg>
        <pc:spChg chg="add del">
          <ac:chgData name="Martin Geiger (Psychology)" userId="8f06b308-1267-4aba-9ebb-7f4bffdc13c4" providerId="ADAL" clId="{80A3F37D-D5E7-4096-9BEE-3D088D773B08}" dt="2024-05-13T17:57:20.025" v="1105" actId="478"/>
          <ac:spMkLst>
            <pc:docMk/>
            <pc:sldMk cId="3161692316" sldId="356"/>
            <ac:spMk id="10" creationId="{6719FDC0-F350-8BC5-7C35-F8D331929C4A}"/>
          </ac:spMkLst>
        </pc:spChg>
        <pc:spChg chg="add mod">
          <ac:chgData name="Martin Geiger (Psychology)" userId="8f06b308-1267-4aba-9ebb-7f4bffdc13c4" providerId="ADAL" clId="{80A3F37D-D5E7-4096-9BEE-3D088D773B08}" dt="2024-05-14T15:44:33.359" v="2573" actId="207"/>
          <ac:spMkLst>
            <pc:docMk/>
            <pc:sldMk cId="3161692316" sldId="356"/>
            <ac:spMk id="13" creationId="{D029BC46-B6D7-A543-3CFB-8A5FBA8400CE}"/>
          </ac:spMkLst>
        </pc:spChg>
        <pc:spChg chg="add mod">
          <ac:chgData name="Martin Geiger (Psychology)" userId="8f06b308-1267-4aba-9ebb-7f4bffdc13c4" providerId="ADAL" clId="{80A3F37D-D5E7-4096-9BEE-3D088D773B08}" dt="2024-05-14T10:53:12.947" v="2045" actId="108"/>
          <ac:spMkLst>
            <pc:docMk/>
            <pc:sldMk cId="3161692316" sldId="356"/>
            <ac:spMk id="14" creationId="{B24B3C00-8C42-BD93-A998-288BE5E53985}"/>
          </ac:spMkLst>
        </pc:spChg>
        <pc:spChg chg="add mod">
          <ac:chgData name="Martin Geiger (Psychology)" userId="8f06b308-1267-4aba-9ebb-7f4bffdc13c4" providerId="ADAL" clId="{80A3F37D-D5E7-4096-9BEE-3D088D773B08}" dt="2024-05-14T10:53:16.849" v="2051" actId="108"/>
          <ac:spMkLst>
            <pc:docMk/>
            <pc:sldMk cId="3161692316" sldId="356"/>
            <ac:spMk id="15" creationId="{5FDB12EB-121D-096E-69C2-E4F6035C03B3}"/>
          </ac:spMkLst>
        </pc:spChg>
        <pc:spChg chg="add mod">
          <ac:chgData name="Martin Geiger (Psychology)" userId="8f06b308-1267-4aba-9ebb-7f4bffdc13c4" providerId="ADAL" clId="{80A3F37D-D5E7-4096-9BEE-3D088D773B08}" dt="2024-05-14T10:53:13.896" v="2047" actId="108"/>
          <ac:spMkLst>
            <pc:docMk/>
            <pc:sldMk cId="3161692316" sldId="356"/>
            <ac:spMk id="16" creationId="{E671B27F-C87B-B16F-DC12-50BD4B4D1E4B}"/>
          </ac:spMkLst>
        </pc:spChg>
        <pc:spChg chg="add del mod ord">
          <ac:chgData name="Martin Geiger (Psychology)" userId="8f06b308-1267-4aba-9ebb-7f4bffdc13c4" providerId="ADAL" clId="{80A3F37D-D5E7-4096-9BEE-3D088D773B08}" dt="2024-05-14T08:05:26.956" v="1127" actId="478"/>
          <ac:spMkLst>
            <pc:docMk/>
            <pc:sldMk cId="3161692316" sldId="356"/>
            <ac:spMk id="28" creationId="{B68C1C0D-C2B3-1191-A565-71300B0A1EFA}"/>
          </ac:spMkLst>
        </pc:spChg>
        <pc:spChg chg="add mo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57" creationId="{998C5536-4726-BADF-ADA0-7B89A701160D}"/>
          </ac:spMkLst>
        </pc:spChg>
        <pc:spChg chg="add mo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58" creationId="{2667A81B-1F53-07BA-4416-0953F52B4288}"/>
          </ac:spMkLst>
        </pc:spChg>
        <pc:spChg chg="add mo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80A3F37D-D5E7-4096-9BEE-3D088D773B08}" dt="2024-05-14T15:08:48.971" v="2321" actId="1076"/>
          <ac:spMkLst>
            <pc:docMk/>
            <pc:sldMk cId="3161692316" sldId="356"/>
            <ac:spMk id="73" creationId="{08E93AF4-7EB9-27E3-7A5B-5B1881D1737E}"/>
          </ac:spMkLst>
        </pc:spChg>
        <pc:picChg chg="add mod">
          <ac:chgData name="Martin Geiger (Psychology)" userId="8f06b308-1267-4aba-9ebb-7f4bffdc13c4" providerId="ADAL" clId="{80A3F37D-D5E7-4096-9BEE-3D088D773B08}" dt="2024-05-13T10:37:43.752" v="712"/>
          <ac:picMkLst>
            <pc:docMk/>
            <pc:sldMk cId="3161692316" sldId="356"/>
            <ac:picMk id="3" creationId="{4F84BC88-410B-85C7-CF46-B9025A006929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3" creationId="{91D54121-0208-E2EB-A06D-160191EA8FEB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5" creationId="{1762AD84-A889-BE3B-CB17-CD0902E5B48D}"/>
          </ac:picMkLst>
        </pc:picChg>
        <pc:picChg chg="add del mod">
          <ac:chgData name="Martin Geiger (Psychology)" userId="8f06b308-1267-4aba-9ebb-7f4bffdc13c4" providerId="ADAL" clId="{80A3F37D-D5E7-4096-9BEE-3D088D773B08}" dt="2024-05-14T15:05:12.075" v="2286" actId="478"/>
          <ac:picMkLst>
            <pc:docMk/>
            <pc:sldMk cId="3161692316" sldId="356"/>
            <ac:picMk id="8" creationId="{E4BAA3F8-521B-0BAB-EE17-F07D0962A6E3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9" creationId="{75316040-F896-F8AA-B607-075C14FB82D9}"/>
          </ac:picMkLst>
        </pc:picChg>
        <pc:picChg chg="add del mod">
          <ac:chgData name="Martin Geiger (Psychology)" userId="8f06b308-1267-4aba-9ebb-7f4bffdc13c4" providerId="ADAL" clId="{80A3F37D-D5E7-4096-9BEE-3D088D773B08}" dt="2024-05-14T15:05:11.520" v="2285" actId="478"/>
          <ac:picMkLst>
            <pc:docMk/>
            <pc:sldMk cId="3161692316" sldId="356"/>
            <ac:picMk id="11" creationId="{4230A33B-9AB3-1F70-75DF-F8C6628BDA50}"/>
          </ac:picMkLst>
        </pc:picChg>
        <pc:picChg chg="add del mod ord modCrop">
          <ac:chgData name="Martin Geiger (Psychology)" userId="8f06b308-1267-4aba-9ebb-7f4bffdc13c4" providerId="ADAL" clId="{80A3F37D-D5E7-4096-9BEE-3D088D773B08}" dt="2024-05-13T16:43:49.197" v="955" actId="478"/>
          <ac:picMkLst>
            <pc:docMk/>
            <pc:sldMk cId="3161692316" sldId="356"/>
            <ac:picMk id="11" creationId="{AEE20994-CFB5-95BC-9777-584778152113}"/>
          </ac:picMkLst>
        </pc:picChg>
        <pc:picChg chg="add del mod">
          <ac:chgData name="Martin Geiger (Psychology)" userId="8f06b308-1267-4aba-9ebb-7f4bffdc13c4" providerId="ADAL" clId="{80A3F37D-D5E7-4096-9BEE-3D088D773B08}" dt="2024-05-13T17:58:04.074" v="1113" actId="478"/>
          <ac:picMkLst>
            <pc:docMk/>
            <pc:sldMk cId="3161692316" sldId="356"/>
            <ac:picMk id="12" creationId="{3F23E3AA-9E3E-7730-852D-1EC0F41A2798}"/>
          </ac:picMkLst>
        </pc:picChg>
        <pc:picChg chg="add del mod">
          <ac:chgData name="Martin Geiger (Psychology)" userId="8f06b308-1267-4aba-9ebb-7f4bffdc13c4" providerId="ADAL" clId="{80A3F37D-D5E7-4096-9BEE-3D088D773B08}" dt="2024-05-13T14:41:38.214" v="782" actId="478"/>
          <ac:picMkLst>
            <pc:docMk/>
            <pc:sldMk cId="3161692316" sldId="356"/>
            <ac:picMk id="13" creationId="{FB83372B-42B6-D977-32C9-FEF23654255F}"/>
          </ac:picMkLst>
        </pc:picChg>
        <pc:picChg chg="add del mod ord modCrop">
          <ac:chgData name="Martin Geiger (Psychology)" userId="8f06b308-1267-4aba-9ebb-7f4bffdc13c4" providerId="ADAL" clId="{80A3F37D-D5E7-4096-9BEE-3D088D773B08}" dt="2024-05-13T15:20:56.957" v="800" actId="478"/>
          <ac:picMkLst>
            <pc:docMk/>
            <pc:sldMk cId="3161692316" sldId="356"/>
            <ac:picMk id="15" creationId="{62ADF7C6-514F-4A92-1471-9308DE84688B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17" creationId="{2D31E548-3CAD-3EBF-3907-90E4F0BFF2E1}"/>
          </ac:picMkLst>
        </pc:picChg>
        <pc:picChg chg="add del mod">
          <ac:chgData name="Martin Geiger (Psychology)" userId="8f06b308-1267-4aba-9ebb-7f4bffdc13c4" providerId="ADAL" clId="{80A3F37D-D5E7-4096-9BEE-3D088D773B08}" dt="2024-05-13T16:21:01.499" v="827" actId="478"/>
          <ac:picMkLst>
            <pc:docMk/>
            <pc:sldMk cId="3161692316" sldId="356"/>
            <ac:picMk id="17" creationId="{C80EE0D8-CFE1-4A44-8872-EF5D82B875C0}"/>
          </ac:picMkLst>
        </pc:picChg>
        <pc:picChg chg="add del mod modCrop">
          <ac:chgData name="Martin Geiger (Psychology)" userId="8f06b308-1267-4aba-9ebb-7f4bffdc13c4" providerId="ADAL" clId="{80A3F37D-D5E7-4096-9BEE-3D088D773B08}" dt="2024-05-13T16:24:59.673" v="840" actId="478"/>
          <ac:picMkLst>
            <pc:docMk/>
            <pc:sldMk cId="3161692316" sldId="356"/>
            <ac:picMk id="19" creationId="{6DDC7460-A098-B87C-F347-F7DAD1AD24C2}"/>
          </ac:picMkLst>
        </pc:picChg>
        <pc:picChg chg="add del">
          <ac:chgData name="Martin Geiger (Psychology)" userId="8f06b308-1267-4aba-9ebb-7f4bffdc13c4" providerId="ADAL" clId="{80A3F37D-D5E7-4096-9BEE-3D088D773B08}" dt="2024-05-13T16:24:36.558" v="839" actId="478"/>
          <ac:picMkLst>
            <pc:docMk/>
            <pc:sldMk cId="3161692316" sldId="356"/>
            <ac:picMk id="21" creationId="{8A7239FA-EA29-B021-4424-B5487528AACA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25" creationId="{925730F2-D7FA-99BA-DB6C-5556C57F7BF1}"/>
          </ac:picMkLst>
        </pc:picChg>
        <pc:picChg chg="add mod ord">
          <ac:chgData name="Martin Geiger (Psychology)" userId="8f06b308-1267-4aba-9ebb-7f4bffdc13c4" providerId="ADAL" clId="{80A3F37D-D5E7-4096-9BEE-3D088D773B08}" dt="2024-05-14T15:44:19.297" v="2544" actId="167"/>
          <ac:picMkLst>
            <pc:docMk/>
            <pc:sldMk cId="3161692316" sldId="356"/>
            <ac:picMk id="26" creationId="{55060880-33DC-C5F8-56D9-DEDE15CEFEC9}"/>
          </ac:picMkLst>
        </pc:picChg>
        <pc:picChg chg="add mod or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27" creationId="{8E08C131-9E50-0824-15E7-1DC5F98716F7}"/>
          </ac:picMkLst>
        </pc:picChg>
        <pc:picChg chg="add del mod">
          <ac:chgData name="Martin Geiger (Psychology)" userId="8f06b308-1267-4aba-9ebb-7f4bffdc13c4" providerId="ADAL" clId="{80A3F37D-D5E7-4096-9BEE-3D088D773B08}" dt="2024-05-13T16:40:11.815" v="908" actId="478"/>
          <ac:picMkLst>
            <pc:docMk/>
            <pc:sldMk cId="3161692316" sldId="356"/>
            <ac:picMk id="30" creationId="{AC412D1A-B3D5-BFE3-3ACC-970DE1945542}"/>
          </ac:picMkLst>
        </pc:picChg>
        <pc:picChg chg="add del mod ord">
          <ac:chgData name="Martin Geiger (Psychology)" userId="8f06b308-1267-4aba-9ebb-7f4bffdc13c4" providerId="ADAL" clId="{80A3F37D-D5E7-4096-9BEE-3D088D773B08}" dt="2024-05-13T16:34:32.085" v="907" actId="478"/>
          <ac:picMkLst>
            <pc:docMk/>
            <pc:sldMk cId="3161692316" sldId="356"/>
            <ac:picMk id="32" creationId="{59CE4C12-8814-196B-08EF-5934BDFF0F2A}"/>
          </ac:picMkLst>
        </pc:picChg>
        <pc:picChg chg="add del mod ord">
          <ac:chgData name="Martin Geiger (Psychology)" userId="8f06b308-1267-4aba-9ebb-7f4bffdc13c4" providerId="ADAL" clId="{80A3F37D-D5E7-4096-9BEE-3D088D773B08}" dt="2024-05-14T15:07:13.390" v="2310" actId="478"/>
          <ac:picMkLst>
            <pc:docMk/>
            <pc:sldMk cId="3161692316" sldId="356"/>
            <ac:picMk id="34" creationId="{70102C16-A91F-928F-0E4F-01EF21E3E934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43" creationId="{862C4944-83C1-58E8-3529-7E8C4D96DAB0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48" creationId="{6FF49180-0C73-18AD-B57B-E6E9938A4745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50" creationId="{95FE4B78-20C6-5EF5-E5A6-F169678EFA00}"/>
          </ac:picMkLst>
        </pc:picChg>
        <pc:picChg chg="add del mod modCrop">
          <ac:chgData name="Martin Geiger (Psychology)" userId="8f06b308-1267-4aba-9ebb-7f4bffdc13c4" providerId="ADAL" clId="{80A3F37D-D5E7-4096-9BEE-3D088D773B08}" dt="2024-05-13T16:57:23.669" v="1058" actId="478"/>
          <ac:picMkLst>
            <pc:docMk/>
            <pc:sldMk cId="3161692316" sldId="356"/>
            <ac:picMk id="80" creationId="{B8610E5A-9E51-FAF1-D1BF-5D1BC1B80D44}"/>
          </ac:picMkLst>
        </pc:picChg>
        <pc:picChg chg="add del mod">
          <ac:chgData name="Martin Geiger (Psychology)" userId="8f06b308-1267-4aba-9ebb-7f4bffdc13c4" providerId="ADAL" clId="{80A3F37D-D5E7-4096-9BEE-3D088D773B08}" dt="2024-05-13T16:58:07.067" v="1062" actId="478"/>
          <ac:picMkLst>
            <pc:docMk/>
            <pc:sldMk cId="3161692316" sldId="356"/>
            <ac:picMk id="82" creationId="{739D42E9-5521-A47B-9744-1B385B8780D7}"/>
          </ac:picMkLst>
        </pc:picChg>
        <pc:picChg chg="add mod">
          <ac:chgData name="Martin Geiger (Psychology)" userId="8f06b308-1267-4aba-9ebb-7f4bffdc13c4" providerId="ADAL" clId="{80A3F37D-D5E7-4096-9BEE-3D088D773B08}" dt="2024-05-14T15:33:35.591" v="2494" actId="1076"/>
          <ac:picMkLst>
            <pc:docMk/>
            <pc:sldMk cId="3161692316" sldId="356"/>
            <ac:picMk id="84" creationId="{70DF95CE-8A4D-749E-68FF-18EB6964EFEF}"/>
          </ac:picMkLst>
        </pc:picChg>
        <pc:picChg chg="add del mod">
          <ac:chgData name="Martin Geiger (Psychology)" userId="8f06b308-1267-4aba-9ebb-7f4bffdc13c4" providerId="ADAL" clId="{80A3F37D-D5E7-4096-9BEE-3D088D773B08}" dt="2024-05-13T16:58:55.313" v="1078" actId="478"/>
          <ac:picMkLst>
            <pc:docMk/>
            <pc:sldMk cId="3161692316" sldId="356"/>
            <ac:picMk id="86" creationId="{5280ED27-069A-0645-C477-46B1B7874F19}"/>
          </ac:picMkLst>
        </pc:picChg>
        <pc:picChg chg="add mod">
          <ac:chgData name="Martin Geiger (Psychology)" userId="8f06b308-1267-4aba-9ebb-7f4bffdc13c4" providerId="ADAL" clId="{80A3F37D-D5E7-4096-9BEE-3D088D773B08}" dt="2024-05-14T15:08:48.971" v="2321" actId="1076"/>
          <ac:picMkLst>
            <pc:docMk/>
            <pc:sldMk cId="3161692316" sldId="356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80A3F37D-D5E7-4096-9BEE-3D088D773B08}" dt="2024-05-14T15:08:53.552" v="2322" actId="14100"/>
          <ac:cxnSpMkLst>
            <pc:docMk/>
            <pc:sldMk cId="3161692316" sldId="356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80A3F37D-D5E7-4096-9BEE-3D088D773B08}" dt="2024-05-14T15:08:48.971" v="2321" actId="1076"/>
          <ac:cxnSpMkLst>
            <pc:docMk/>
            <pc:sldMk cId="3161692316" sldId="356"/>
            <ac:cxnSpMk id="52" creationId="{2941F8C2-4020-EF6A-89EC-7BF8C25ACC75}"/>
          </ac:cxnSpMkLst>
        </pc:cxnChg>
        <pc:cxnChg chg="add del mod">
          <ac:chgData name="Martin Geiger (Psychology)" userId="8f06b308-1267-4aba-9ebb-7f4bffdc13c4" providerId="ADAL" clId="{80A3F37D-D5E7-4096-9BEE-3D088D773B08}" dt="2024-05-13T16:51:55.040" v="1012" actId="11529"/>
          <ac:cxnSpMkLst>
            <pc:docMk/>
            <pc:sldMk cId="3161692316" sldId="356"/>
            <ac:cxnSpMk id="61" creationId="{C2114650-3F04-D428-0822-358545BF1DBA}"/>
          </ac:cxnSpMkLst>
        </pc:cxnChg>
        <pc:cxnChg chg="add del mod">
          <ac:chgData name="Martin Geiger (Psychology)" userId="8f06b308-1267-4aba-9ebb-7f4bffdc13c4" providerId="ADAL" clId="{80A3F37D-D5E7-4096-9BEE-3D088D773B08}" dt="2024-05-13T16:52:11.587" v="1015" actId="11529"/>
          <ac:cxnSpMkLst>
            <pc:docMk/>
            <pc:sldMk cId="3161692316" sldId="356"/>
            <ac:cxnSpMk id="63" creationId="{0502451E-90FE-C15D-E621-045441FCB553}"/>
          </ac:cxnSpMkLst>
        </pc:cxnChg>
        <pc:cxnChg chg="add del mod">
          <ac:chgData name="Martin Geiger (Psychology)" userId="8f06b308-1267-4aba-9ebb-7f4bffdc13c4" providerId="ADAL" clId="{80A3F37D-D5E7-4096-9BEE-3D088D773B08}" dt="2024-05-13T16:52:19.727" v="1017" actId="11529"/>
          <ac:cxnSpMkLst>
            <pc:docMk/>
            <pc:sldMk cId="3161692316" sldId="356"/>
            <ac:cxnSpMk id="65" creationId="{36B78C1A-43D7-B619-205D-DE0D1E5B3EBD}"/>
          </ac:cxnSpMkLst>
        </pc:cxnChg>
        <pc:cxnChg chg="add del mod">
          <ac:chgData name="Martin Geiger (Psychology)" userId="8f06b308-1267-4aba-9ebb-7f4bffdc13c4" providerId="ADAL" clId="{80A3F37D-D5E7-4096-9BEE-3D088D773B08}" dt="2024-05-13T16:52:27.543" v="1019" actId="11529"/>
          <ac:cxnSpMkLst>
            <pc:docMk/>
            <pc:sldMk cId="3161692316" sldId="356"/>
            <ac:cxnSpMk id="67" creationId="{A059FC33-0D27-DC61-49D1-04B9C618CE78}"/>
          </ac:cxnSpMkLst>
        </pc:cxnChg>
        <pc:cxnChg chg="add del mod">
          <ac:chgData name="Martin Geiger (Psychology)" userId="8f06b308-1267-4aba-9ebb-7f4bffdc13c4" providerId="ADAL" clId="{80A3F37D-D5E7-4096-9BEE-3D088D773B08}" dt="2024-05-13T16:52:38.884" v="1021" actId="478"/>
          <ac:cxnSpMkLst>
            <pc:docMk/>
            <pc:sldMk cId="3161692316" sldId="356"/>
            <ac:cxnSpMk id="69" creationId="{C8F626DA-E2F1-FBAE-E583-0AA79789B4D8}"/>
          </ac:cxnSpMkLst>
        </pc:cxnChg>
        <pc:cxnChg chg="add mod ord">
          <ac:chgData name="Martin Geiger (Psychology)" userId="8f06b308-1267-4aba-9ebb-7f4bffdc13c4" providerId="ADAL" clId="{80A3F37D-D5E7-4096-9BEE-3D088D773B08}" dt="2024-05-14T15:08:48.971" v="2321" actId="1076"/>
          <ac:cxnSpMkLst>
            <pc:docMk/>
            <pc:sldMk cId="3161692316" sldId="356"/>
            <ac:cxnSpMk id="71" creationId="{B0DB1E22-7A24-1BE3-AD38-CD5A82726170}"/>
          </ac:cxnSpMkLst>
        </pc:cxnChg>
        <pc:cxnChg chg="add mod ord">
          <ac:chgData name="Martin Geiger (Psychology)" userId="8f06b308-1267-4aba-9ebb-7f4bffdc13c4" providerId="ADAL" clId="{80A3F37D-D5E7-4096-9BEE-3D088D773B08}" dt="2024-05-14T15:08:48.971" v="2321" actId="1076"/>
          <ac:cxnSpMkLst>
            <pc:docMk/>
            <pc:sldMk cId="3161692316" sldId="356"/>
            <ac:cxnSpMk id="75" creationId="{D5107C8C-D9C9-88F7-98C5-02F496B55BA8}"/>
          </ac:cxnSpMkLst>
        </pc:cxnChg>
        <pc:cxnChg chg="add mod ord">
          <ac:chgData name="Martin Geiger (Psychology)" userId="8f06b308-1267-4aba-9ebb-7f4bffdc13c4" providerId="ADAL" clId="{80A3F37D-D5E7-4096-9BEE-3D088D773B08}" dt="2024-05-14T15:08:48.971" v="2321" actId="1076"/>
          <ac:cxnSpMkLst>
            <pc:docMk/>
            <pc:sldMk cId="3161692316" sldId="356"/>
            <ac:cxnSpMk id="78" creationId="{A87A07BD-6C99-C1AF-6E36-83DBA33D66B2}"/>
          </ac:cxnSpMkLst>
        </pc:cxnChg>
      </pc:sldChg>
      <pc:sldChg chg="modSp add del mod ord">
        <pc:chgData name="Martin Geiger (Psychology)" userId="8f06b308-1267-4aba-9ebb-7f4bffdc13c4" providerId="ADAL" clId="{80A3F37D-D5E7-4096-9BEE-3D088D773B08}" dt="2024-05-15T15:26:43.540" v="4456" actId="47"/>
        <pc:sldMkLst>
          <pc:docMk/>
          <pc:sldMk cId="1777634947" sldId="357"/>
        </pc:sldMkLst>
        <pc:spChg chg="mod">
          <ac:chgData name="Martin Geiger (Psychology)" userId="8f06b308-1267-4aba-9ebb-7f4bffdc13c4" providerId="ADAL" clId="{80A3F37D-D5E7-4096-9BEE-3D088D773B08}" dt="2024-05-14T15:25:49.947" v="2473" actId="20577"/>
          <ac:spMkLst>
            <pc:docMk/>
            <pc:sldMk cId="1777634947" sldId="357"/>
            <ac:spMk id="2" creationId="{934EF4B8-1938-BC76-332B-EF6776FAF6F7}"/>
          </ac:spMkLst>
        </pc:spChg>
      </pc:sldChg>
      <pc:sldChg chg="add">
        <pc:chgData name="Martin Geiger (Psychology)" userId="8f06b308-1267-4aba-9ebb-7f4bffdc13c4" providerId="ADAL" clId="{80A3F37D-D5E7-4096-9BEE-3D088D773B08}" dt="2024-05-13T09:09:58.956" v="128"/>
        <pc:sldMkLst>
          <pc:docMk/>
          <pc:sldMk cId="1710180108" sldId="358"/>
        </pc:sldMkLst>
      </pc:sldChg>
      <pc:sldChg chg="modSp add del mod">
        <pc:chgData name="Martin Geiger (Psychology)" userId="8f06b308-1267-4aba-9ebb-7f4bffdc13c4" providerId="ADAL" clId="{80A3F37D-D5E7-4096-9BEE-3D088D773B08}" dt="2024-05-15T15:34:43.819" v="4542" actId="47"/>
        <pc:sldMkLst>
          <pc:docMk/>
          <pc:sldMk cId="3013686409" sldId="359"/>
        </pc:sldMkLst>
        <pc:spChg chg="mod">
          <ac:chgData name="Martin Geiger (Psychology)" userId="8f06b308-1267-4aba-9ebb-7f4bffdc13c4" providerId="ADAL" clId="{80A3F37D-D5E7-4096-9BEE-3D088D773B08}" dt="2024-05-14T15:26:53.047" v="2489" actId="20577"/>
          <ac:spMkLst>
            <pc:docMk/>
            <pc:sldMk cId="3013686409" sldId="359"/>
            <ac:spMk id="2" creationId="{934EF4B8-1938-BC76-332B-EF6776FAF6F7}"/>
          </ac:spMkLst>
        </pc:spChg>
      </pc:sldChg>
      <pc:sldChg chg="add">
        <pc:chgData name="Martin Geiger (Psychology)" userId="8f06b308-1267-4aba-9ebb-7f4bffdc13c4" providerId="ADAL" clId="{80A3F37D-D5E7-4096-9BEE-3D088D773B08}" dt="2024-05-13T09:10:13.706" v="135"/>
        <pc:sldMkLst>
          <pc:docMk/>
          <pc:sldMk cId="813905227" sldId="360"/>
        </pc:sldMkLst>
      </pc:sldChg>
      <pc:sldChg chg="modSp mod modTransition">
        <pc:chgData name="Martin Geiger (Psychology)" userId="8f06b308-1267-4aba-9ebb-7f4bffdc13c4" providerId="ADAL" clId="{80A3F37D-D5E7-4096-9BEE-3D088D773B08}" dt="2024-05-16T07:10:34.551" v="5063"/>
        <pc:sldMkLst>
          <pc:docMk/>
          <pc:sldMk cId="4222240312" sldId="361"/>
        </pc:sldMkLst>
        <pc:cxnChg chg="mod">
          <ac:chgData name="Martin Geiger (Psychology)" userId="8f06b308-1267-4aba-9ebb-7f4bffdc13c4" providerId="ADAL" clId="{80A3F37D-D5E7-4096-9BEE-3D088D773B08}" dt="2024-05-14T15:01:21.969" v="2273" actId="14100"/>
          <ac:cxnSpMkLst>
            <pc:docMk/>
            <pc:sldMk cId="4222240312" sldId="361"/>
            <ac:cxnSpMk id="26" creationId="{85DD54B8-2B94-5D68-77BF-C13428DA3FB9}"/>
          </ac:cxnSpMkLst>
        </pc:cxnChg>
      </pc:sldChg>
      <pc:sldChg chg="addSp delSp modSp add mod modTransition modShow">
        <pc:chgData name="Martin Geiger (Psychology)" userId="8f06b308-1267-4aba-9ebb-7f4bffdc13c4" providerId="ADAL" clId="{80A3F37D-D5E7-4096-9BEE-3D088D773B08}" dt="2024-05-14T15:39:45.293" v="2507" actId="729"/>
        <pc:sldMkLst>
          <pc:docMk/>
          <pc:sldMk cId="783368005" sldId="368"/>
        </pc:sldMkLst>
        <pc:spChg chg="mod">
          <ac:chgData name="Martin Geiger (Psychology)" userId="8f06b308-1267-4aba-9ebb-7f4bffdc13c4" providerId="ADAL" clId="{80A3F37D-D5E7-4096-9BEE-3D088D773B08}" dt="2024-05-14T15:36:20.892" v="2501" actId="14100"/>
          <ac:spMkLst>
            <pc:docMk/>
            <pc:sldMk cId="783368005" sldId="368"/>
            <ac:spMk id="6" creationId="{849075DF-A6E4-5C27-C979-E53BDE47B9BC}"/>
          </ac:spMkLst>
        </pc:spChg>
        <pc:spChg chg="del">
          <ac:chgData name="Martin Geiger (Psychology)" userId="8f06b308-1267-4aba-9ebb-7f4bffdc13c4" providerId="ADAL" clId="{80A3F37D-D5E7-4096-9BEE-3D088D773B08}" dt="2024-05-14T08:47:13.247" v="1160"/>
          <ac:spMkLst>
            <pc:docMk/>
            <pc:sldMk cId="783368005" sldId="368"/>
            <ac:spMk id="7" creationId="{050F6D46-A5BC-6737-39AF-9B61E18FE964}"/>
          </ac:spMkLst>
        </pc:spChg>
        <pc:spChg chg="add mod">
          <ac:chgData name="Martin Geiger (Psychology)" userId="8f06b308-1267-4aba-9ebb-7f4bffdc13c4" providerId="ADAL" clId="{80A3F37D-D5E7-4096-9BEE-3D088D773B08}" dt="2024-05-14T15:34:25.275" v="2495" actId="1076"/>
          <ac:spMkLst>
            <pc:docMk/>
            <pc:sldMk cId="783368005" sldId="368"/>
            <ac:spMk id="10" creationId="{61F7047A-B7AA-C29B-3F67-60E5107598C9}"/>
          </ac:spMkLst>
        </pc:spChg>
        <pc:spChg chg="add mod">
          <ac:chgData name="Martin Geiger (Psychology)" userId="8f06b308-1267-4aba-9ebb-7f4bffdc13c4" providerId="ADAL" clId="{80A3F37D-D5E7-4096-9BEE-3D088D773B08}" dt="2024-05-14T15:34:25.275" v="2495" actId="1076"/>
          <ac:spMkLst>
            <pc:docMk/>
            <pc:sldMk cId="783368005" sldId="368"/>
            <ac:spMk id="11" creationId="{6C0ED4B6-E55F-2413-7591-4A1ECBD1A5CE}"/>
          </ac:spMkLst>
        </pc:spChg>
        <pc:spChg chg="add mod">
          <ac:chgData name="Martin Geiger (Psychology)" userId="8f06b308-1267-4aba-9ebb-7f4bffdc13c4" providerId="ADAL" clId="{80A3F37D-D5E7-4096-9BEE-3D088D773B08}" dt="2024-05-14T09:06:30.582" v="1428" actId="1076"/>
          <ac:spMkLst>
            <pc:docMk/>
            <pc:sldMk cId="783368005" sldId="368"/>
            <ac:spMk id="12" creationId="{A7A951FC-A9DF-6FB0-7412-258971FE9B11}"/>
          </ac:spMkLst>
        </pc:spChg>
        <pc:spChg chg="add mod">
          <ac:chgData name="Martin Geiger (Psychology)" userId="8f06b308-1267-4aba-9ebb-7f4bffdc13c4" providerId="ADAL" clId="{80A3F37D-D5E7-4096-9BEE-3D088D773B08}" dt="2024-05-14T15:36:24.924" v="2502" actId="1076"/>
          <ac:spMkLst>
            <pc:docMk/>
            <pc:sldMk cId="783368005" sldId="368"/>
            <ac:spMk id="13" creationId="{8F9500FA-D5EA-6C2C-8232-46CC4E9AB628}"/>
          </ac:spMkLst>
        </pc:spChg>
        <pc:spChg chg="add mod">
          <ac:chgData name="Martin Geiger (Psychology)" userId="8f06b308-1267-4aba-9ebb-7f4bffdc13c4" providerId="ADAL" clId="{80A3F37D-D5E7-4096-9BEE-3D088D773B08}" dt="2024-05-14T09:10:25.242" v="1444" actId="1076"/>
          <ac:spMkLst>
            <pc:docMk/>
            <pc:sldMk cId="783368005" sldId="368"/>
            <ac:spMk id="14" creationId="{347B54F5-D215-B359-65C1-9EE673AB2655}"/>
          </ac:spMkLst>
        </pc:spChg>
        <pc:spChg chg="add del mod">
          <ac:chgData name="Martin Geiger (Psychology)" userId="8f06b308-1267-4aba-9ebb-7f4bffdc13c4" providerId="ADAL" clId="{80A3F37D-D5E7-4096-9BEE-3D088D773B08}" dt="2024-05-14T08:57:11.179" v="1342" actId="478"/>
          <ac:spMkLst>
            <pc:docMk/>
            <pc:sldMk cId="783368005" sldId="368"/>
            <ac:spMk id="15" creationId="{01A7F7E5-28F7-7F62-B19E-CF0BFD6DF511}"/>
          </ac:spMkLst>
        </pc:spChg>
        <pc:picChg chg="add mod ord modCrop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3" creationId="{814061E1-7BFF-490B-E06F-7BD306FB55A8}"/>
          </ac:picMkLst>
        </pc:picChg>
        <pc:picChg chg="add mod ord modCrop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5" creationId="{B90A56EA-8422-5285-7990-1406A56E3456}"/>
          </ac:picMkLst>
        </pc:picChg>
        <pc:picChg chg="add mod ord modCrop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9" creationId="{68840EF4-0C40-B69B-3780-ABFFFA1C0316}"/>
          </ac:picMkLst>
        </pc:picChg>
        <pc:picChg chg="add del mod modCrop">
          <ac:chgData name="Martin Geiger (Psychology)" userId="8f06b308-1267-4aba-9ebb-7f4bffdc13c4" providerId="ADAL" clId="{80A3F37D-D5E7-4096-9BEE-3D088D773B08}" dt="2024-05-14T08:59:11.361" v="1359" actId="478"/>
          <ac:picMkLst>
            <pc:docMk/>
            <pc:sldMk cId="783368005" sldId="368"/>
            <ac:picMk id="17" creationId="{DE8B2AA1-CF20-DECA-8DC1-453507CC709C}"/>
          </ac:picMkLst>
        </pc:picChg>
        <pc:picChg chg="add mod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19" creationId="{16F3B49C-E18C-CDBC-907C-529D77994A95}"/>
          </ac:picMkLst>
        </pc:picChg>
        <pc:picChg chg="add mod">
          <ac:chgData name="Martin Geiger (Psychology)" userId="8f06b308-1267-4aba-9ebb-7f4bffdc13c4" providerId="ADAL" clId="{80A3F37D-D5E7-4096-9BEE-3D088D773B08}" dt="2024-05-14T15:34:25.275" v="2495" actId="1076"/>
          <ac:picMkLst>
            <pc:docMk/>
            <pc:sldMk cId="783368005" sldId="368"/>
            <ac:picMk id="21" creationId="{1239B961-C8DA-97C0-EED9-9BC4364A9B22}"/>
          </ac:picMkLst>
        </pc:picChg>
        <pc:picChg chg="add del mod">
          <ac:chgData name="Martin Geiger (Psychology)" userId="8f06b308-1267-4aba-9ebb-7f4bffdc13c4" providerId="ADAL" clId="{80A3F37D-D5E7-4096-9BEE-3D088D773B08}" dt="2024-05-14T09:01:37.626" v="1382" actId="478"/>
          <ac:picMkLst>
            <pc:docMk/>
            <pc:sldMk cId="783368005" sldId="368"/>
            <ac:picMk id="22" creationId="{124E9C52-CDBE-623E-980D-E046FEA24C6D}"/>
          </ac:picMkLst>
        </pc:picChg>
      </pc:sldChg>
      <pc:sldChg chg="addSp delSp modSp add mod modShow">
        <pc:chgData name="Martin Geiger (Psychology)" userId="8f06b308-1267-4aba-9ebb-7f4bffdc13c4" providerId="ADAL" clId="{80A3F37D-D5E7-4096-9BEE-3D088D773B08}" dt="2024-05-14T15:39:55.980" v="2509" actId="729"/>
        <pc:sldMkLst>
          <pc:docMk/>
          <pc:sldMk cId="3444630012" sldId="369"/>
        </pc:sldMkLst>
        <pc:spChg chg="add del mod">
          <ac:chgData name="Martin Geiger (Psychology)" userId="8f06b308-1267-4aba-9ebb-7f4bffdc13c4" providerId="ADAL" clId="{80A3F37D-D5E7-4096-9BEE-3D088D773B08}" dt="2024-05-14T08:52:11.481" v="1264"/>
          <ac:spMkLst>
            <pc:docMk/>
            <pc:sldMk cId="3444630012" sldId="369"/>
            <ac:spMk id="4" creationId="{22D2116F-4016-A4A6-BBF2-2A2B2078A5A5}"/>
          </ac:spMkLst>
        </pc:spChg>
        <pc:spChg chg="mod">
          <ac:chgData name="Martin Geiger (Psychology)" userId="8f06b308-1267-4aba-9ebb-7f4bffdc13c4" providerId="ADAL" clId="{80A3F37D-D5E7-4096-9BEE-3D088D773B08}" dt="2024-05-14T15:36:34.931" v="2504" actId="14100"/>
          <ac:spMkLst>
            <pc:docMk/>
            <pc:sldMk cId="3444630012" sldId="369"/>
            <ac:spMk id="6" creationId="{849075DF-A6E4-5C27-C979-E53BDE47B9BC}"/>
          </ac:spMkLst>
        </pc:spChg>
        <pc:spChg chg="del">
          <ac:chgData name="Martin Geiger (Psychology)" userId="8f06b308-1267-4aba-9ebb-7f4bffdc13c4" providerId="ADAL" clId="{80A3F37D-D5E7-4096-9BEE-3D088D773B08}" dt="2024-05-14T08:51:58.504" v="1259" actId="478"/>
          <ac:spMkLst>
            <pc:docMk/>
            <pc:sldMk cId="3444630012" sldId="369"/>
            <ac:spMk id="10" creationId="{61F7047A-B7AA-C29B-3F67-60E5107598C9}"/>
          </ac:spMkLst>
        </pc:spChg>
        <pc:spChg chg="del">
          <ac:chgData name="Martin Geiger (Psychology)" userId="8f06b308-1267-4aba-9ebb-7f4bffdc13c4" providerId="ADAL" clId="{80A3F37D-D5E7-4096-9BEE-3D088D773B08}" dt="2024-05-14T08:52:00.364" v="1260" actId="478"/>
          <ac:spMkLst>
            <pc:docMk/>
            <pc:sldMk cId="3444630012" sldId="369"/>
            <ac:spMk id="11" creationId="{6C0ED4B6-E55F-2413-7591-4A1ECBD1A5CE}"/>
          </ac:spMkLst>
        </pc:spChg>
        <pc:spChg chg="mod">
          <ac:chgData name="Martin Geiger (Psychology)" userId="8f06b308-1267-4aba-9ebb-7f4bffdc13c4" providerId="ADAL" clId="{80A3F37D-D5E7-4096-9BEE-3D088D773B08}" dt="2024-05-14T09:11:00.917" v="1448" actId="1076"/>
          <ac:spMkLst>
            <pc:docMk/>
            <pc:sldMk cId="3444630012" sldId="369"/>
            <ac:spMk id="12" creationId="{A7A951FC-A9DF-6FB0-7412-258971FE9B11}"/>
          </ac:spMkLst>
        </pc:spChg>
        <pc:spChg chg="mod">
          <ac:chgData name="Martin Geiger (Psychology)" userId="8f06b308-1267-4aba-9ebb-7f4bffdc13c4" providerId="ADAL" clId="{80A3F37D-D5E7-4096-9BEE-3D088D773B08}" dt="2024-05-14T15:36:31.299" v="2503" actId="1076"/>
          <ac:spMkLst>
            <pc:docMk/>
            <pc:sldMk cId="3444630012" sldId="369"/>
            <ac:spMk id="13" creationId="{8F9500FA-D5EA-6C2C-8232-46CC4E9AB628}"/>
          </ac:spMkLst>
        </pc:spChg>
        <pc:spChg chg="mod">
          <ac:chgData name="Martin Geiger (Psychology)" userId="8f06b308-1267-4aba-9ebb-7f4bffdc13c4" providerId="ADAL" clId="{80A3F37D-D5E7-4096-9BEE-3D088D773B08}" dt="2024-05-14T09:11:03.941" v="1449" actId="1076"/>
          <ac:spMkLst>
            <pc:docMk/>
            <pc:sldMk cId="3444630012" sldId="369"/>
            <ac:spMk id="14" creationId="{347B54F5-D215-B359-65C1-9EE673AB2655}"/>
          </ac:spMkLst>
        </pc:spChg>
        <pc:spChg chg="add del mo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19" creationId="{C873411D-FD95-644C-E09D-06C65880C47F}"/>
          </ac:spMkLst>
        </pc:spChg>
        <pc:spChg chg="add mo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0" creationId="{B71ED6C2-A3B3-676B-B354-1C97DC616B42}"/>
          </ac:spMkLst>
        </pc:spChg>
        <pc:spChg chg="add del mod or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1" creationId="{CF4EBF15-ED2F-D70D-7EE6-5627357EB352}"/>
          </ac:spMkLst>
        </pc:spChg>
        <pc:spChg chg="add del mo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2" creationId="{54B302F6-D97A-ABF0-ADCD-27627FA99E8F}"/>
          </ac:spMkLst>
        </pc:spChg>
        <pc:spChg chg="add mo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3" creationId="{48E2B779-D8FC-E3A2-58E5-D24E2F56BC79}"/>
          </ac:spMkLst>
        </pc:spChg>
        <pc:spChg chg="add del mod ord">
          <ac:chgData name="Martin Geiger (Psychology)" userId="8f06b308-1267-4aba-9ebb-7f4bffdc13c4" providerId="ADAL" clId="{80A3F37D-D5E7-4096-9BEE-3D088D773B08}" dt="2024-05-14T15:34:42.046" v="2496" actId="1076"/>
          <ac:spMkLst>
            <pc:docMk/>
            <pc:sldMk cId="3444630012" sldId="369"/>
            <ac:spMk id="24" creationId="{7004FB62-9FF8-9CAB-99EC-2C254B0A3DEA}"/>
          </ac:spMkLst>
        </pc:spChg>
        <pc:picChg chg="del">
          <ac:chgData name="Martin Geiger (Psychology)" userId="8f06b308-1267-4aba-9ebb-7f4bffdc13c4" providerId="ADAL" clId="{80A3F37D-D5E7-4096-9BEE-3D088D773B08}" dt="2024-05-14T08:52:08.286" v="1263" actId="478"/>
          <ac:picMkLst>
            <pc:docMk/>
            <pc:sldMk cId="3444630012" sldId="369"/>
            <ac:picMk id="3" creationId="{814061E1-7BFF-490B-E06F-7BD306FB55A8}"/>
          </ac:picMkLst>
        </pc:picChg>
        <pc:picChg chg="del">
          <ac:chgData name="Martin Geiger (Psychology)" userId="8f06b308-1267-4aba-9ebb-7f4bffdc13c4" providerId="ADAL" clId="{80A3F37D-D5E7-4096-9BEE-3D088D773B08}" dt="2024-05-14T08:52:07.516" v="1262" actId="478"/>
          <ac:picMkLst>
            <pc:docMk/>
            <pc:sldMk cId="3444630012" sldId="369"/>
            <ac:picMk id="5" creationId="{B90A56EA-8422-5285-7990-1406A56E3456}"/>
          </ac:picMkLst>
        </pc:picChg>
        <pc:picChg chg="add mod modCrop">
          <ac:chgData name="Martin Geiger (Psychology)" userId="8f06b308-1267-4aba-9ebb-7f4bffdc13c4" providerId="ADAL" clId="{80A3F37D-D5E7-4096-9BEE-3D088D773B08}" dt="2024-05-14T15:34:42.046" v="2496" actId="1076"/>
          <ac:picMkLst>
            <pc:docMk/>
            <pc:sldMk cId="3444630012" sldId="369"/>
            <ac:picMk id="8" creationId="{306C794A-9924-EC67-4817-CA4B1969F051}"/>
          </ac:picMkLst>
        </pc:picChg>
        <pc:picChg chg="del">
          <ac:chgData name="Martin Geiger (Psychology)" userId="8f06b308-1267-4aba-9ebb-7f4bffdc13c4" providerId="ADAL" clId="{80A3F37D-D5E7-4096-9BEE-3D088D773B08}" dt="2024-05-14T08:52:07.132" v="1261" actId="478"/>
          <ac:picMkLst>
            <pc:docMk/>
            <pc:sldMk cId="3444630012" sldId="369"/>
            <ac:picMk id="9" creationId="{68840EF4-0C40-B69B-3780-ABFFFA1C0316}"/>
          </ac:picMkLst>
        </pc:picChg>
        <pc:picChg chg="add mod modCrop">
          <ac:chgData name="Martin Geiger (Psychology)" userId="8f06b308-1267-4aba-9ebb-7f4bffdc13c4" providerId="ADAL" clId="{80A3F37D-D5E7-4096-9BEE-3D088D773B08}" dt="2024-05-14T15:34:42.046" v="2496" actId="1076"/>
          <ac:picMkLst>
            <pc:docMk/>
            <pc:sldMk cId="3444630012" sldId="369"/>
            <ac:picMk id="16" creationId="{4A9598D2-DA86-ABD0-AEE6-51FC69DDEBC0}"/>
          </ac:picMkLst>
        </pc:picChg>
        <pc:picChg chg="add mod ord modCrop">
          <ac:chgData name="Martin Geiger (Psychology)" userId="8f06b308-1267-4aba-9ebb-7f4bffdc13c4" providerId="ADAL" clId="{80A3F37D-D5E7-4096-9BEE-3D088D773B08}" dt="2024-05-14T15:34:42.046" v="2496" actId="1076"/>
          <ac:picMkLst>
            <pc:docMk/>
            <pc:sldMk cId="3444630012" sldId="369"/>
            <ac:picMk id="18" creationId="{012D23DA-4061-F406-D543-74EB9C79BE1F}"/>
          </ac:picMkLst>
        </pc:picChg>
      </pc:sldChg>
      <pc:sldChg chg="addSp delSp modSp add mod ord modTransition">
        <pc:chgData name="Martin Geiger (Psychology)" userId="8f06b308-1267-4aba-9ebb-7f4bffdc13c4" providerId="ADAL" clId="{80A3F37D-D5E7-4096-9BEE-3D088D773B08}" dt="2024-05-15T16:44:01.211" v="4993"/>
        <pc:sldMkLst>
          <pc:docMk/>
          <pc:sldMk cId="3300926598" sldId="370"/>
        </pc:sldMkLst>
        <pc:spChg chg="add mod">
          <ac:chgData name="Martin Geiger (Psychology)" userId="8f06b308-1267-4aba-9ebb-7f4bffdc13c4" providerId="ADAL" clId="{80A3F37D-D5E7-4096-9BEE-3D088D773B08}" dt="2024-05-15T16:37:46.181" v="4864" actId="20577"/>
          <ac:spMkLst>
            <pc:docMk/>
            <pc:sldMk cId="3300926598" sldId="370"/>
            <ac:spMk id="2" creationId="{332F5845-39A6-114D-49EE-25AB97A4C6E8}"/>
          </ac:spMkLst>
        </pc:spChg>
        <pc:spChg chg="del">
          <ac:chgData name="Martin Geiger (Psychology)" userId="8f06b308-1267-4aba-9ebb-7f4bffdc13c4" providerId="ADAL" clId="{80A3F37D-D5E7-4096-9BEE-3D088D773B08}" dt="2024-05-14T15:15:05.734" v="2323"/>
          <ac:spMkLst>
            <pc:docMk/>
            <pc:sldMk cId="3300926598" sldId="370"/>
            <ac:spMk id="7" creationId="{050F6D46-A5BC-6737-39AF-9B61E18FE964}"/>
          </ac:spMkLst>
        </pc:spChg>
        <pc:spChg chg="add del mod">
          <ac:chgData name="Martin Geiger (Psychology)" userId="8f06b308-1267-4aba-9ebb-7f4bffdc13c4" providerId="ADAL" clId="{80A3F37D-D5E7-4096-9BEE-3D088D773B08}" dt="2024-05-14T15:19:30.574" v="2371"/>
          <ac:spMkLst>
            <pc:docMk/>
            <pc:sldMk cId="3300926598" sldId="370"/>
            <ac:spMk id="16" creationId="{5108A6A8-1F64-6578-A678-C4BCC3A9EBF2}"/>
          </ac:spMkLst>
        </pc:spChg>
        <pc:spChg chg="add mod">
          <ac:chgData name="Martin Geiger (Psychology)" userId="8f06b308-1267-4aba-9ebb-7f4bffdc13c4" providerId="ADAL" clId="{80A3F37D-D5E7-4096-9BEE-3D088D773B08}" dt="2024-05-14T15:21:52.744" v="2417" actId="1076"/>
          <ac:spMkLst>
            <pc:docMk/>
            <pc:sldMk cId="3300926598" sldId="370"/>
            <ac:spMk id="17" creationId="{73E5F115-4233-F7C2-9950-C62E8ACFF5F7}"/>
          </ac:spMkLst>
        </pc:spChg>
        <pc:spChg chg="add mod">
          <ac:chgData name="Martin Geiger (Psychology)" userId="8f06b308-1267-4aba-9ebb-7f4bffdc13c4" providerId="ADAL" clId="{80A3F37D-D5E7-4096-9BEE-3D088D773B08}" dt="2024-05-14T15:21:52.744" v="2417" actId="1076"/>
          <ac:spMkLst>
            <pc:docMk/>
            <pc:sldMk cId="3300926598" sldId="370"/>
            <ac:spMk id="18" creationId="{AF291CD3-1420-0351-767B-2C55339C02DA}"/>
          </ac:spMkLst>
        </pc:spChg>
        <pc:spChg chg="add mod">
          <ac:chgData name="Martin Geiger (Psychology)" userId="8f06b308-1267-4aba-9ebb-7f4bffdc13c4" providerId="ADAL" clId="{80A3F37D-D5E7-4096-9BEE-3D088D773B08}" dt="2024-05-14T15:21:52.744" v="2417" actId="1076"/>
          <ac:spMkLst>
            <pc:docMk/>
            <pc:sldMk cId="3300926598" sldId="370"/>
            <ac:spMk id="19" creationId="{E4766370-F10F-0F50-5645-008622D8C6B5}"/>
          </ac:spMkLst>
        </pc:spChg>
        <pc:spChg chg="add mod">
          <ac:chgData name="Martin Geiger (Psychology)" userId="8f06b308-1267-4aba-9ebb-7f4bffdc13c4" providerId="ADAL" clId="{80A3F37D-D5E7-4096-9BEE-3D088D773B08}" dt="2024-05-14T15:21:59.084" v="2418" actId="1076"/>
          <ac:spMkLst>
            <pc:docMk/>
            <pc:sldMk cId="3300926598" sldId="370"/>
            <ac:spMk id="20" creationId="{5EE9C8DA-A755-3E4B-81BB-C3291B7C85AF}"/>
          </ac:spMkLst>
        </pc:spChg>
        <pc:spChg chg="add mod">
          <ac:chgData name="Martin Geiger (Psychology)" userId="8f06b308-1267-4aba-9ebb-7f4bffdc13c4" providerId="ADAL" clId="{80A3F37D-D5E7-4096-9BEE-3D088D773B08}" dt="2024-05-14T15:21:59.084" v="2418" actId="1076"/>
          <ac:spMkLst>
            <pc:docMk/>
            <pc:sldMk cId="3300926598" sldId="370"/>
            <ac:spMk id="21" creationId="{89657A07-7100-13E4-6C7C-4BDABF26E960}"/>
          </ac:spMkLst>
        </pc:spChg>
        <pc:spChg chg="add mod">
          <ac:chgData name="Martin Geiger (Psychology)" userId="8f06b308-1267-4aba-9ebb-7f4bffdc13c4" providerId="ADAL" clId="{80A3F37D-D5E7-4096-9BEE-3D088D773B08}" dt="2024-05-14T15:22:15.138" v="2420" actId="1076"/>
          <ac:spMkLst>
            <pc:docMk/>
            <pc:sldMk cId="3300926598" sldId="370"/>
            <ac:spMk id="22" creationId="{FC709881-FC4C-6A2B-4AD2-5A59F0353F7C}"/>
          </ac:spMkLst>
        </pc:spChg>
        <pc:spChg chg="add mod">
          <ac:chgData name="Martin Geiger (Psychology)" userId="8f06b308-1267-4aba-9ebb-7f4bffdc13c4" providerId="ADAL" clId="{80A3F37D-D5E7-4096-9BEE-3D088D773B08}" dt="2024-05-14T15:22:41.209" v="2424"/>
          <ac:spMkLst>
            <pc:docMk/>
            <pc:sldMk cId="3300926598" sldId="370"/>
            <ac:spMk id="23" creationId="{6E9D34EA-1C36-8C06-FE4E-DE41FFC7A4CC}"/>
          </ac:spMkLst>
        </pc:sp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3" creationId="{7734E76B-9C4C-EFA2-4BAC-DFEA6DC5ECE9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5" creationId="{1A098FD5-D2FA-2040-26A5-45AB7A69723F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9" creationId="{2CD88E05-28E7-9702-64B4-A9AF527C931A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11" creationId="{B816401E-FD21-752B-032F-1B80645E202D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13" creationId="{0D7F8453-69F4-6EE9-CC6F-BEF87D71A1E0}"/>
          </ac:picMkLst>
        </pc:picChg>
        <pc:picChg chg="add mod">
          <ac:chgData name="Martin Geiger (Psychology)" userId="8f06b308-1267-4aba-9ebb-7f4bffdc13c4" providerId="ADAL" clId="{80A3F37D-D5E7-4096-9BEE-3D088D773B08}" dt="2024-05-14T15:21:52.744" v="2417" actId="1076"/>
          <ac:picMkLst>
            <pc:docMk/>
            <pc:sldMk cId="3300926598" sldId="370"/>
            <ac:picMk id="15" creationId="{97F5304B-3180-7EFD-2F77-A262AC4FEAA7}"/>
          </ac:picMkLst>
        </pc:picChg>
      </pc:sldChg>
      <pc:sldChg chg="modSp add mod modTransition">
        <pc:chgData name="Martin Geiger (Psychology)" userId="8f06b308-1267-4aba-9ebb-7f4bffdc13c4" providerId="ADAL" clId="{80A3F37D-D5E7-4096-9BEE-3D088D773B08}" dt="2024-05-14T15:39:35.009" v="2505"/>
        <pc:sldMkLst>
          <pc:docMk/>
          <pc:sldMk cId="924698747" sldId="371"/>
        </pc:sldMkLst>
        <pc:picChg chg="mod modCrop">
          <ac:chgData name="Martin Geiger (Psychology)" userId="8f06b308-1267-4aba-9ebb-7f4bffdc13c4" providerId="ADAL" clId="{80A3F37D-D5E7-4096-9BEE-3D088D773B08}" dt="2024-05-14T09:08:21.125" v="1437" actId="732"/>
          <ac:picMkLst>
            <pc:docMk/>
            <pc:sldMk cId="924698747" sldId="371"/>
            <ac:picMk id="3" creationId="{814061E1-7BFF-490B-E06F-7BD306FB55A8}"/>
          </ac:picMkLst>
        </pc:picChg>
        <pc:picChg chg="mod modCrop">
          <ac:chgData name="Martin Geiger (Psychology)" userId="8f06b308-1267-4aba-9ebb-7f4bffdc13c4" providerId="ADAL" clId="{80A3F37D-D5E7-4096-9BEE-3D088D773B08}" dt="2024-05-14T09:09:17.650" v="1443" actId="732"/>
          <ac:picMkLst>
            <pc:docMk/>
            <pc:sldMk cId="924698747" sldId="371"/>
            <ac:picMk id="5" creationId="{B90A56EA-8422-5285-7990-1406A56E3456}"/>
          </ac:picMkLst>
        </pc:picChg>
      </pc:sldChg>
      <pc:sldChg chg="modSp add mod modTransition">
        <pc:chgData name="Martin Geiger (Psychology)" userId="8f06b308-1267-4aba-9ebb-7f4bffdc13c4" providerId="ADAL" clId="{80A3F37D-D5E7-4096-9BEE-3D088D773B08}" dt="2024-05-16T07:08:35.373" v="5047" actId="14100"/>
        <pc:sldMkLst>
          <pc:docMk/>
          <pc:sldMk cId="2286464297" sldId="372"/>
        </pc:sldMkLst>
        <pc:spChg chg="mod">
          <ac:chgData name="Martin Geiger (Psychology)" userId="8f06b308-1267-4aba-9ebb-7f4bffdc13c4" providerId="ADAL" clId="{80A3F37D-D5E7-4096-9BEE-3D088D773B08}" dt="2024-05-16T07:08:35.373" v="5047" actId="14100"/>
          <ac:spMkLst>
            <pc:docMk/>
            <pc:sldMk cId="2286464297" sldId="372"/>
            <ac:spMk id="6" creationId="{849075DF-A6E4-5C27-C979-E53BDE47B9BC}"/>
          </ac:spMkLst>
        </pc:spChg>
        <pc:picChg chg="mod modCrop">
          <ac:chgData name="Martin Geiger (Psychology)" userId="8f06b308-1267-4aba-9ebb-7f4bffdc13c4" providerId="ADAL" clId="{80A3F37D-D5E7-4096-9BEE-3D088D773B08}" dt="2024-05-14T09:10:54.685" v="1447" actId="732"/>
          <ac:picMkLst>
            <pc:docMk/>
            <pc:sldMk cId="2286464297" sldId="372"/>
            <ac:picMk id="8" creationId="{306C794A-9924-EC67-4817-CA4B1969F051}"/>
          </ac:picMkLst>
        </pc:picChg>
      </pc:sldChg>
      <pc:sldChg chg="addSp delSp modSp add del mod">
        <pc:chgData name="Martin Geiger (Psychology)" userId="8f06b308-1267-4aba-9ebb-7f4bffdc13c4" providerId="ADAL" clId="{80A3F37D-D5E7-4096-9BEE-3D088D773B08}" dt="2024-05-23T16:43:29.894" v="7002" actId="47"/>
        <pc:sldMkLst>
          <pc:docMk/>
          <pc:sldMk cId="3434718550" sldId="373"/>
        </pc:sldMkLst>
        <pc:spChg chg="mod">
          <ac:chgData name="Martin Geiger (Psychology)" userId="8f06b308-1267-4aba-9ebb-7f4bffdc13c4" providerId="ADAL" clId="{80A3F37D-D5E7-4096-9BEE-3D088D773B08}" dt="2024-05-15T16:37:01.393" v="4802" actId="20577"/>
          <ac:spMkLst>
            <pc:docMk/>
            <pc:sldMk cId="3434718550" sldId="373"/>
            <ac:spMk id="3" creationId="{38A1E2A5-42A6-91A9-3725-BC85D7CD84AA}"/>
          </ac:spMkLst>
        </pc:spChg>
        <pc:spChg chg="mod">
          <ac:chgData name="Martin Geiger (Psychology)" userId="8f06b308-1267-4aba-9ebb-7f4bffdc13c4" providerId="ADAL" clId="{80A3F37D-D5E7-4096-9BEE-3D088D773B08}" dt="2024-05-14T11:01:59.700" v="2119" actId="14100"/>
          <ac:spMkLst>
            <pc:docMk/>
            <pc:sldMk cId="3434718550" sldId="373"/>
            <ac:spMk id="6" creationId="{849075DF-A6E4-5C27-C979-E53BDE47B9BC}"/>
          </ac:spMkLst>
        </pc:spChg>
        <pc:spChg chg="del mod">
          <ac:chgData name="Martin Geiger (Psychology)" userId="8f06b308-1267-4aba-9ebb-7f4bffdc13c4" providerId="ADAL" clId="{80A3F37D-D5E7-4096-9BEE-3D088D773B08}" dt="2024-05-14T09:50:21.492" v="1486" actId="3680"/>
          <ac:spMkLst>
            <pc:docMk/>
            <pc:sldMk cId="3434718550" sldId="373"/>
            <ac:spMk id="7" creationId="{050F6D46-A5BC-6737-39AF-9B61E18FE964}"/>
          </ac:spMkLst>
        </pc:spChg>
        <pc:spChg chg="add del mod">
          <ac:chgData name="Martin Geiger (Psychology)" userId="8f06b308-1267-4aba-9ebb-7f4bffdc13c4" providerId="ADAL" clId="{80A3F37D-D5E7-4096-9BEE-3D088D773B08}" dt="2024-05-14T10:49:46.966" v="1951" actId="478"/>
          <ac:spMkLst>
            <pc:docMk/>
            <pc:sldMk cId="3434718550" sldId="373"/>
            <ac:spMk id="8" creationId="{EBAFC6FE-84E8-2276-6F1E-F96811FEEE3A}"/>
          </ac:spMkLst>
        </pc:spChg>
        <pc:spChg chg="add mod">
          <ac:chgData name="Martin Geiger (Psychology)" userId="8f06b308-1267-4aba-9ebb-7f4bffdc13c4" providerId="ADAL" clId="{80A3F37D-D5E7-4096-9BEE-3D088D773B08}" dt="2024-05-14T15:01:21.411" v="2256" actId="1076"/>
          <ac:spMkLst>
            <pc:docMk/>
            <pc:sldMk cId="3434718550" sldId="373"/>
            <ac:spMk id="9" creationId="{F3BEF7AD-3D8D-B576-C304-C3D8355528C2}"/>
          </ac:spMkLst>
        </pc:spChg>
        <pc:spChg chg="add del mod">
          <ac:chgData name="Martin Geiger (Psychology)" userId="8f06b308-1267-4aba-9ebb-7f4bffdc13c4" providerId="ADAL" clId="{80A3F37D-D5E7-4096-9BEE-3D088D773B08}" dt="2024-05-14T10:48:15.945" v="1923" actId="478"/>
          <ac:spMkLst>
            <pc:docMk/>
            <pc:sldMk cId="3434718550" sldId="373"/>
            <ac:spMk id="10" creationId="{C5365CAD-83F1-5C8B-3044-07E7205A72DB}"/>
          </ac:spMkLst>
        </pc:spChg>
        <pc:spChg chg="add del">
          <ac:chgData name="Martin Geiger (Psychology)" userId="8f06b308-1267-4aba-9ebb-7f4bffdc13c4" providerId="ADAL" clId="{80A3F37D-D5E7-4096-9BEE-3D088D773B08}" dt="2024-05-14T10:57:27.744" v="2066" actId="22"/>
          <ac:spMkLst>
            <pc:docMk/>
            <pc:sldMk cId="3434718550" sldId="373"/>
            <ac:spMk id="17" creationId="{FDABF9F3-B465-FE8E-4ADF-C4A02BC8C673}"/>
          </ac:spMkLst>
        </pc:spChg>
        <pc:spChg chg="add del mod">
          <ac:chgData name="Martin Geiger (Psychology)" userId="8f06b308-1267-4aba-9ebb-7f4bffdc13c4" providerId="ADAL" clId="{80A3F37D-D5E7-4096-9BEE-3D088D773B08}" dt="2024-05-14T10:57:59.635" v="2076" actId="478"/>
          <ac:spMkLst>
            <pc:docMk/>
            <pc:sldMk cId="3434718550" sldId="373"/>
            <ac:spMk id="20" creationId="{2D1FC255-B910-38AB-CC38-16BDE7330EED}"/>
          </ac:spMkLst>
        </pc:spChg>
        <pc:spChg chg="add mod">
          <ac:chgData name="Martin Geiger (Psychology)" userId="8f06b308-1267-4aba-9ebb-7f4bffdc13c4" providerId="ADAL" clId="{80A3F37D-D5E7-4096-9BEE-3D088D773B08}" dt="2024-05-14T11:02:17.867" v="2133" actId="14100"/>
          <ac:spMkLst>
            <pc:docMk/>
            <pc:sldMk cId="3434718550" sldId="373"/>
            <ac:spMk id="21" creationId="{E2632D9F-AC99-56BC-7EC0-E36B58721E63}"/>
          </ac:spMkLst>
        </pc:spChg>
        <pc:spChg chg="add del mod">
          <ac:chgData name="Martin Geiger (Psychology)" userId="8f06b308-1267-4aba-9ebb-7f4bffdc13c4" providerId="ADAL" clId="{80A3F37D-D5E7-4096-9BEE-3D088D773B08}" dt="2024-05-23T16:34:29.868" v="6913" actId="478"/>
          <ac:spMkLst>
            <pc:docMk/>
            <pc:sldMk cId="3434718550" sldId="373"/>
            <ac:spMk id="22" creationId="{9C067CFC-60BE-02ED-3AD5-B0A4D7C44F58}"/>
          </ac:spMkLst>
        </pc:spChg>
        <pc:graphicFrameChg chg="add del mod ord modGraphic">
          <ac:chgData name="Martin Geiger (Psychology)" userId="8f06b308-1267-4aba-9ebb-7f4bffdc13c4" providerId="ADAL" clId="{80A3F37D-D5E7-4096-9BEE-3D088D773B08}" dt="2024-05-14T10:57:48.472" v="2073" actId="478"/>
          <ac:graphicFrameMkLst>
            <pc:docMk/>
            <pc:sldMk cId="3434718550" sldId="373"/>
            <ac:graphicFrameMk id="2" creationId="{B8EC006D-4829-083B-0196-56A90C24F1A0}"/>
          </ac:graphicFrameMkLst>
        </pc:graphicFrameChg>
        <pc:graphicFrameChg chg="add del mod modGraphic">
          <ac:chgData name="Martin Geiger (Psychology)" userId="8f06b308-1267-4aba-9ebb-7f4bffdc13c4" providerId="ADAL" clId="{80A3F37D-D5E7-4096-9BEE-3D088D773B08}" dt="2024-05-14T10:50:53.711" v="1974" actId="478"/>
          <ac:graphicFrameMkLst>
            <pc:docMk/>
            <pc:sldMk cId="3434718550" sldId="373"/>
            <ac:graphicFrameMk id="3" creationId="{97830FCE-B914-A3AF-DCD0-21AB7D07F031}"/>
          </ac:graphicFrameMkLst>
        </pc:graphicFrameChg>
        <pc:graphicFrameChg chg="add del mod modGraphic">
          <ac:chgData name="Martin Geiger (Psychology)" userId="8f06b308-1267-4aba-9ebb-7f4bffdc13c4" providerId="ADAL" clId="{80A3F37D-D5E7-4096-9BEE-3D088D773B08}" dt="2024-05-14T10:50:05.016" v="1957" actId="478"/>
          <ac:graphicFrameMkLst>
            <pc:docMk/>
            <pc:sldMk cId="3434718550" sldId="373"/>
            <ac:graphicFrameMk id="4" creationId="{6AAA770A-7030-C93D-9FDA-E88166B8BABD}"/>
          </ac:graphicFrameMkLst>
        </pc:graphicFrameChg>
        <pc:graphicFrameChg chg="add del mod modGraphic">
          <ac:chgData name="Martin Geiger (Psychology)" userId="8f06b308-1267-4aba-9ebb-7f4bffdc13c4" providerId="ADAL" clId="{80A3F37D-D5E7-4096-9BEE-3D088D773B08}" dt="2024-05-14T10:51:20.827" v="1990" actId="478"/>
          <ac:graphicFrameMkLst>
            <pc:docMk/>
            <pc:sldMk cId="3434718550" sldId="373"/>
            <ac:graphicFrameMk id="5" creationId="{1114EF62-C7EA-A354-9765-778BC3365A91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2:31:52.530" v="2194" actId="20577"/>
          <ac:graphicFrameMkLst>
            <pc:docMk/>
            <pc:sldMk cId="3434718550" sldId="373"/>
            <ac:graphicFrameMk id="11" creationId="{B1812F1A-14DC-E5F7-E696-FA10B621DAE0}"/>
          </ac:graphicFrameMkLst>
        </pc:graphicFrameChg>
        <pc:graphicFrameChg chg="add del mod modGraphic">
          <ac:chgData name="Martin Geiger (Psychology)" userId="8f06b308-1267-4aba-9ebb-7f4bffdc13c4" providerId="ADAL" clId="{80A3F37D-D5E7-4096-9BEE-3D088D773B08}" dt="2024-05-23T16:34:28.530" v="6912" actId="478"/>
          <ac:graphicFrameMkLst>
            <pc:docMk/>
            <pc:sldMk cId="3434718550" sldId="373"/>
            <ac:graphicFrameMk id="12" creationId="{267E9C33-107E-DC62-4868-79F4D10D68EB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2:31:43.862" v="2189" actId="20577"/>
          <ac:graphicFrameMkLst>
            <pc:docMk/>
            <pc:sldMk cId="3434718550" sldId="373"/>
            <ac:graphicFrameMk id="13" creationId="{B14A756C-72DF-B470-8FA9-71FA09A08D79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2:32:15.006" v="2206" actId="20577"/>
          <ac:graphicFrameMkLst>
            <pc:docMk/>
            <pc:sldMk cId="3434718550" sldId="373"/>
            <ac:graphicFrameMk id="14" creationId="{B82EDEEF-C6BC-EFBF-E177-F444A2D17EC2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6:13:11.566" v="2600"/>
          <ac:graphicFrameMkLst>
            <pc:docMk/>
            <pc:sldMk cId="3434718550" sldId="373"/>
            <ac:graphicFrameMk id="15" creationId="{51DEECF9-82DE-A843-B3FD-9B56F1AFBDB7}"/>
          </ac:graphicFrameMkLst>
        </pc:graphicFrameChg>
        <pc:graphicFrameChg chg="add mod modGraphic">
          <ac:chgData name="Martin Geiger (Psychology)" userId="8f06b308-1267-4aba-9ebb-7f4bffdc13c4" providerId="ADAL" clId="{80A3F37D-D5E7-4096-9BEE-3D088D773B08}" dt="2024-05-14T12:31:34.837" v="2182" actId="20577"/>
          <ac:graphicFrameMkLst>
            <pc:docMk/>
            <pc:sldMk cId="3434718550" sldId="373"/>
            <ac:graphicFrameMk id="18" creationId="{C0DDC7F7-4690-CA2E-7AF0-4E05E2A25CAA}"/>
          </ac:graphicFrameMkLst>
        </pc:graphicFrameChg>
        <pc:graphicFrameChg chg="del">
          <ac:chgData name="Martin Geiger (Psychology)" userId="8f06b308-1267-4aba-9ebb-7f4bffdc13c4" providerId="ADAL" clId="{80A3F37D-D5E7-4096-9BEE-3D088D773B08}" dt="2024-05-23T16:34:27.411" v="6911" actId="478"/>
          <ac:graphicFrameMkLst>
            <pc:docMk/>
            <pc:sldMk cId="3434718550" sldId="373"/>
            <ac:graphicFrameMk id="33" creationId="{ECEC5102-81E9-828C-8CDB-71627C0C18C0}"/>
          </ac:graphicFrameMkLst>
        </pc:graphicFrameChg>
        <pc:picChg chg="add del mod modCrop">
          <ac:chgData name="Martin Geiger (Psychology)" userId="8f06b308-1267-4aba-9ebb-7f4bffdc13c4" providerId="ADAL" clId="{80A3F37D-D5E7-4096-9BEE-3D088D773B08}" dt="2024-05-14T12:30:43.375" v="2165" actId="478"/>
          <ac:picMkLst>
            <pc:docMk/>
            <pc:sldMk cId="3434718550" sldId="373"/>
            <ac:picMk id="24" creationId="{7B94C837-DC51-E936-CE01-B9F7DF22E2FC}"/>
          </ac:picMkLst>
        </pc:picChg>
        <pc:picChg chg="add del mod modCrop">
          <ac:chgData name="Martin Geiger (Psychology)" userId="8f06b308-1267-4aba-9ebb-7f4bffdc13c4" providerId="ADAL" clId="{80A3F37D-D5E7-4096-9BEE-3D088D773B08}" dt="2024-05-23T16:34:30.331" v="6914" actId="478"/>
          <ac:picMkLst>
            <pc:docMk/>
            <pc:sldMk cId="3434718550" sldId="373"/>
            <ac:picMk id="26" creationId="{AAC29BC7-DBE2-C26C-CEAB-425FB1043FB6}"/>
          </ac:picMkLst>
        </pc:picChg>
        <pc:picChg chg="add mod modCrop">
          <ac:chgData name="Martin Geiger (Psychology)" userId="8f06b308-1267-4aba-9ebb-7f4bffdc13c4" providerId="ADAL" clId="{80A3F37D-D5E7-4096-9BEE-3D088D773B08}" dt="2024-05-14T15:01:21.667" v="2265" actId="14100"/>
          <ac:picMkLst>
            <pc:docMk/>
            <pc:sldMk cId="3434718550" sldId="373"/>
            <ac:picMk id="28" creationId="{6DC8B3A2-C8A0-B342-F11E-84D7A3FD9389}"/>
          </ac:picMkLst>
        </pc:picChg>
        <pc:picChg chg="add mod">
          <ac:chgData name="Martin Geiger (Psychology)" userId="8f06b308-1267-4aba-9ebb-7f4bffdc13c4" providerId="ADAL" clId="{80A3F37D-D5E7-4096-9BEE-3D088D773B08}" dt="2024-05-14T15:01:21.829" v="2269" actId="1076"/>
          <ac:picMkLst>
            <pc:docMk/>
            <pc:sldMk cId="3434718550" sldId="373"/>
            <ac:picMk id="30" creationId="{983A59BD-FB09-57CE-09FD-B1DE36D2435B}"/>
          </ac:picMkLst>
        </pc:picChg>
        <pc:picChg chg="add del mod">
          <ac:chgData name="Martin Geiger (Psychology)" userId="8f06b308-1267-4aba-9ebb-7f4bffdc13c4" providerId="ADAL" clId="{80A3F37D-D5E7-4096-9BEE-3D088D773B08}" dt="2024-05-14T10:48:14.775" v="1922" actId="478"/>
          <ac:picMkLst>
            <pc:docMk/>
            <pc:sldMk cId="3434718550" sldId="373"/>
            <ac:picMk id="1026" creationId="{F7FCD328-8B5A-9000-B380-B5859E903FAD}"/>
          </ac:picMkLst>
        </pc:picChg>
      </pc:sldChg>
      <pc:sldChg chg="modSp add del mod">
        <pc:chgData name="Martin Geiger (Psychology)" userId="8f06b308-1267-4aba-9ebb-7f4bffdc13c4" providerId="ADAL" clId="{80A3F37D-D5E7-4096-9BEE-3D088D773B08}" dt="2024-05-15T15:26:23.992" v="4453" actId="47"/>
        <pc:sldMkLst>
          <pc:docMk/>
          <pc:sldMk cId="2009409512" sldId="374"/>
        </pc:sldMkLst>
        <pc:spChg chg="mod">
          <ac:chgData name="Martin Geiger (Psychology)" userId="8f06b308-1267-4aba-9ebb-7f4bffdc13c4" providerId="ADAL" clId="{80A3F37D-D5E7-4096-9BEE-3D088D773B08}" dt="2024-05-14T15:25:24.139" v="2448" actId="20577"/>
          <ac:spMkLst>
            <pc:docMk/>
            <pc:sldMk cId="2009409512" sldId="374"/>
            <ac:spMk id="2" creationId="{934EF4B8-1938-BC76-332B-EF6776FAF6F7}"/>
          </ac:spMkLst>
        </pc:spChg>
      </pc:sldChg>
      <pc:sldChg chg="addSp delSp modSp add mod modClrScheme chgLayout">
        <pc:chgData name="Martin Geiger (Psychology)" userId="8f06b308-1267-4aba-9ebb-7f4bffdc13c4" providerId="ADAL" clId="{80A3F37D-D5E7-4096-9BEE-3D088D773B08}" dt="2024-05-15T15:53:24.032" v="4709" actId="208"/>
        <pc:sldMkLst>
          <pc:docMk/>
          <pc:sldMk cId="3603515175" sldId="375"/>
        </pc:sldMkLst>
        <pc:spChg chg="mod ord">
          <ac:chgData name="Martin Geiger (Psychology)" userId="8f06b308-1267-4aba-9ebb-7f4bffdc13c4" providerId="ADAL" clId="{80A3F37D-D5E7-4096-9BEE-3D088D773B08}" dt="2024-05-14T15:28:57.305" v="2492" actId="700"/>
          <ac:spMkLst>
            <pc:docMk/>
            <pc:sldMk cId="3603515175" sldId="375"/>
            <ac:spMk id="2" creationId="{934EF4B8-1938-BC76-332B-EF6776FAF6F7}"/>
          </ac:spMkLst>
        </pc:spChg>
        <pc:spChg chg="add mod">
          <ac:chgData name="Martin Geiger (Psychology)" userId="8f06b308-1267-4aba-9ebb-7f4bffdc13c4" providerId="ADAL" clId="{80A3F37D-D5E7-4096-9BEE-3D088D773B08}" dt="2024-05-15T15:53:24.032" v="4709" actId="208"/>
          <ac:spMkLst>
            <pc:docMk/>
            <pc:sldMk cId="3603515175" sldId="375"/>
            <ac:spMk id="2" creationId="{F59059C2-E7B6-090E-FE47-D20EE6FF2D1B}"/>
          </ac:spMkLst>
        </pc:spChg>
        <pc:spChg chg="add del mod ord">
          <ac:chgData name="Martin Geiger (Psychology)" userId="8f06b308-1267-4aba-9ebb-7f4bffdc13c4" providerId="ADAL" clId="{80A3F37D-D5E7-4096-9BEE-3D088D773B08}" dt="2024-05-14T15:28:57.305" v="2492" actId="700"/>
          <ac:spMkLst>
            <pc:docMk/>
            <pc:sldMk cId="3603515175" sldId="375"/>
            <ac:spMk id="3" creationId="{7B997793-24E4-63B1-C2AD-4B9166D2D6C1}"/>
          </ac:spMkLst>
        </pc:spChg>
        <pc:spChg chg="add mod">
          <ac:chgData name="Martin Geiger (Psychology)" userId="8f06b308-1267-4aba-9ebb-7f4bffdc13c4" providerId="ADAL" clId="{80A3F37D-D5E7-4096-9BEE-3D088D773B08}" dt="2024-05-15T15:53:24.032" v="4709" actId="208"/>
          <ac:spMkLst>
            <pc:docMk/>
            <pc:sldMk cId="3603515175" sldId="375"/>
            <ac:spMk id="3" creationId="{971A7EED-E2B0-8B61-61B1-DEB4F62C18A7}"/>
          </ac:spMkLst>
        </pc:spChg>
        <pc:picChg chg="add mod">
          <ac:chgData name="Martin Geiger (Psychology)" userId="8f06b308-1267-4aba-9ebb-7f4bffdc13c4" providerId="ADAL" clId="{80A3F37D-D5E7-4096-9BEE-3D088D773B08}" dt="2024-05-14T15:29:01.411" v="2493"/>
          <ac:picMkLst>
            <pc:docMk/>
            <pc:sldMk cId="3603515175" sldId="375"/>
            <ac:picMk id="5" creationId="{88A04BC6-977D-27D5-7F40-4DC69CA5E395}"/>
          </ac:picMkLst>
        </pc:picChg>
      </pc:sldChg>
      <pc:sldChg chg="addSp delSp modSp add del mod">
        <pc:chgData name="Martin Geiger (Psychology)" userId="8f06b308-1267-4aba-9ebb-7f4bffdc13c4" providerId="ADAL" clId="{80A3F37D-D5E7-4096-9BEE-3D088D773B08}" dt="2024-05-14T16:10:14.252" v="2574" actId="47"/>
        <pc:sldMkLst>
          <pc:docMk/>
          <pc:sldMk cId="1078671443" sldId="376"/>
        </pc:sldMkLst>
        <pc:spChg chg="add del mod">
          <ac:chgData name="Martin Geiger (Psychology)" userId="8f06b308-1267-4aba-9ebb-7f4bffdc13c4" providerId="ADAL" clId="{80A3F37D-D5E7-4096-9BEE-3D088D773B08}" dt="2024-05-14T15:42:48.343" v="2519" actId="478"/>
          <ac:spMkLst>
            <pc:docMk/>
            <pc:sldMk cId="1078671443" sldId="376"/>
            <ac:spMk id="3" creationId="{66D07019-5E2C-3DED-3F96-4B7F01F7EC9A}"/>
          </ac:spMkLst>
        </pc:spChg>
        <pc:spChg chg="add del mod">
          <ac:chgData name="Martin Geiger (Psychology)" userId="8f06b308-1267-4aba-9ebb-7f4bffdc13c4" providerId="ADAL" clId="{80A3F37D-D5E7-4096-9BEE-3D088D773B08}" dt="2024-05-14T15:43:02.211" v="2527" actId="478"/>
          <ac:spMkLst>
            <pc:docMk/>
            <pc:sldMk cId="1078671443" sldId="376"/>
            <ac:spMk id="5" creationId="{0731F29D-8232-0DE0-6D49-24624A033112}"/>
          </ac:spMkLst>
        </pc:spChg>
        <pc:spChg chg="del">
          <ac:chgData name="Martin Geiger (Psychology)" userId="8f06b308-1267-4aba-9ebb-7f4bffdc13c4" providerId="ADAL" clId="{80A3F37D-D5E7-4096-9BEE-3D088D773B08}" dt="2024-05-14T15:42:46.945" v="2517" actId="478"/>
          <ac:spMkLst>
            <pc:docMk/>
            <pc:sldMk cId="1078671443" sldId="376"/>
            <ac:spMk id="6" creationId="{849075DF-A6E4-5C27-C979-E53BDE47B9BC}"/>
          </ac:spMkLst>
        </pc:spChg>
        <pc:spChg chg="del mod">
          <ac:chgData name="Martin Geiger (Psychology)" userId="8f06b308-1267-4aba-9ebb-7f4bffdc13c4" providerId="ADAL" clId="{80A3F37D-D5E7-4096-9BEE-3D088D773B08}" dt="2024-05-14T15:42:44.470" v="2515" actId="478"/>
          <ac:spMkLst>
            <pc:docMk/>
            <pc:sldMk cId="1078671443" sldId="376"/>
            <ac:spMk id="12" creationId="{A7A951FC-A9DF-6FB0-7412-258971FE9B11}"/>
          </ac:spMkLst>
        </pc:spChg>
        <pc:spChg chg="del mod">
          <ac:chgData name="Martin Geiger (Psychology)" userId="8f06b308-1267-4aba-9ebb-7f4bffdc13c4" providerId="ADAL" clId="{80A3F37D-D5E7-4096-9BEE-3D088D773B08}" dt="2024-05-14T15:42:45.927" v="2516" actId="478"/>
          <ac:spMkLst>
            <pc:docMk/>
            <pc:sldMk cId="1078671443" sldId="376"/>
            <ac:spMk id="13" creationId="{8F9500FA-D5EA-6C2C-8232-46CC4E9AB628}"/>
          </ac:spMkLst>
        </pc:spChg>
        <pc:spChg chg="del">
          <ac:chgData name="Martin Geiger (Psychology)" userId="8f06b308-1267-4aba-9ebb-7f4bffdc13c4" providerId="ADAL" clId="{80A3F37D-D5E7-4096-9BEE-3D088D773B08}" dt="2024-05-14T15:42:47.830" v="2518" actId="478"/>
          <ac:spMkLst>
            <pc:docMk/>
            <pc:sldMk cId="1078671443" sldId="376"/>
            <ac:spMk id="14" creationId="{347B54F5-D215-B359-65C1-9EE673AB2655}"/>
          </ac:spMkLst>
        </pc:spChg>
        <pc:graphicFrameChg chg="add mod">
          <ac:chgData name="Martin Geiger (Psychology)" userId="8f06b308-1267-4aba-9ebb-7f4bffdc13c4" providerId="ADAL" clId="{80A3F37D-D5E7-4096-9BEE-3D088D773B08}" dt="2024-05-14T15:43:25.361" v="2538" actId="1076"/>
          <ac:graphicFrameMkLst>
            <pc:docMk/>
            <pc:sldMk cId="1078671443" sldId="376"/>
            <ac:graphicFrameMk id="9" creationId="{4EC4ED23-EA3D-5B72-4A12-2A23AD8C22B9}"/>
          </ac:graphicFrameMkLst>
        </pc:graphicFrameChg>
        <pc:picChg chg="add mod">
          <ac:chgData name="Martin Geiger (Psychology)" userId="8f06b308-1267-4aba-9ebb-7f4bffdc13c4" providerId="ADAL" clId="{80A3F37D-D5E7-4096-9BEE-3D088D773B08}" dt="2024-05-14T15:43:23.293" v="2537" actId="1076"/>
          <ac:picMkLst>
            <pc:docMk/>
            <pc:sldMk cId="1078671443" sldId="376"/>
            <ac:picMk id="7" creationId="{0973E0E1-3A3B-57A1-21C4-5615F45BDD26}"/>
          </ac:picMkLst>
        </pc:picChg>
        <pc:picChg chg="del">
          <ac:chgData name="Martin Geiger (Psychology)" userId="8f06b308-1267-4aba-9ebb-7f4bffdc13c4" providerId="ADAL" clId="{80A3F37D-D5E7-4096-9BEE-3D088D773B08}" dt="2024-05-14T15:42:48.791" v="2520" actId="478"/>
          <ac:picMkLst>
            <pc:docMk/>
            <pc:sldMk cId="1078671443" sldId="376"/>
            <ac:picMk id="8" creationId="{306C794A-9924-EC67-4817-CA4B1969F051}"/>
          </ac:picMkLst>
        </pc:picChg>
        <pc:picChg chg="add mod">
          <ac:chgData name="Martin Geiger (Psychology)" userId="8f06b308-1267-4aba-9ebb-7f4bffdc13c4" providerId="ADAL" clId="{80A3F37D-D5E7-4096-9BEE-3D088D773B08}" dt="2024-05-14T15:43:26.928" v="2539" actId="1076"/>
          <ac:picMkLst>
            <pc:docMk/>
            <pc:sldMk cId="1078671443" sldId="376"/>
            <ac:picMk id="10" creationId="{D9F49790-AC03-1A54-6747-7938B576421D}"/>
          </ac:picMkLst>
        </pc:picChg>
        <pc:picChg chg="del">
          <ac:chgData name="Martin Geiger (Psychology)" userId="8f06b308-1267-4aba-9ebb-7f4bffdc13c4" providerId="ADAL" clId="{80A3F37D-D5E7-4096-9BEE-3D088D773B08}" dt="2024-05-14T15:42:42.087" v="2512" actId="478"/>
          <ac:picMkLst>
            <pc:docMk/>
            <pc:sldMk cId="1078671443" sldId="376"/>
            <ac:picMk id="16" creationId="{4A9598D2-DA86-ABD0-AEE6-51FC69DDEBC0}"/>
          </ac:picMkLst>
        </pc:picChg>
        <pc:picChg chg="mod">
          <ac:chgData name="Martin Geiger (Psychology)" userId="8f06b308-1267-4aba-9ebb-7f4bffdc13c4" providerId="ADAL" clId="{80A3F37D-D5E7-4096-9BEE-3D088D773B08}" dt="2024-05-14T15:43:20.990" v="2535" actId="1076"/>
          <ac:picMkLst>
            <pc:docMk/>
            <pc:sldMk cId="1078671443" sldId="376"/>
            <ac:picMk id="18" creationId="{012D23DA-4061-F406-D543-74EB9C79BE1F}"/>
          </ac:picMkLst>
        </pc:picChg>
      </pc:sldChg>
      <pc:sldChg chg="addSp delSp modSp new mod modClrScheme chgLayout">
        <pc:chgData name="Martin Geiger (Psychology)" userId="8f06b308-1267-4aba-9ebb-7f4bffdc13c4" providerId="ADAL" clId="{80A3F37D-D5E7-4096-9BEE-3D088D773B08}" dt="2024-05-14T16:25:21.351" v="2621" actId="20577"/>
        <pc:sldMkLst>
          <pc:docMk/>
          <pc:sldMk cId="2519020472" sldId="376"/>
        </pc:sldMkLst>
        <pc:spChg chg="del">
          <ac:chgData name="Martin Geiger (Psychology)" userId="8f06b308-1267-4aba-9ebb-7f4bffdc13c4" providerId="ADAL" clId="{80A3F37D-D5E7-4096-9BEE-3D088D773B08}" dt="2024-05-14T16:25:12.698" v="2610" actId="700"/>
          <ac:spMkLst>
            <pc:docMk/>
            <pc:sldMk cId="2519020472" sldId="376"/>
            <ac:spMk id="2" creationId="{C402B1BD-5CEC-C4D3-531E-01F1F0283D1D}"/>
          </ac:spMkLst>
        </pc:spChg>
        <pc:spChg chg="del">
          <ac:chgData name="Martin Geiger (Psychology)" userId="8f06b308-1267-4aba-9ebb-7f4bffdc13c4" providerId="ADAL" clId="{80A3F37D-D5E7-4096-9BEE-3D088D773B08}" dt="2024-05-14T16:25:12.698" v="2610" actId="700"/>
          <ac:spMkLst>
            <pc:docMk/>
            <pc:sldMk cId="2519020472" sldId="376"/>
            <ac:spMk id="3" creationId="{DCE07287-8133-E3B8-8B8B-DC05AF522CB0}"/>
          </ac:spMkLst>
        </pc:spChg>
        <pc:spChg chg="del">
          <ac:chgData name="Martin Geiger (Psychology)" userId="8f06b308-1267-4aba-9ebb-7f4bffdc13c4" providerId="ADAL" clId="{80A3F37D-D5E7-4096-9BEE-3D088D773B08}" dt="2024-05-14T16:25:12.698" v="2610" actId="700"/>
          <ac:spMkLst>
            <pc:docMk/>
            <pc:sldMk cId="2519020472" sldId="376"/>
            <ac:spMk id="4" creationId="{E9A25A01-BBA5-FBC3-C24C-17377ACAC8D4}"/>
          </ac:spMkLst>
        </pc:spChg>
        <pc:spChg chg="add mod">
          <ac:chgData name="Martin Geiger (Psychology)" userId="8f06b308-1267-4aba-9ebb-7f4bffdc13c4" providerId="ADAL" clId="{80A3F37D-D5E7-4096-9BEE-3D088D773B08}" dt="2024-05-14T16:25:21.351" v="2621" actId="20577"/>
          <ac:spMkLst>
            <pc:docMk/>
            <pc:sldMk cId="2519020472" sldId="376"/>
            <ac:spMk id="5" creationId="{67DA8B60-F34F-B88D-CDE2-09F5FA8D7B89}"/>
          </ac:spMkLst>
        </pc:spChg>
      </pc:sldChg>
      <pc:sldChg chg="addSp modSp mod">
        <pc:chgData name="Martin Geiger (Psychology)" userId="8f06b308-1267-4aba-9ebb-7f4bffdc13c4" providerId="ADAL" clId="{80A3F37D-D5E7-4096-9BEE-3D088D773B08}" dt="2024-05-15T15:24:20.084" v="4427" actId="207"/>
        <pc:sldMkLst>
          <pc:docMk/>
          <pc:sldMk cId="733616852" sldId="378"/>
        </pc:sldMkLst>
        <pc:spChg chg="mod">
          <ac:chgData name="Martin Geiger (Psychology)" userId="8f06b308-1267-4aba-9ebb-7f4bffdc13c4" providerId="ADAL" clId="{80A3F37D-D5E7-4096-9BEE-3D088D773B08}" dt="2024-05-15T15:24:20.084" v="4427" actId="207"/>
          <ac:spMkLst>
            <pc:docMk/>
            <pc:sldMk cId="733616852" sldId="378"/>
            <ac:spMk id="16" creationId="{E671B27F-C87B-B16F-DC12-50BD4B4D1E4B}"/>
          </ac:spMkLst>
        </pc:spChg>
        <pc:picChg chg="add mod ord">
          <ac:chgData name="Martin Geiger (Psychology)" userId="8f06b308-1267-4aba-9ebb-7f4bffdc13c4" providerId="ADAL" clId="{80A3F37D-D5E7-4096-9BEE-3D088D773B08}" dt="2024-05-15T15:24:06.742" v="4425" actId="14100"/>
          <ac:picMkLst>
            <pc:docMk/>
            <pc:sldMk cId="733616852" sldId="378"/>
            <ac:picMk id="7" creationId="{A889E4D6-179F-BED8-728F-57B72AA2474B}"/>
          </ac:picMkLst>
        </pc:picChg>
      </pc:sldChg>
      <pc:sldChg chg="addSp delSp modSp mod">
        <pc:chgData name="Martin Geiger (Psychology)" userId="8f06b308-1267-4aba-9ebb-7f4bffdc13c4" providerId="ADAL" clId="{80A3F37D-D5E7-4096-9BEE-3D088D773B08}" dt="2024-05-15T15:25:01.847" v="4432" actId="478"/>
        <pc:sldMkLst>
          <pc:docMk/>
          <pc:sldMk cId="2756810280" sldId="379"/>
        </pc:sldMkLst>
        <pc:spChg chg="add mod">
          <ac:chgData name="Martin Geiger (Psychology)" userId="8f06b308-1267-4aba-9ebb-7f4bffdc13c4" providerId="ADAL" clId="{80A3F37D-D5E7-4096-9BEE-3D088D773B08}" dt="2024-05-15T15:24:58.037" v="4428"/>
          <ac:spMkLst>
            <pc:docMk/>
            <pc:sldMk cId="2756810280" sldId="379"/>
            <ac:spMk id="7" creationId="{F91EC1A1-389C-6F7D-B1C7-6D9447004530}"/>
          </ac:spMkLst>
        </pc:spChg>
        <pc:spChg chg="add del mod">
          <ac:chgData name="Martin Geiger (Psychology)" userId="8f06b308-1267-4aba-9ebb-7f4bffdc13c4" providerId="ADAL" clId="{80A3F37D-D5E7-4096-9BEE-3D088D773B08}" dt="2024-05-15T15:24:59.525" v="4429" actId="478"/>
          <ac:spMkLst>
            <pc:docMk/>
            <pc:sldMk cId="2756810280" sldId="379"/>
            <ac:spMk id="10" creationId="{9DE086E9-2D20-6D26-E77E-DCEFD6A40599}"/>
          </ac:spMkLst>
        </pc:spChg>
        <pc:spChg chg="add del mod">
          <ac:chgData name="Martin Geiger (Psychology)" userId="8f06b308-1267-4aba-9ebb-7f4bffdc13c4" providerId="ADAL" clId="{80A3F37D-D5E7-4096-9BEE-3D088D773B08}" dt="2024-05-15T15:25:00.365" v="4430" actId="478"/>
          <ac:spMkLst>
            <pc:docMk/>
            <pc:sldMk cId="2756810280" sldId="379"/>
            <ac:spMk id="11" creationId="{18B6189A-43FD-D823-4855-81A06C69A020}"/>
          </ac:spMkLst>
        </pc:spChg>
        <pc:spChg chg="add del mod">
          <ac:chgData name="Martin Geiger (Psychology)" userId="8f06b308-1267-4aba-9ebb-7f4bffdc13c4" providerId="ADAL" clId="{80A3F37D-D5E7-4096-9BEE-3D088D773B08}" dt="2024-05-15T15:25:01.847" v="4432" actId="478"/>
          <ac:spMkLst>
            <pc:docMk/>
            <pc:sldMk cId="2756810280" sldId="379"/>
            <ac:spMk id="13" creationId="{DE871C26-8D12-0027-864D-AC101B9CDC73}"/>
          </ac:spMkLst>
        </pc:spChg>
        <pc:spChg chg="add del mod">
          <ac:chgData name="Martin Geiger (Psychology)" userId="8f06b308-1267-4aba-9ebb-7f4bffdc13c4" providerId="ADAL" clId="{80A3F37D-D5E7-4096-9BEE-3D088D773B08}" dt="2024-05-15T15:25:01.261" v="4431" actId="478"/>
          <ac:spMkLst>
            <pc:docMk/>
            <pc:sldMk cId="2756810280" sldId="379"/>
            <ac:spMk id="14" creationId="{478C4D0A-9967-D301-1838-599B99C374CD}"/>
          </ac:spMkLst>
        </pc:spChg>
        <pc:spChg chg="del">
          <ac:chgData name="Martin Geiger (Psychology)" userId="8f06b308-1267-4aba-9ebb-7f4bffdc13c4" providerId="ADAL" clId="{80A3F37D-D5E7-4096-9BEE-3D088D773B08}" dt="2024-05-15T14:12:18.097" v="3712" actId="478"/>
          <ac:spMkLst>
            <pc:docMk/>
            <pc:sldMk cId="2756810280" sldId="379"/>
            <ac:spMk id="72" creationId="{FD3BDE62-DC6B-6519-1CD2-C4E933FF0992}"/>
          </ac:spMkLst>
        </pc:spChg>
        <pc:picChg chg="add mod">
          <ac:chgData name="Martin Geiger (Psychology)" userId="8f06b308-1267-4aba-9ebb-7f4bffdc13c4" providerId="ADAL" clId="{80A3F37D-D5E7-4096-9BEE-3D088D773B08}" dt="2024-05-15T15:24:58.037" v="4428"/>
          <ac:picMkLst>
            <pc:docMk/>
            <pc:sldMk cId="2756810280" sldId="379"/>
            <ac:picMk id="6" creationId="{661E84C0-4E8B-82ED-AD2C-3434BEC42764}"/>
          </ac:picMkLst>
        </pc:picChg>
      </pc:sldChg>
      <pc:sldChg chg="modSp del mod modTransition">
        <pc:chgData name="Martin Geiger (Psychology)" userId="8f06b308-1267-4aba-9ebb-7f4bffdc13c4" providerId="ADAL" clId="{80A3F37D-D5E7-4096-9BEE-3D088D773B08}" dt="2024-05-23T16:43:28.759" v="7001" actId="47"/>
        <pc:sldMkLst>
          <pc:docMk/>
          <pc:sldMk cId="4108632028" sldId="386"/>
        </pc:sldMkLst>
        <pc:spChg chg="mod">
          <ac:chgData name="Martin Geiger (Psychology)" userId="8f06b308-1267-4aba-9ebb-7f4bffdc13c4" providerId="ADAL" clId="{80A3F37D-D5E7-4096-9BEE-3D088D773B08}" dt="2024-05-15T16:36:58.594" v="4801" actId="20577"/>
          <ac:spMkLst>
            <pc:docMk/>
            <pc:sldMk cId="4108632028" sldId="386"/>
            <ac:spMk id="2" creationId="{7B743C22-BC55-7CF8-2443-C4391295C3F5}"/>
          </ac:spMkLst>
        </pc:spChg>
      </pc:sldChg>
      <pc:sldChg chg="addSp delSp modSp mod modTransition">
        <pc:chgData name="Martin Geiger (Psychology)" userId="8f06b308-1267-4aba-9ebb-7f4bffdc13c4" providerId="ADAL" clId="{80A3F37D-D5E7-4096-9BEE-3D088D773B08}" dt="2024-05-23T16:41:07.392" v="6992"/>
        <pc:sldMkLst>
          <pc:docMk/>
          <pc:sldMk cId="3481628277" sldId="387"/>
        </pc:sldMkLst>
        <pc:spChg chg="add mod">
          <ac:chgData name="Martin Geiger (Psychology)" userId="8f06b308-1267-4aba-9ebb-7f4bffdc13c4" providerId="ADAL" clId="{80A3F37D-D5E7-4096-9BEE-3D088D773B08}" dt="2024-05-23T16:38:47.343" v="6970"/>
          <ac:spMkLst>
            <pc:docMk/>
            <pc:sldMk cId="3481628277" sldId="387"/>
            <ac:spMk id="2" creationId="{397E53A2-ABC9-C836-99F1-40F9B6FF2C4C}"/>
          </ac:spMkLst>
        </pc:spChg>
        <pc:spChg chg="mod">
          <ac:chgData name="Martin Geiger (Psychology)" userId="8f06b308-1267-4aba-9ebb-7f4bffdc13c4" providerId="ADAL" clId="{80A3F37D-D5E7-4096-9BEE-3D088D773B08}" dt="2024-05-23T16:40:52.228" v="6987" actId="1076"/>
          <ac:spMkLst>
            <pc:docMk/>
            <pc:sldMk cId="3481628277" sldId="387"/>
            <ac:spMk id="3" creationId="{7169270B-40D5-8DE3-3339-454D2778E21C}"/>
          </ac:spMkLst>
        </pc:spChg>
        <pc:spChg chg="mod">
          <ac:chgData name="Martin Geiger (Psychology)" userId="8f06b308-1267-4aba-9ebb-7f4bffdc13c4" providerId="ADAL" clId="{80A3F37D-D5E7-4096-9BEE-3D088D773B08}" dt="2024-05-23T16:38:29.194" v="6966" actId="1076"/>
          <ac:spMkLst>
            <pc:docMk/>
            <pc:sldMk cId="3481628277" sldId="387"/>
            <ac:spMk id="5" creationId="{805A1779-F0C1-708B-81AB-491A4E0CD13F}"/>
          </ac:spMkLst>
        </pc:spChg>
        <pc:spChg chg="mod">
          <ac:chgData name="Martin Geiger (Psychology)" userId="8f06b308-1267-4aba-9ebb-7f4bffdc13c4" providerId="ADAL" clId="{80A3F37D-D5E7-4096-9BEE-3D088D773B08}" dt="2024-05-23T16:38:20.631" v="6963" actId="1076"/>
          <ac:spMkLst>
            <pc:docMk/>
            <pc:sldMk cId="3481628277" sldId="387"/>
            <ac:spMk id="6" creationId="{849075DF-A6E4-5C27-C979-E53BDE47B9BC}"/>
          </ac:spMkLst>
        </pc:spChg>
        <pc:spChg chg="del mod">
          <ac:chgData name="Martin Geiger (Psychology)" userId="8f06b308-1267-4aba-9ebb-7f4bffdc13c4" providerId="ADAL" clId="{80A3F37D-D5E7-4096-9BEE-3D088D773B08}" dt="2024-05-23T16:38:44.691" v="6969" actId="478"/>
          <ac:spMkLst>
            <pc:docMk/>
            <pc:sldMk cId="3481628277" sldId="387"/>
            <ac:spMk id="21" creationId="{E2632D9F-AC99-56BC-7EC0-E36B58721E63}"/>
          </ac:spMkLst>
        </pc:spChg>
        <pc:spChg chg="del">
          <ac:chgData name="Martin Geiger (Psychology)" userId="8f06b308-1267-4aba-9ebb-7f4bffdc13c4" providerId="ADAL" clId="{80A3F37D-D5E7-4096-9BEE-3D088D773B08}" dt="2024-05-23T16:34:21.846" v="6909" actId="478"/>
          <ac:spMkLst>
            <pc:docMk/>
            <pc:sldMk cId="3481628277" sldId="387"/>
            <ac:spMk id="22" creationId="{9C067CFC-60BE-02ED-3AD5-B0A4D7C44F58}"/>
          </ac:spMkLst>
        </pc:spChg>
        <pc:graphicFrameChg chg="add mod">
          <ac:chgData name="Martin Geiger (Psychology)" userId="8f06b308-1267-4aba-9ebb-7f4bffdc13c4" providerId="ADAL" clId="{80A3F37D-D5E7-4096-9BEE-3D088D773B08}" dt="2024-05-23T16:39:11.879" v="6973" actId="1076"/>
          <ac:graphicFrameMkLst>
            <pc:docMk/>
            <pc:sldMk cId="3481628277" sldId="387"/>
            <ac:graphicFrameMk id="7" creationId="{BECAE6CA-A80C-2A7D-17F9-23886A4874B6}"/>
          </ac:graphicFrameMkLst>
        </pc:graphicFrameChg>
        <pc:graphicFrameChg chg="del mod modGraphic">
          <ac:chgData name="Martin Geiger (Psychology)" userId="8f06b308-1267-4aba-9ebb-7f4bffdc13c4" providerId="ADAL" clId="{80A3F37D-D5E7-4096-9BEE-3D088D773B08}" dt="2024-05-23T16:38:44.691" v="6969" actId="478"/>
          <ac:graphicFrameMkLst>
            <pc:docMk/>
            <pc:sldMk cId="3481628277" sldId="387"/>
            <ac:graphicFrameMk id="11" creationId="{B1812F1A-14DC-E5F7-E696-FA10B621DAE0}"/>
          </ac:graphicFrameMkLst>
        </pc:graphicFrameChg>
        <pc:graphicFrameChg chg="del">
          <ac:chgData name="Martin Geiger (Psychology)" userId="8f06b308-1267-4aba-9ebb-7f4bffdc13c4" providerId="ADAL" clId="{80A3F37D-D5E7-4096-9BEE-3D088D773B08}" dt="2024-05-23T16:34:23.082" v="6910" actId="478"/>
          <ac:graphicFrameMkLst>
            <pc:docMk/>
            <pc:sldMk cId="3481628277" sldId="387"/>
            <ac:graphicFrameMk id="12" creationId="{267E9C33-107E-DC62-4868-79F4D10D68EB}"/>
          </ac:graphicFrameMkLst>
        </pc:graphicFrameChg>
        <pc:graphicFrameChg chg="del mod modGraphic">
          <ac:chgData name="Martin Geiger (Psychology)" userId="8f06b308-1267-4aba-9ebb-7f4bffdc13c4" providerId="ADAL" clId="{80A3F37D-D5E7-4096-9BEE-3D088D773B08}" dt="2024-05-23T16:38:54.343" v="6971" actId="478"/>
          <ac:graphicFrameMkLst>
            <pc:docMk/>
            <pc:sldMk cId="3481628277" sldId="387"/>
            <ac:graphicFrameMk id="13" creationId="{B14A756C-72DF-B470-8FA9-71FA09A08D79}"/>
          </ac:graphicFrameMkLst>
        </pc:graphicFrameChg>
        <pc:graphicFrameChg chg="del mod modGraphic">
          <ac:chgData name="Martin Geiger (Psychology)" userId="8f06b308-1267-4aba-9ebb-7f4bffdc13c4" providerId="ADAL" clId="{80A3F37D-D5E7-4096-9BEE-3D088D773B08}" dt="2024-05-23T16:38:44.691" v="6969" actId="478"/>
          <ac:graphicFrameMkLst>
            <pc:docMk/>
            <pc:sldMk cId="3481628277" sldId="387"/>
            <ac:graphicFrameMk id="14" creationId="{B82EDEEF-C6BC-EFBF-E177-F444A2D17EC2}"/>
          </ac:graphicFrameMkLst>
        </pc:graphicFrameChg>
        <pc:graphicFrameChg chg="del">
          <ac:chgData name="Martin Geiger (Psychology)" userId="8f06b308-1267-4aba-9ebb-7f4bffdc13c4" providerId="ADAL" clId="{80A3F37D-D5E7-4096-9BEE-3D088D773B08}" dt="2024-05-23T16:34:23.082" v="6910" actId="478"/>
          <ac:graphicFrameMkLst>
            <pc:docMk/>
            <pc:sldMk cId="3481628277" sldId="387"/>
            <ac:graphicFrameMk id="15" creationId="{51DEECF9-82DE-A843-B3FD-9B56F1AFBDB7}"/>
          </ac:graphicFrameMkLst>
        </pc:graphicFrameChg>
        <pc:graphicFrameChg chg="mod modGraphic">
          <ac:chgData name="Martin Geiger (Psychology)" userId="8f06b308-1267-4aba-9ebb-7f4bffdc13c4" providerId="ADAL" clId="{80A3F37D-D5E7-4096-9BEE-3D088D773B08}" dt="2024-05-23T16:38:20.631" v="6963" actId="1076"/>
          <ac:graphicFrameMkLst>
            <pc:docMk/>
            <pc:sldMk cId="3481628277" sldId="387"/>
            <ac:graphicFrameMk id="18" creationId="{C0DDC7F7-4690-CA2E-7AF0-4E05E2A25CAA}"/>
          </ac:graphicFrameMkLst>
        </pc:graphicFrameChg>
        <pc:picChg chg="del">
          <ac:chgData name="Martin Geiger (Psychology)" userId="8f06b308-1267-4aba-9ebb-7f4bffdc13c4" providerId="ADAL" clId="{80A3F37D-D5E7-4096-9BEE-3D088D773B08}" dt="2024-05-23T16:34:19.569" v="6908" actId="478"/>
          <ac:picMkLst>
            <pc:docMk/>
            <pc:sldMk cId="3481628277" sldId="387"/>
            <ac:picMk id="4" creationId="{5D9A2C46-0B79-4B36-5BF3-26C27876DBBD}"/>
          </ac:picMkLst>
        </pc:picChg>
        <pc:picChg chg="del mod">
          <ac:chgData name="Martin Geiger (Psychology)" userId="8f06b308-1267-4aba-9ebb-7f4bffdc13c4" providerId="ADAL" clId="{80A3F37D-D5E7-4096-9BEE-3D088D773B08}" dt="2024-05-23T16:38:44.691" v="6969" actId="478"/>
          <ac:picMkLst>
            <pc:docMk/>
            <pc:sldMk cId="3481628277" sldId="387"/>
            <ac:picMk id="28" creationId="{6DC8B3A2-C8A0-B342-F11E-84D7A3FD9389}"/>
          </ac:picMkLst>
        </pc:picChg>
        <pc:picChg chg="mod">
          <ac:chgData name="Martin Geiger (Psychology)" userId="8f06b308-1267-4aba-9ebb-7f4bffdc13c4" providerId="ADAL" clId="{80A3F37D-D5E7-4096-9BEE-3D088D773B08}" dt="2024-05-23T16:38:23.082" v="6964" actId="1076"/>
          <ac:picMkLst>
            <pc:docMk/>
            <pc:sldMk cId="3481628277" sldId="387"/>
            <ac:picMk id="30" creationId="{983A59BD-FB09-57CE-09FD-B1DE36D2435B}"/>
          </ac:picMkLst>
        </pc:picChg>
      </pc:sldChg>
      <pc:sldChg chg="addSp delSp modSp mod">
        <pc:chgData name="Martin Geiger (Psychology)" userId="8f06b308-1267-4aba-9ebb-7f4bffdc13c4" providerId="ADAL" clId="{80A3F37D-D5E7-4096-9BEE-3D088D773B08}" dt="2024-05-23T18:05:51.416" v="7023" actId="1076"/>
        <pc:sldMkLst>
          <pc:docMk/>
          <pc:sldMk cId="561599329" sldId="389"/>
        </pc:sldMkLst>
        <pc:spChg chg="add mod">
          <ac:chgData name="Martin Geiger (Psychology)" userId="8f06b308-1267-4aba-9ebb-7f4bffdc13c4" providerId="ADAL" clId="{80A3F37D-D5E7-4096-9BEE-3D088D773B08}" dt="2024-05-23T18:05:51.416" v="7023" actId="1076"/>
          <ac:spMkLst>
            <pc:docMk/>
            <pc:sldMk cId="561599329" sldId="389"/>
            <ac:spMk id="30" creationId="{0B39DFF7-A9BC-694B-2A8A-D264C6F30B95}"/>
          </ac:spMkLst>
        </pc:spChg>
        <pc:spChg chg="add mod">
          <ac:chgData name="Martin Geiger (Psychology)" userId="8f06b308-1267-4aba-9ebb-7f4bffdc13c4" providerId="ADAL" clId="{80A3F37D-D5E7-4096-9BEE-3D088D773B08}" dt="2024-05-23T18:05:51.416" v="7023" actId="1076"/>
          <ac:spMkLst>
            <pc:docMk/>
            <pc:sldMk cId="561599329" sldId="389"/>
            <ac:spMk id="33" creationId="{C7EA739D-06D1-33A5-1B2B-CEE2E7371FD5}"/>
          </ac:spMkLst>
        </pc:spChg>
        <pc:spChg chg="del">
          <ac:chgData name="Martin Geiger (Psychology)" userId="8f06b308-1267-4aba-9ebb-7f4bffdc13c4" providerId="ADAL" clId="{80A3F37D-D5E7-4096-9BEE-3D088D773B08}" dt="2024-05-23T18:05:48.101" v="7021" actId="478"/>
          <ac:spMkLst>
            <pc:docMk/>
            <pc:sldMk cId="561599329" sldId="389"/>
            <ac:spMk id="38" creationId="{856ADE5F-DEC9-1C12-210A-4294C47EA951}"/>
          </ac:spMkLst>
        </pc:spChg>
        <pc:spChg chg="del">
          <ac:chgData name="Martin Geiger (Psychology)" userId="8f06b308-1267-4aba-9ebb-7f4bffdc13c4" providerId="ADAL" clId="{80A3F37D-D5E7-4096-9BEE-3D088D773B08}" dt="2024-05-23T18:05:48.101" v="7021" actId="478"/>
          <ac:spMkLst>
            <pc:docMk/>
            <pc:sldMk cId="561599329" sldId="389"/>
            <ac:spMk id="41" creationId="{FB147A7D-E17C-59DC-E69A-67545CA26DC6}"/>
          </ac:spMkLst>
        </pc:spChg>
        <pc:picChg chg="add del mod">
          <ac:chgData name="Martin Geiger (Psychology)" userId="8f06b308-1267-4aba-9ebb-7f4bffdc13c4" providerId="ADAL" clId="{80A3F37D-D5E7-4096-9BEE-3D088D773B08}" dt="2024-05-23T18:05:48.101" v="7021" actId="478"/>
          <ac:picMkLst>
            <pc:docMk/>
            <pc:sldMk cId="561599329" sldId="389"/>
            <ac:picMk id="12" creationId="{158294F2-BCE8-187F-B651-F4E8A8DDDCAE}"/>
          </ac:picMkLst>
        </pc:picChg>
        <pc:picChg chg="add mod">
          <ac:chgData name="Martin Geiger (Psychology)" userId="8f06b308-1267-4aba-9ebb-7f4bffdc13c4" providerId="ADAL" clId="{80A3F37D-D5E7-4096-9BEE-3D088D773B08}" dt="2024-05-23T18:05:51.416" v="7023" actId="1076"/>
          <ac:picMkLst>
            <pc:docMk/>
            <pc:sldMk cId="561599329" sldId="389"/>
            <ac:picMk id="29" creationId="{E969DC99-D0ED-D9E7-4BB0-C9299B71A42C}"/>
          </ac:picMkLst>
        </pc:picChg>
        <pc:picChg chg="add mod">
          <ac:chgData name="Martin Geiger (Psychology)" userId="8f06b308-1267-4aba-9ebb-7f4bffdc13c4" providerId="ADAL" clId="{80A3F37D-D5E7-4096-9BEE-3D088D773B08}" dt="2024-05-23T18:05:51.416" v="7023" actId="1076"/>
          <ac:picMkLst>
            <pc:docMk/>
            <pc:sldMk cId="561599329" sldId="389"/>
            <ac:picMk id="31" creationId="{545281B5-4AAC-138A-2796-E9BD8B0512FF}"/>
          </ac:picMkLst>
        </pc:picChg>
        <pc:picChg chg="add mod">
          <ac:chgData name="Martin Geiger (Psychology)" userId="8f06b308-1267-4aba-9ebb-7f4bffdc13c4" providerId="ADAL" clId="{80A3F37D-D5E7-4096-9BEE-3D088D773B08}" dt="2024-05-23T18:05:51.416" v="7023" actId="1076"/>
          <ac:picMkLst>
            <pc:docMk/>
            <pc:sldMk cId="561599329" sldId="389"/>
            <ac:picMk id="32" creationId="{4D515475-2B6C-F15E-1CCA-1346AB3A3FD0}"/>
          </ac:picMkLst>
        </pc:picChg>
        <pc:picChg chg="del">
          <ac:chgData name="Martin Geiger (Psychology)" userId="8f06b308-1267-4aba-9ebb-7f4bffdc13c4" providerId="ADAL" clId="{80A3F37D-D5E7-4096-9BEE-3D088D773B08}" dt="2024-05-23T18:05:48.101" v="7021" actId="478"/>
          <ac:picMkLst>
            <pc:docMk/>
            <pc:sldMk cId="561599329" sldId="389"/>
            <ac:picMk id="37" creationId="{2630390C-B92B-1D4C-9B8B-F5E801F96EA2}"/>
          </ac:picMkLst>
        </pc:picChg>
        <pc:picChg chg="del ord">
          <ac:chgData name="Martin Geiger (Psychology)" userId="8f06b308-1267-4aba-9ebb-7f4bffdc13c4" providerId="ADAL" clId="{80A3F37D-D5E7-4096-9BEE-3D088D773B08}" dt="2024-05-23T16:43:12.134" v="6998" actId="478"/>
          <ac:picMkLst>
            <pc:docMk/>
            <pc:sldMk cId="561599329" sldId="389"/>
            <ac:picMk id="39" creationId="{E15750C7-D4BB-04F2-2D3C-99F64D9992B8}"/>
          </ac:picMkLst>
        </pc:picChg>
        <pc:picChg chg="del">
          <ac:chgData name="Martin Geiger (Psychology)" userId="8f06b308-1267-4aba-9ebb-7f4bffdc13c4" providerId="ADAL" clId="{80A3F37D-D5E7-4096-9BEE-3D088D773B08}" dt="2024-05-23T18:05:48.101" v="7021" actId="478"/>
          <ac:picMkLst>
            <pc:docMk/>
            <pc:sldMk cId="561599329" sldId="389"/>
            <ac:picMk id="40" creationId="{C0AF9D55-E461-FC2B-70DC-4DEFF21BBB6C}"/>
          </ac:picMkLst>
        </pc:picChg>
        <pc:cxnChg chg="del">
          <ac:chgData name="Martin Geiger (Psychology)" userId="8f06b308-1267-4aba-9ebb-7f4bffdc13c4" providerId="ADAL" clId="{80A3F37D-D5E7-4096-9BEE-3D088D773B08}" dt="2024-05-23T18:05:48.101" v="7021" actId="478"/>
          <ac:cxnSpMkLst>
            <pc:docMk/>
            <pc:sldMk cId="561599329" sldId="389"/>
            <ac:cxnSpMk id="2" creationId="{A761AA24-3500-7C56-E7D8-CFAF9C986EEF}"/>
          </ac:cxnSpMkLst>
        </pc:cxnChg>
        <pc:cxnChg chg="add mod">
          <ac:chgData name="Martin Geiger (Psychology)" userId="8f06b308-1267-4aba-9ebb-7f4bffdc13c4" providerId="ADAL" clId="{80A3F37D-D5E7-4096-9BEE-3D088D773B08}" dt="2024-05-23T18:05:51.416" v="7023" actId="1076"/>
          <ac:cxnSpMkLst>
            <pc:docMk/>
            <pc:sldMk cId="561599329" sldId="389"/>
            <ac:cxnSpMk id="14" creationId="{B32872F1-7C08-E871-E19A-E092D7F86CE0}"/>
          </ac:cxnSpMkLst>
        </pc:cxnChg>
      </pc:sldChg>
      <pc:sldChg chg="addSp delSp modSp mod">
        <pc:chgData name="Martin Geiger (Psychology)" userId="8f06b308-1267-4aba-9ebb-7f4bffdc13c4" providerId="ADAL" clId="{80A3F37D-D5E7-4096-9BEE-3D088D773B08}" dt="2024-05-23T16:42:32.996" v="6996" actId="1076"/>
        <pc:sldMkLst>
          <pc:docMk/>
          <pc:sldMk cId="3092506142" sldId="390"/>
        </pc:sldMkLst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11" creationId="{FEB60A21-6BAE-C4B2-598E-5BE5CF3AA2B2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32" creationId="{10687CC1-265A-0E32-2901-099CFE1AFFAF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33" creationId="{1272F821-1BEE-21C0-A51F-1A7B3C083034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37" creationId="{59D3E6EF-6BBD-E240-F697-7EA3E239B818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38" creationId="{08EBA654-124D-599E-13F2-A2B2CA6DC4F0}"/>
          </ac:spMkLst>
        </pc:spChg>
        <pc:spChg chg="add mod">
          <ac:chgData name="Martin Geiger (Psychology)" userId="8f06b308-1267-4aba-9ebb-7f4bffdc13c4" providerId="ADAL" clId="{80A3F37D-D5E7-4096-9BEE-3D088D773B08}" dt="2024-05-16T07:09:48.616" v="5056" actId="1076"/>
          <ac:spMkLst>
            <pc:docMk/>
            <pc:sldMk cId="3092506142" sldId="390"/>
            <ac:spMk id="42" creationId="{1B2A0386-4372-8D76-65F9-429A3943E078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44" creationId="{B8EF7BCF-1159-09AF-8990-0A478CB86EB1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0" creationId="{41F5BFC1-9191-FB97-7009-9B764974298D}"/>
          </ac:spMkLst>
        </pc:spChg>
        <pc:spChg chg="add mod">
          <ac:chgData name="Martin Geiger (Psychology)" userId="8f06b308-1267-4aba-9ebb-7f4bffdc13c4" providerId="ADAL" clId="{80A3F37D-D5E7-4096-9BEE-3D088D773B08}" dt="2024-05-16T07:09:50.878" v="5057" actId="1076"/>
          <ac:spMkLst>
            <pc:docMk/>
            <pc:sldMk cId="3092506142" sldId="390"/>
            <ac:spMk id="62" creationId="{2A3FE8FA-4083-B1D2-1EBC-4918B2285BCE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3" creationId="{9274A865-3A97-1F4C-BDB5-EA3DC12AE3DF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4" creationId="{89E5C656-0AB3-3F60-7A18-D3F6041D06F8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5" creationId="{64349BFC-5967-E5CD-3370-30F749496669}"/>
          </ac:spMkLst>
        </pc:spChg>
        <pc:spChg chg="add del mod">
          <ac:chgData name="Martin Geiger (Psychology)" userId="8f06b308-1267-4aba-9ebb-7f4bffdc13c4" providerId="ADAL" clId="{80A3F37D-D5E7-4096-9BEE-3D088D773B08}" dt="2024-05-16T07:09:31.709" v="5050" actId="478"/>
          <ac:spMkLst>
            <pc:docMk/>
            <pc:sldMk cId="3092506142" sldId="390"/>
            <ac:spMk id="66" creationId="{306D5057-0F03-F969-5698-B8232B84BF31}"/>
          </ac:spMkLst>
        </pc:spChg>
        <pc:spChg chg="add mod">
          <ac:chgData name="Martin Geiger (Psychology)" userId="8f06b308-1267-4aba-9ebb-7f4bffdc13c4" providerId="ADAL" clId="{80A3F37D-D5E7-4096-9BEE-3D088D773B08}" dt="2024-05-16T07:09:37.647" v="5053" actId="1076"/>
          <ac:spMkLst>
            <pc:docMk/>
            <pc:sldMk cId="3092506142" sldId="390"/>
            <ac:spMk id="69" creationId="{6531053B-3545-ECED-2B3E-D6804D873B87}"/>
          </ac:spMkLst>
        </pc:spChg>
        <pc:spChg chg="add mod">
          <ac:chgData name="Martin Geiger (Psychology)" userId="8f06b308-1267-4aba-9ebb-7f4bffdc13c4" providerId="ADAL" clId="{80A3F37D-D5E7-4096-9BEE-3D088D773B08}" dt="2024-05-16T07:09:48.616" v="5056" actId="1076"/>
          <ac:spMkLst>
            <pc:docMk/>
            <pc:sldMk cId="3092506142" sldId="390"/>
            <ac:spMk id="71" creationId="{5AA9A76A-A576-E38C-A050-6A569673B6D2}"/>
          </ac:spMkLst>
        </pc:spChg>
        <pc:graphicFrameChg chg="add del mod">
          <ac:chgData name="Martin Geiger (Psychology)" userId="8f06b308-1267-4aba-9ebb-7f4bffdc13c4" providerId="ADAL" clId="{80A3F37D-D5E7-4096-9BEE-3D088D773B08}" dt="2024-05-16T07:09:31.709" v="5050" actId="478"/>
          <ac:graphicFrameMkLst>
            <pc:docMk/>
            <pc:sldMk cId="3092506142" sldId="390"/>
            <ac:graphicFrameMk id="59" creationId="{013AB075-9E2D-C349-0C32-3A3191A5BAFC}"/>
          </ac:graphicFrameMkLst>
        </pc:graphicFrameChg>
        <pc:picChg chg="add mod">
          <ac:chgData name="Martin Geiger (Psychology)" userId="8f06b308-1267-4aba-9ebb-7f4bffdc13c4" providerId="ADAL" clId="{80A3F37D-D5E7-4096-9BEE-3D088D773B08}" dt="2024-05-23T16:42:32.996" v="6996" actId="1076"/>
          <ac:picMkLst>
            <pc:docMk/>
            <pc:sldMk cId="3092506142" sldId="390"/>
            <ac:picMk id="2" creationId="{1854F17C-280B-FD18-03A6-EAC38AB2B3EE}"/>
          </ac:picMkLst>
        </pc:picChg>
        <pc:picChg chg="add del mod">
          <ac:chgData name="Martin Geiger (Psychology)" userId="8f06b308-1267-4aba-9ebb-7f4bffdc13c4" providerId="ADAL" clId="{80A3F37D-D5E7-4096-9BEE-3D088D773B08}" dt="2024-05-16T07:09:33.583" v="5051" actId="478"/>
          <ac:picMkLst>
            <pc:docMk/>
            <pc:sldMk cId="3092506142" sldId="390"/>
            <ac:picMk id="2" creationId="{D325D2A6-B7C5-63FD-AE94-E7D1C20FCCB4}"/>
          </ac:picMkLst>
        </pc:picChg>
        <pc:picChg chg="add del mod">
          <ac:chgData name="Martin Geiger (Psychology)" userId="8f06b308-1267-4aba-9ebb-7f4bffdc13c4" providerId="ADAL" clId="{80A3F37D-D5E7-4096-9BEE-3D088D773B08}" dt="2024-05-16T07:09:33.583" v="5051" actId="478"/>
          <ac:picMkLst>
            <pc:docMk/>
            <pc:sldMk cId="3092506142" sldId="390"/>
            <ac:picMk id="4" creationId="{367AF13A-D173-98CD-5EE7-A64B3DA6F85E}"/>
          </ac:picMkLst>
        </pc:picChg>
        <pc:picChg chg="add del mod">
          <ac:chgData name="Martin Geiger (Psychology)" userId="8f06b308-1267-4aba-9ebb-7f4bffdc13c4" providerId="ADAL" clId="{80A3F37D-D5E7-4096-9BEE-3D088D773B08}" dt="2024-05-16T07:09:34.787" v="5052" actId="478"/>
          <ac:picMkLst>
            <pc:docMk/>
            <pc:sldMk cId="3092506142" sldId="390"/>
            <ac:picMk id="9" creationId="{9EBE5ED4-752D-BF7B-3E59-3E847A953A40}"/>
          </ac:picMkLst>
        </pc:picChg>
        <pc:picChg chg="add del mod">
          <ac:chgData name="Martin Geiger (Psychology)" userId="8f06b308-1267-4aba-9ebb-7f4bffdc13c4" providerId="ADAL" clId="{80A3F37D-D5E7-4096-9BEE-3D088D773B08}" dt="2024-05-16T07:09:34.787" v="5052" actId="478"/>
          <ac:picMkLst>
            <pc:docMk/>
            <pc:sldMk cId="3092506142" sldId="390"/>
            <ac:picMk id="21" creationId="{AF1CBEDA-88BE-119F-78CE-B97962532CAA}"/>
          </ac:picMkLst>
        </pc:picChg>
        <pc:picChg chg="add del mod">
          <ac:chgData name="Martin Geiger (Psychology)" userId="8f06b308-1267-4aba-9ebb-7f4bffdc13c4" providerId="ADAL" clId="{80A3F37D-D5E7-4096-9BEE-3D088D773B08}" dt="2024-05-16T07:09:34.787" v="5052" actId="478"/>
          <ac:picMkLst>
            <pc:docMk/>
            <pc:sldMk cId="3092506142" sldId="390"/>
            <ac:picMk id="22" creationId="{DFAA2730-BBB9-CD1C-DD9B-AD2785A33311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27" creationId="{0327702D-6CC5-1BA0-98B8-8B53DAC46587}"/>
          </ac:picMkLst>
        </pc:picChg>
        <pc:picChg chg="add del mod">
          <ac:chgData name="Martin Geiger (Psychology)" userId="8f06b308-1267-4aba-9ebb-7f4bffdc13c4" providerId="ADAL" clId="{80A3F37D-D5E7-4096-9BEE-3D088D773B08}" dt="2024-05-16T07:09:33.583" v="5051" actId="478"/>
          <ac:picMkLst>
            <pc:docMk/>
            <pc:sldMk cId="3092506142" sldId="390"/>
            <ac:picMk id="29" creationId="{57B3FF6F-D16B-0B84-F54D-A59D7192BDB5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30" creationId="{21F6F753-256C-E018-33A9-2D40EC2274E3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39" creationId="{BD4F6FB0-6E42-CED8-44F9-4987904960A2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0" creationId="{CD04BF91-A210-8879-AFE1-A3DFB37200FB}"/>
          </ac:picMkLst>
        </pc:picChg>
        <pc:picChg chg="add del mod">
          <ac:chgData name="Martin Geiger (Psychology)" userId="8f06b308-1267-4aba-9ebb-7f4bffdc13c4" providerId="ADAL" clId="{80A3F37D-D5E7-4096-9BEE-3D088D773B08}" dt="2024-05-16T07:09:33.583" v="5051" actId="478"/>
          <ac:picMkLst>
            <pc:docMk/>
            <pc:sldMk cId="3092506142" sldId="390"/>
            <ac:picMk id="41" creationId="{7DFDBF36-4773-C733-E079-CDEDC260C8ED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3" creationId="{BE2CD057-1212-B8D3-5153-40403924ACC9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5" creationId="{922FAA4B-6BBB-8C73-02A6-D3F7C5EE533B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6" creationId="{CFC14D22-37CF-85E9-C92B-F0C46D636BD3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47" creationId="{1E692BD3-01D5-9EBA-5F4C-FFBD365C7B72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55" creationId="{D9CA7B3B-DBB3-1FF3-9F6A-199FC8072943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56" creationId="{1BC17EB1-6050-634E-41BA-826A927D629F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57" creationId="{B0EED2A2-CEF5-2E88-A9AD-A85ACA8D3C74}"/>
          </ac:picMkLst>
        </pc:picChg>
        <pc:picChg chg="add del mod">
          <ac:chgData name="Martin Geiger (Psychology)" userId="8f06b308-1267-4aba-9ebb-7f4bffdc13c4" providerId="ADAL" clId="{80A3F37D-D5E7-4096-9BEE-3D088D773B08}" dt="2024-05-16T07:09:31.709" v="5050" actId="478"/>
          <ac:picMkLst>
            <pc:docMk/>
            <pc:sldMk cId="3092506142" sldId="390"/>
            <ac:picMk id="58" creationId="{2F18F513-51BA-8655-56C0-42A57EC38A4E}"/>
          </ac:picMkLst>
        </pc:picChg>
        <pc:picChg chg="add mod">
          <ac:chgData name="Martin Geiger (Psychology)" userId="8f06b308-1267-4aba-9ebb-7f4bffdc13c4" providerId="ADAL" clId="{80A3F37D-D5E7-4096-9BEE-3D088D773B08}" dt="2024-05-16T07:09:50.878" v="5057" actId="1076"/>
          <ac:picMkLst>
            <pc:docMk/>
            <pc:sldMk cId="3092506142" sldId="390"/>
            <ac:picMk id="61" creationId="{01CFE41F-DF16-5F6B-3660-5273D8AD7DF1}"/>
          </ac:picMkLst>
        </pc:picChg>
        <pc:picChg chg="add mod">
          <ac:chgData name="Martin Geiger (Psychology)" userId="8f06b308-1267-4aba-9ebb-7f4bffdc13c4" providerId="ADAL" clId="{80A3F37D-D5E7-4096-9BEE-3D088D773B08}" dt="2024-05-16T07:09:37.647" v="5053" actId="1076"/>
          <ac:picMkLst>
            <pc:docMk/>
            <pc:sldMk cId="3092506142" sldId="390"/>
            <ac:picMk id="67" creationId="{89E5A4B4-51EE-6044-DBB8-C188690E0873}"/>
          </ac:picMkLst>
        </pc:picChg>
        <pc:picChg chg="add mod">
          <ac:chgData name="Martin Geiger (Psychology)" userId="8f06b308-1267-4aba-9ebb-7f4bffdc13c4" providerId="ADAL" clId="{80A3F37D-D5E7-4096-9BEE-3D088D773B08}" dt="2024-05-16T07:09:48.616" v="5056" actId="1076"/>
          <ac:picMkLst>
            <pc:docMk/>
            <pc:sldMk cId="3092506142" sldId="390"/>
            <ac:picMk id="70" creationId="{8809C50C-F141-0960-7BC9-A393C7F2420A}"/>
          </ac:picMkLst>
        </pc:picChg>
        <pc:cxnChg chg="add del mod">
          <ac:chgData name="Martin Geiger (Psychology)" userId="8f06b308-1267-4aba-9ebb-7f4bffdc13c4" providerId="ADAL" clId="{80A3F37D-D5E7-4096-9BEE-3D088D773B08}" dt="2024-05-16T07:09:31.709" v="5050" actId="478"/>
          <ac:cxnSpMkLst>
            <pc:docMk/>
            <pc:sldMk cId="3092506142" sldId="390"/>
            <ac:cxnSpMk id="13" creationId="{8C7BD677-5134-1FEC-CEE5-EA25AACADB7D}"/>
          </ac:cxnSpMkLst>
        </pc:cxnChg>
        <pc:cxnChg chg="add del mod">
          <ac:chgData name="Martin Geiger (Psychology)" userId="8f06b308-1267-4aba-9ebb-7f4bffdc13c4" providerId="ADAL" clId="{80A3F37D-D5E7-4096-9BEE-3D088D773B08}" dt="2024-05-16T07:09:31.709" v="5050" actId="478"/>
          <ac:cxnSpMkLst>
            <pc:docMk/>
            <pc:sldMk cId="3092506142" sldId="390"/>
            <ac:cxnSpMk id="14" creationId="{3537B914-BE45-FA73-7D84-E452BC9C5552}"/>
          </ac:cxnSpMkLst>
        </pc:cxnChg>
        <pc:cxnChg chg="add del mod">
          <ac:chgData name="Martin Geiger (Psychology)" userId="8f06b308-1267-4aba-9ebb-7f4bffdc13c4" providerId="ADAL" clId="{80A3F37D-D5E7-4096-9BEE-3D088D773B08}" dt="2024-05-16T07:09:31.709" v="5050" actId="478"/>
          <ac:cxnSpMkLst>
            <pc:docMk/>
            <pc:sldMk cId="3092506142" sldId="390"/>
            <ac:cxnSpMk id="15" creationId="{C404682E-6C96-B74D-E80A-90149B5C3D5D}"/>
          </ac:cxnSpMkLst>
        </pc:cxnChg>
        <pc:cxnChg chg="add del mod">
          <ac:chgData name="Martin Geiger (Psychology)" userId="8f06b308-1267-4aba-9ebb-7f4bffdc13c4" providerId="ADAL" clId="{80A3F37D-D5E7-4096-9BEE-3D088D773B08}" dt="2024-05-16T07:09:34.787" v="5052" actId="478"/>
          <ac:cxnSpMkLst>
            <pc:docMk/>
            <pc:sldMk cId="3092506142" sldId="390"/>
            <ac:cxnSpMk id="23" creationId="{5DB6D8BA-AA21-86D0-7F8A-BCE4FBBA9C28}"/>
          </ac:cxnSpMkLst>
        </pc:cxnChg>
        <pc:cxnChg chg="add del mod">
          <ac:chgData name="Martin Geiger (Psychology)" userId="8f06b308-1267-4aba-9ebb-7f4bffdc13c4" providerId="ADAL" clId="{80A3F37D-D5E7-4096-9BEE-3D088D773B08}" dt="2024-05-16T07:09:33.583" v="5051" actId="478"/>
          <ac:cxnSpMkLst>
            <pc:docMk/>
            <pc:sldMk cId="3092506142" sldId="390"/>
            <ac:cxnSpMk id="31" creationId="{76C9F741-AC56-5C78-F95B-3E39E81128F8}"/>
          </ac:cxnSpMkLst>
        </pc:cxnChg>
      </pc:sldChg>
      <pc:sldChg chg="del">
        <pc:chgData name="Martin Geiger (Psychology)" userId="8f06b308-1267-4aba-9ebb-7f4bffdc13c4" providerId="ADAL" clId="{80A3F37D-D5E7-4096-9BEE-3D088D773B08}" dt="2024-05-15T15:28:34.477" v="4473" actId="47"/>
        <pc:sldMkLst>
          <pc:docMk/>
          <pc:sldMk cId="849571055" sldId="412"/>
        </pc:sldMkLst>
      </pc:sldChg>
      <pc:sldChg chg="modTransition">
        <pc:chgData name="Martin Geiger (Psychology)" userId="8f06b308-1267-4aba-9ebb-7f4bffdc13c4" providerId="ADAL" clId="{80A3F37D-D5E7-4096-9BEE-3D088D773B08}" dt="2024-05-16T07:10:32.683" v="5062"/>
        <pc:sldMkLst>
          <pc:docMk/>
          <pc:sldMk cId="3000495285" sldId="413"/>
        </pc:sldMkLst>
      </pc:sldChg>
      <pc:sldChg chg="addSp delSp modSp mod modTransition">
        <pc:chgData name="Martin Geiger (Psychology)" userId="8f06b308-1267-4aba-9ebb-7f4bffdc13c4" providerId="ADAL" clId="{80A3F37D-D5E7-4096-9BEE-3D088D773B08}" dt="2024-05-16T07:07:42.063" v="5019" actId="20577"/>
        <pc:sldMkLst>
          <pc:docMk/>
          <pc:sldMk cId="2673720869" sldId="414"/>
        </pc:sldMkLst>
        <pc:spChg chg="add mod">
          <ac:chgData name="Martin Geiger (Psychology)" userId="8f06b308-1267-4aba-9ebb-7f4bffdc13c4" providerId="ADAL" clId="{80A3F37D-D5E7-4096-9BEE-3D088D773B08}" dt="2024-05-16T07:07:26.024" v="5017" actId="1076"/>
          <ac:spMkLst>
            <pc:docMk/>
            <pc:sldMk cId="2673720869" sldId="414"/>
            <ac:spMk id="7" creationId="{FFBC43D0-53E3-8B80-25E4-6CECFF2A6913}"/>
          </ac:spMkLst>
        </pc:spChg>
        <pc:spChg chg="del">
          <ac:chgData name="Martin Geiger (Psychology)" userId="8f06b308-1267-4aba-9ebb-7f4bffdc13c4" providerId="ADAL" clId="{80A3F37D-D5E7-4096-9BEE-3D088D773B08}" dt="2024-05-16T07:07:22.544" v="5015" actId="478"/>
          <ac:spMkLst>
            <pc:docMk/>
            <pc:sldMk cId="2673720869" sldId="414"/>
            <ac:spMk id="16" creationId="{E671B27F-C87B-B16F-DC12-50BD4B4D1E4B}"/>
          </ac:spMkLst>
        </pc:spChg>
        <pc:spChg chg="mod">
          <ac:chgData name="Martin Geiger (Psychology)" userId="8f06b308-1267-4aba-9ebb-7f4bffdc13c4" providerId="ADAL" clId="{80A3F37D-D5E7-4096-9BEE-3D088D773B08}" dt="2024-05-15T15:28:20.715" v="4470" actId="1076"/>
          <ac:spMkLst>
            <pc:docMk/>
            <pc:sldMk cId="2673720869" sldId="414"/>
            <ac:spMk id="24" creationId="{A5EE2EF2-D010-105F-4EC6-98469898B95A}"/>
          </ac:spMkLst>
        </pc:spChg>
        <pc:spChg chg="mod">
          <ac:chgData name="Martin Geiger (Psychology)" userId="8f06b308-1267-4aba-9ebb-7f4bffdc13c4" providerId="ADAL" clId="{80A3F37D-D5E7-4096-9BEE-3D088D773B08}" dt="2024-05-15T15:28:20.715" v="4470" actId="1076"/>
          <ac:spMkLst>
            <pc:docMk/>
            <pc:sldMk cId="2673720869" sldId="414"/>
            <ac:spMk id="26" creationId="{B1892C3F-D33E-BDE9-496D-EDEBA4ABDCDA}"/>
          </ac:spMkLst>
        </pc:spChg>
        <pc:spChg chg="mod">
          <ac:chgData name="Martin Geiger (Psychology)" userId="8f06b308-1267-4aba-9ebb-7f4bffdc13c4" providerId="ADAL" clId="{80A3F37D-D5E7-4096-9BEE-3D088D773B08}" dt="2024-05-15T15:28:20.715" v="4470" actId="1076"/>
          <ac:spMkLst>
            <pc:docMk/>
            <pc:sldMk cId="2673720869" sldId="414"/>
            <ac:spMk id="28" creationId="{967CAFFE-2007-0679-B095-10F8EBA75EAB}"/>
          </ac:spMkLst>
        </pc:spChg>
        <pc:spChg chg="mod">
          <ac:chgData name="Martin Geiger (Psychology)" userId="8f06b308-1267-4aba-9ebb-7f4bffdc13c4" providerId="ADAL" clId="{80A3F37D-D5E7-4096-9BEE-3D088D773B08}" dt="2024-05-15T15:28:20.715" v="4470" actId="1076"/>
          <ac:spMkLst>
            <pc:docMk/>
            <pc:sldMk cId="2673720869" sldId="414"/>
            <ac:spMk id="29" creationId="{45D79609-797E-0E6B-4CBE-AF2F84907B52}"/>
          </ac:spMkLst>
        </pc:spChg>
        <pc:spChg chg="mod">
          <ac:chgData name="Martin Geiger (Psychology)" userId="8f06b308-1267-4aba-9ebb-7f4bffdc13c4" providerId="ADAL" clId="{80A3F37D-D5E7-4096-9BEE-3D088D773B08}" dt="2024-05-15T15:30:24.158" v="4490" actId="2085"/>
          <ac:spMkLst>
            <pc:docMk/>
            <pc:sldMk cId="2673720869" sldId="414"/>
            <ac:spMk id="30" creationId="{2707D660-6C59-083F-ED1D-9166FF5E2D89}"/>
          </ac:spMkLst>
        </pc:spChg>
        <pc:spChg chg="mod">
          <ac:chgData name="Martin Geiger (Psychology)" userId="8f06b308-1267-4aba-9ebb-7f4bffdc13c4" providerId="ADAL" clId="{80A3F37D-D5E7-4096-9BEE-3D088D773B08}" dt="2024-05-16T07:07:42.063" v="5019" actId="20577"/>
          <ac:spMkLst>
            <pc:docMk/>
            <pc:sldMk cId="2673720869" sldId="414"/>
            <ac:spMk id="66" creationId="{8CD7CC4B-4632-7AF4-4C70-1E3A716DDC6C}"/>
          </ac:spMkLst>
        </pc:spChg>
        <pc:picChg chg="add mod">
          <ac:chgData name="Martin Geiger (Psychology)" userId="8f06b308-1267-4aba-9ebb-7f4bffdc13c4" providerId="ADAL" clId="{80A3F37D-D5E7-4096-9BEE-3D088D773B08}" dt="2024-05-16T07:07:26.024" v="5017" actId="1076"/>
          <ac:picMkLst>
            <pc:docMk/>
            <pc:sldMk cId="2673720869" sldId="414"/>
            <ac:picMk id="6" creationId="{581E1FEF-A202-2A6D-25CA-0FB5773ABCD7}"/>
          </ac:picMkLst>
        </pc:picChg>
        <pc:picChg chg="mod">
          <ac:chgData name="Martin Geiger (Psychology)" userId="8f06b308-1267-4aba-9ebb-7f4bffdc13c4" providerId="ADAL" clId="{80A3F37D-D5E7-4096-9BEE-3D088D773B08}" dt="2024-05-15T15:28:20.715" v="4470" actId="1076"/>
          <ac:picMkLst>
            <pc:docMk/>
            <pc:sldMk cId="2673720869" sldId="414"/>
            <ac:picMk id="67" creationId="{2E0A8D47-2E1D-46E5-F9A5-B6BB3C75861F}"/>
          </ac:picMkLst>
        </pc:picChg>
      </pc:sldChg>
      <pc:sldChg chg="addSp modSp mod">
        <pc:chgData name="Martin Geiger (Psychology)" userId="8f06b308-1267-4aba-9ebb-7f4bffdc13c4" providerId="ADAL" clId="{80A3F37D-D5E7-4096-9BEE-3D088D773B08}" dt="2024-05-15T15:57:59.152" v="4731" actId="1076"/>
        <pc:sldMkLst>
          <pc:docMk/>
          <pc:sldMk cId="2769124944" sldId="416"/>
        </pc:sldMkLst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4" creationId="{B1190CF9-6066-025C-B595-F1F8048793A4}"/>
          </ac:spMkLst>
        </pc:spChg>
        <pc:spChg chg="add mod">
          <ac:chgData name="Martin Geiger (Psychology)" userId="8f06b308-1267-4aba-9ebb-7f4bffdc13c4" providerId="ADAL" clId="{80A3F37D-D5E7-4096-9BEE-3D088D773B08}" dt="2024-05-15T15:57:53.998" v="4730"/>
          <ac:spMkLst>
            <pc:docMk/>
            <pc:sldMk cId="2769124944" sldId="416"/>
            <ac:spMk id="10" creationId="{250755E2-7024-ABE5-8E07-008410BCC6D5}"/>
          </ac:spMkLst>
        </pc:spChg>
        <pc:spChg chg="add mod">
          <ac:chgData name="Martin Geiger (Psychology)" userId="8f06b308-1267-4aba-9ebb-7f4bffdc13c4" providerId="ADAL" clId="{80A3F37D-D5E7-4096-9BEE-3D088D773B08}" dt="2024-05-15T15:57:59.152" v="4731" actId="1076"/>
          <ac:spMkLst>
            <pc:docMk/>
            <pc:sldMk cId="2769124944" sldId="416"/>
            <ac:spMk id="11" creationId="{332C5A9F-C256-9FE4-7EF7-02A41F698B58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24" creationId="{A5EE2EF2-D010-105F-4EC6-98469898B95A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26" creationId="{B1892C3F-D33E-BDE9-496D-EDEBA4ABDCDA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28" creationId="{967CAFFE-2007-0679-B095-10F8EBA75EAB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29" creationId="{45D79609-797E-0E6B-4CBE-AF2F84907B52}"/>
          </ac:spMkLst>
        </pc:spChg>
        <pc:spChg chg="mod">
          <ac:chgData name="Martin Geiger (Psychology)" userId="8f06b308-1267-4aba-9ebb-7f4bffdc13c4" providerId="ADAL" clId="{80A3F37D-D5E7-4096-9BEE-3D088D773B08}" dt="2024-05-15T15:34:53.724" v="4543" actId="1076"/>
          <ac:spMkLst>
            <pc:docMk/>
            <pc:sldMk cId="2769124944" sldId="416"/>
            <ac:spMk id="30" creationId="{2707D660-6C59-083F-ED1D-9166FF5E2D89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57" creationId="{998C5536-4726-BADF-ADA0-7B89A701160D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58" creationId="{2667A81B-1F53-07BA-4416-0953F52B4288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59" creationId="{57CCCA4A-3A91-5F92-DBA6-404DD5BAEFEA}"/>
          </ac:spMkLst>
        </pc:spChg>
        <pc:spChg chg="mod">
          <ac:chgData name="Martin Geiger (Psychology)" userId="8f06b308-1267-4aba-9ebb-7f4bffdc13c4" providerId="ADAL" clId="{80A3F37D-D5E7-4096-9BEE-3D088D773B08}" dt="2024-05-15T15:37:46.572" v="4596" actId="1076"/>
          <ac:spMkLst>
            <pc:docMk/>
            <pc:sldMk cId="2769124944" sldId="416"/>
            <ac:spMk id="73" creationId="{08E93AF4-7EB9-27E3-7A5B-5B1881D1737E}"/>
          </ac:spMkLst>
        </pc:sp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3" creationId="{91D54121-0208-E2EB-A06D-160191EA8FEB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5" creationId="{1762AD84-A889-BE3B-CB17-CD0902E5B48D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9" creationId="{75316040-F896-F8AA-B607-075C14FB82D9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17" creationId="{2D31E548-3CAD-3EBF-3907-90E4F0BFF2E1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23" creationId="{05ABA365-ABC3-5311-387E-E85F653495B3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25" creationId="{925730F2-D7FA-99BA-DB6C-5556C57F7BF1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27" creationId="{8E08C131-9E50-0824-15E7-1DC5F98716F7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43" creationId="{862C4944-83C1-58E8-3529-7E8C4D96DAB0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50" creationId="{95FE4B78-20C6-5EF5-E5A6-F169678EFA00}"/>
          </ac:picMkLst>
        </pc:picChg>
        <pc:picChg chg="mod">
          <ac:chgData name="Martin Geiger (Psychology)" userId="8f06b308-1267-4aba-9ebb-7f4bffdc13c4" providerId="ADAL" clId="{80A3F37D-D5E7-4096-9BEE-3D088D773B08}" dt="2024-05-15T15:34:53.724" v="4543" actId="1076"/>
          <ac:picMkLst>
            <pc:docMk/>
            <pc:sldMk cId="2769124944" sldId="416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84" creationId="{70DF95CE-8A4D-749E-68FF-18EB6964EFEF}"/>
          </ac:picMkLst>
        </pc:picChg>
        <pc:picChg chg="mod">
          <ac:chgData name="Martin Geiger (Psychology)" userId="8f06b308-1267-4aba-9ebb-7f4bffdc13c4" providerId="ADAL" clId="{80A3F37D-D5E7-4096-9BEE-3D088D773B08}" dt="2024-05-15T15:37:46.572" v="4596" actId="1076"/>
          <ac:picMkLst>
            <pc:docMk/>
            <pc:sldMk cId="2769124944" sldId="416"/>
            <ac:picMk id="87" creationId="{AE35CD55-F904-0A35-C954-5F573A18F2A5}"/>
          </ac:picMkLst>
        </pc:pic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36" creationId="{53A74C38-0AD1-8344-CADC-811AD19681D3}"/>
          </ac:cxnSpMkLst>
        </pc:cxn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52" creationId="{2941F8C2-4020-EF6A-89EC-7BF8C25ACC75}"/>
          </ac:cxnSpMkLst>
        </pc:cxn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71" creationId="{B0DB1E22-7A24-1BE3-AD38-CD5A82726170}"/>
          </ac:cxnSpMkLst>
        </pc:cxn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75" creationId="{D5107C8C-D9C9-88F7-98C5-02F496B55BA8}"/>
          </ac:cxnSpMkLst>
        </pc:cxnChg>
        <pc:cxnChg chg="mod">
          <ac:chgData name="Martin Geiger (Psychology)" userId="8f06b308-1267-4aba-9ebb-7f4bffdc13c4" providerId="ADAL" clId="{80A3F37D-D5E7-4096-9BEE-3D088D773B08}" dt="2024-05-15T15:37:46.572" v="4596" actId="1076"/>
          <ac:cxnSpMkLst>
            <pc:docMk/>
            <pc:sldMk cId="2769124944" sldId="416"/>
            <ac:cxnSpMk id="78" creationId="{A87A07BD-6C99-C1AF-6E36-83DBA33D66B2}"/>
          </ac:cxnSpMkLst>
        </pc:cxnChg>
      </pc:sldChg>
      <pc:sldChg chg="addSp delSp modSp mod">
        <pc:chgData name="Martin Geiger (Psychology)" userId="8f06b308-1267-4aba-9ebb-7f4bffdc13c4" providerId="ADAL" clId="{80A3F37D-D5E7-4096-9BEE-3D088D773B08}" dt="2024-05-16T07:12:14.711" v="5066" actId="1076"/>
        <pc:sldMkLst>
          <pc:docMk/>
          <pc:sldMk cId="3020911256" sldId="417"/>
        </pc:sldMkLst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4" creationId="{B1190CF9-6066-025C-B595-F1F8048793A4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1" creationId="{4767938B-D57C-96BA-1A54-3B09B709FAB5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2" creationId="{701E56AA-F5BE-BF28-1373-27418085268B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3" creationId="{6E6A4BBF-01FC-619D-8EA6-754A3E658FE7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4" creationId="{0C8AECF2-DC95-182E-D867-12CDC13593CA}"/>
          </ac:spMkLst>
        </pc:spChg>
        <pc:spChg chg="add mod">
          <ac:chgData name="Martin Geiger (Psychology)" userId="8f06b308-1267-4aba-9ebb-7f4bffdc13c4" providerId="ADAL" clId="{80A3F37D-D5E7-4096-9BEE-3D088D773B08}" dt="2024-05-15T15:56:49.619" v="4725"/>
          <ac:spMkLst>
            <pc:docMk/>
            <pc:sldMk cId="3020911256" sldId="417"/>
            <ac:spMk id="15" creationId="{7F03A22F-F08B-0C9F-AA2C-7D3312C97761}"/>
          </ac:spMkLst>
        </pc:spChg>
        <pc:spChg chg="del">
          <ac:chgData name="Martin Geiger (Psychology)" userId="8f06b308-1267-4aba-9ebb-7f4bffdc13c4" providerId="ADAL" clId="{80A3F37D-D5E7-4096-9BEE-3D088D773B08}" dt="2024-05-16T07:12:11.903" v="5064" actId="478"/>
          <ac:spMkLst>
            <pc:docMk/>
            <pc:sldMk cId="3020911256" sldId="417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80A3F37D-D5E7-4096-9BEE-3D088D773B08}" dt="2024-05-16T07:12:14.711" v="5066" actId="1076"/>
          <ac:spMkLst>
            <pc:docMk/>
            <pc:sldMk cId="3020911256" sldId="417"/>
            <ac:spMk id="18" creationId="{6836D101-513C-9F59-2930-5157D1AE4094}"/>
          </ac:spMkLst>
        </pc:spChg>
        <pc:spChg chg="add mod">
          <ac:chgData name="Martin Geiger (Psychology)" userId="8f06b308-1267-4aba-9ebb-7f4bffdc13c4" providerId="ADAL" clId="{80A3F37D-D5E7-4096-9BEE-3D088D773B08}" dt="2024-05-16T07:12:14.711" v="5066" actId="1076"/>
          <ac:spMkLst>
            <pc:docMk/>
            <pc:sldMk cId="3020911256" sldId="417"/>
            <ac:spMk id="20" creationId="{357CA308-C4D6-93F6-829B-93534890B610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24" creationId="{A5EE2EF2-D010-105F-4EC6-98469898B95A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26" creationId="{B1892C3F-D33E-BDE9-496D-EDEBA4ABDCDA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28" creationId="{967CAFFE-2007-0679-B095-10F8EBA75EAB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29" creationId="{45D79609-797E-0E6B-4CBE-AF2F84907B52}"/>
          </ac:spMkLst>
        </pc:spChg>
        <pc:spChg chg="del">
          <ac:chgData name="Martin Geiger (Psychology)" userId="8f06b308-1267-4aba-9ebb-7f4bffdc13c4" providerId="ADAL" clId="{80A3F37D-D5E7-4096-9BEE-3D088D773B08}" dt="2024-05-15T15:56:48.817" v="4724" actId="478"/>
          <ac:spMkLst>
            <pc:docMk/>
            <pc:sldMk cId="3020911256" sldId="417"/>
            <ac:spMk id="30" creationId="{2707D660-6C59-083F-ED1D-9166FF5E2D89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57" creationId="{998C5536-4726-BADF-ADA0-7B89A701160D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58" creationId="{2667A81B-1F53-07BA-4416-0953F52B4288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59" creationId="{57CCCA4A-3A91-5F92-DBA6-404DD5BAEFEA}"/>
          </ac:spMkLst>
        </pc:spChg>
        <pc:spChg chg="mod">
          <ac:chgData name="Martin Geiger (Psychology)" userId="8f06b308-1267-4aba-9ebb-7f4bffdc13c4" providerId="ADAL" clId="{80A3F37D-D5E7-4096-9BEE-3D088D773B08}" dt="2024-05-15T15:57:23.213" v="4726" actId="1076"/>
          <ac:spMkLst>
            <pc:docMk/>
            <pc:sldMk cId="3020911256" sldId="417"/>
            <ac:spMk id="73" creationId="{08E93AF4-7EB9-27E3-7A5B-5B1881D1737E}"/>
          </ac:spMkLst>
        </pc:sp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3" creationId="{91D54121-0208-E2EB-A06D-160191EA8FEB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5" creationId="{1762AD84-A889-BE3B-CB17-CD0902E5B48D}"/>
          </ac:picMkLst>
        </pc:picChg>
        <pc:picChg chg="add del mod">
          <ac:chgData name="Martin Geiger (Psychology)" userId="8f06b308-1267-4aba-9ebb-7f4bffdc13c4" providerId="ADAL" clId="{80A3F37D-D5E7-4096-9BEE-3D088D773B08}" dt="2024-05-15T15:57:36.062" v="4729" actId="1076"/>
          <ac:picMkLst>
            <pc:docMk/>
            <pc:sldMk cId="3020911256" sldId="417"/>
            <ac:picMk id="8" creationId="{8E20FF47-6674-41D2-CC65-477408B4C880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80A3F37D-D5E7-4096-9BEE-3D088D773B08}" dt="2024-05-15T15:56:49.619" v="4725"/>
          <ac:picMkLst>
            <pc:docMk/>
            <pc:sldMk cId="3020911256" sldId="417"/>
            <ac:picMk id="10" creationId="{1DF0FDAA-682D-F1FB-E875-C1A1CD316257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17" creationId="{2D31E548-3CAD-3EBF-3907-90E4F0BFF2E1}"/>
          </ac:picMkLst>
        </pc:picChg>
        <pc:picChg chg="add mod">
          <ac:chgData name="Martin Geiger (Psychology)" userId="8f06b308-1267-4aba-9ebb-7f4bffdc13c4" providerId="ADAL" clId="{80A3F37D-D5E7-4096-9BEE-3D088D773B08}" dt="2024-05-16T07:12:14.711" v="5066" actId="1076"/>
          <ac:picMkLst>
            <pc:docMk/>
            <pc:sldMk cId="3020911256" sldId="417"/>
            <ac:picMk id="19" creationId="{7A4D8967-E47B-0D58-28EE-381609767B17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23" creationId="{05ABA365-ABC3-5311-387E-E85F653495B3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25" creationId="{925730F2-D7FA-99BA-DB6C-5556C57F7BF1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27" creationId="{8E08C131-9E50-0824-15E7-1DC5F98716F7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43" creationId="{862C4944-83C1-58E8-3529-7E8C4D96DAB0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50" creationId="{95FE4B78-20C6-5EF5-E5A6-F169678EFA00}"/>
          </ac:picMkLst>
        </pc:picChg>
        <pc:picChg chg="del">
          <ac:chgData name="Martin Geiger (Psychology)" userId="8f06b308-1267-4aba-9ebb-7f4bffdc13c4" providerId="ADAL" clId="{80A3F37D-D5E7-4096-9BEE-3D088D773B08}" dt="2024-05-15T15:56:48.817" v="4724" actId="478"/>
          <ac:picMkLst>
            <pc:docMk/>
            <pc:sldMk cId="3020911256" sldId="417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84" creationId="{70DF95CE-8A4D-749E-68FF-18EB6964EFEF}"/>
          </ac:picMkLst>
        </pc:picChg>
        <pc:picChg chg="mod">
          <ac:chgData name="Martin Geiger (Psychology)" userId="8f06b308-1267-4aba-9ebb-7f4bffdc13c4" providerId="ADAL" clId="{80A3F37D-D5E7-4096-9BEE-3D088D773B08}" dt="2024-05-15T15:57:23.213" v="4726" actId="1076"/>
          <ac:picMkLst>
            <pc:docMk/>
            <pc:sldMk cId="3020911256" sldId="417"/>
            <ac:picMk id="87" creationId="{AE35CD55-F904-0A35-C954-5F573A18F2A5}"/>
          </ac:picMkLst>
        </pc:pic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36" creationId="{53A74C38-0AD1-8344-CADC-811AD19681D3}"/>
          </ac:cxnSpMkLst>
        </pc:cxn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52" creationId="{2941F8C2-4020-EF6A-89EC-7BF8C25ACC75}"/>
          </ac:cxnSpMkLst>
        </pc:cxn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71" creationId="{B0DB1E22-7A24-1BE3-AD38-CD5A82726170}"/>
          </ac:cxnSpMkLst>
        </pc:cxn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75" creationId="{D5107C8C-D9C9-88F7-98C5-02F496B55BA8}"/>
          </ac:cxnSpMkLst>
        </pc:cxnChg>
        <pc:cxnChg chg="mod">
          <ac:chgData name="Martin Geiger (Psychology)" userId="8f06b308-1267-4aba-9ebb-7f4bffdc13c4" providerId="ADAL" clId="{80A3F37D-D5E7-4096-9BEE-3D088D773B08}" dt="2024-05-15T15:57:23.213" v="4726" actId="1076"/>
          <ac:cxnSpMkLst>
            <pc:docMk/>
            <pc:sldMk cId="3020911256" sldId="417"/>
            <ac:cxnSpMk id="78" creationId="{A87A07BD-6C99-C1AF-6E36-83DBA33D66B2}"/>
          </ac:cxnSpMkLst>
        </pc:cxnChg>
      </pc:sldChg>
      <pc:sldChg chg="addSp delSp modSp new mod modTransition">
        <pc:chgData name="Martin Geiger (Psychology)" userId="8f06b308-1267-4aba-9ebb-7f4bffdc13c4" providerId="ADAL" clId="{80A3F37D-D5E7-4096-9BEE-3D088D773B08}" dt="2024-05-15T16:43:35.614" v="4981"/>
        <pc:sldMkLst>
          <pc:docMk/>
          <pc:sldMk cId="1256146795" sldId="418"/>
        </pc:sldMkLst>
        <pc:spChg chg="add mod">
          <ac:chgData name="Martin Geiger (Psychology)" userId="8f06b308-1267-4aba-9ebb-7f4bffdc13c4" providerId="ADAL" clId="{80A3F37D-D5E7-4096-9BEE-3D088D773B08}" dt="2024-05-15T15:05:19.014" v="4224" actId="1582"/>
          <ac:spMkLst>
            <pc:docMk/>
            <pc:sldMk cId="1256146795" sldId="418"/>
            <ac:spMk id="2" creationId="{84D7498D-18BD-984F-7DFC-69A43367766A}"/>
          </ac:spMkLst>
        </pc:spChg>
        <pc:spChg chg="add mod">
          <ac:chgData name="Martin Geiger (Psychology)" userId="8f06b308-1267-4aba-9ebb-7f4bffdc13c4" providerId="ADAL" clId="{80A3F37D-D5E7-4096-9BEE-3D088D773B08}" dt="2024-05-15T15:05:19.014" v="4224" actId="1582"/>
          <ac:spMkLst>
            <pc:docMk/>
            <pc:sldMk cId="1256146795" sldId="418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15T13:22:13.989" v="3404" actId="478"/>
          <ac:spMkLst>
            <pc:docMk/>
            <pc:sldMk cId="1256146795" sldId="418"/>
            <ac:spMk id="4" creationId="{47396F6D-7EA5-5077-99B3-53F139B57407}"/>
          </ac:spMkLst>
        </pc:spChg>
        <pc:spChg chg="add del mod">
          <ac:chgData name="Martin Geiger (Psychology)" userId="8f06b308-1267-4aba-9ebb-7f4bffdc13c4" providerId="ADAL" clId="{80A3F37D-D5E7-4096-9BEE-3D088D773B08}" dt="2024-05-15T14:28:16.312" v="3860" actId="478"/>
          <ac:spMkLst>
            <pc:docMk/>
            <pc:sldMk cId="1256146795" sldId="418"/>
            <ac:spMk id="5" creationId="{75AD57C7-3683-91AF-67AD-9605DE647534}"/>
          </ac:spMkLst>
        </pc:spChg>
        <pc:spChg chg="add del mod">
          <ac:chgData name="Martin Geiger (Psychology)" userId="8f06b308-1267-4aba-9ebb-7f4bffdc13c4" providerId="ADAL" clId="{80A3F37D-D5E7-4096-9BEE-3D088D773B08}" dt="2024-05-15T13:22:16.448" v="3406" actId="478"/>
          <ac:spMkLst>
            <pc:docMk/>
            <pc:sldMk cId="1256146795" sldId="418"/>
            <ac:spMk id="6" creationId="{F7F423B1-B488-AFD5-31BF-562727F4945A}"/>
          </ac:spMkLst>
        </pc:spChg>
        <pc:spChg chg="add del mod">
          <ac:chgData name="Martin Geiger (Psychology)" userId="8f06b308-1267-4aba-9ebb-7f4bffdc13c4" providerId="ADAL" clId="{80A3F37D-D5E7-4096-9BEE-3D088D773B08}" dt="2024-05-15T14:41:12.972" v="3996" actId="478"/>
          <ac:spMkLst>
            <pc:docMk/>
            <pc:sldMk cId="1256146795" sldId="418"/>
            <ac:spMk id="15" creationId="{D659D377-350A-5DDF-7E62-623FB0554018}"/>
          </ac:spMkLst>
        </pc:spChg>
        <pc:spChg chg="add del mod">
          <ac:chgData name="Martin Geiger (Psychology)" userId="8f06b308-1267-4aba-9ebb-7f4bffdc13c4" providerId="ADAL" clId="{80A3F37D-D5E7-4096-9BEE-3D088D773B08}" dt="2024-05-15T14:41:12.972" v="3996" actId="478"/>
          <ac:spMkLst>
            <pc:docMk/>
            <pc:sldMk cId="1256146795" sldId="418"/>
            <ac:spMk id="16" creationId="{EA9A8AD3-982E-97F5-FC01-9900CC12FBF2}"/>
          </ac:spMkLst>
        </pc:spChg>
        <pc:spChg chg="add del">
          <ac:chgData name="Martin Geiger (Psychology)" userId="8f06b308-1267-4aba-9ebb-7f4bffdc13c4" providerId="ADAL" clId="{80A3F37D-D5E7-4096-9BEE-3D088D773B08}" dt="2024-05-15T12:05:20.911" v="2850" actId="478"/>
          <ac:spMkLst>
            <pc:docMk/>
            <pc:sldMk cId="1256146795" sldId="418"/>
            <ac:spMk id="17" creationId="{A141B5C3-1B99-54E7-BAA9-D13B5F7928E8}"/>
          </ac:spMkLst>
        </pc:spChg>
        <pc:spChg chg="add del mod">
          <ac:chgData name="Martin Geiger (Psychology)" userId="8f06b308-1267-4aba-9ebb-7f4bffdc13c4" providerId="ADAL" clId="{80A3F37D-D5E7-4096-9BEE-3D088D773B08}" dt="2024-05-15T14:32:10.794" v="3898" actId="478"/>
          <ac:spMkLst>
            <pc:docMk/>
            <pc:sldMk cId="1256146795" sldId="418"/>
            <ac:spMk id="18" creationId="{380B4E13-2048-A1AF-0FCE-5B37441241EB}"/>
          </ac:spMkLst>
        </pc:spChg>
        <pc:spChg chg="add del mod">
          <ac:chgData name="Martin Geiger (Psychology)" userId="8f06b308-1267-4aba-9ebb-7f4bffdc13c4" providerId="ADAL" clId="{80A3F37D-D5E7-4096-9BEE-3D088D773B08}" dt="2024-05-15T14:32:10.794" v="3898" actId="478"/>
          <ac:spMkLst>
            <pc:docMk/>
            <pc:sldMk cId="1256146795" sldId="418"/>
            <ac:spMk id="19" creationId="{9ACBAA08-6121-814A-50AD-C0120AC5447F}"/>
          </ac:spMkLst>
        </pc:spChg>
        <pc:spChg chg="add del mod">
          <ac:chgData name="Martin Geiger (Psychology)" userId="8f06b308-1267-4aba-9ebb-7f4bffdc13c4" providerId="ADAL" clId="{80A3F37D-D5E7-4096-9BEE-3D088D773B08}" dt="2024-05-15T14:32:10.794" v="3898" actId="478"/>
          <ac:spMkLst>
            <pc:docMk/>
            <pc:sldMk cId="1256146795" sldId="418"/>
            <ac:spMk id="20" creationId="{43C88E94-0860-3487-B5C0-552AC6499B35}"/>
          </ac:spMkLst>
        </pc:spChg>
        <pc:spChg chg="add del mod">
          <ac:chgData name="Martin Geiger (Psychology)" userId="8f06b308-1267-4aba-9ebb-7f4bffdc13c4" providerId="ADAL" clId="{80A3F37D-D5E7-4096-9BEE-3D088D773B08}" dt="2024-05-15T14:32:10.794" v="3898" actId="478"/>
          <ac:spMkLst>
            <pc:docMk/>
            <pc:sldMk cId="1256146795" sldId="418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15T12:23:00.670" v="3212" actId="478"/>
          <ac:spMkLst>
            <pc:docMk/>
            <pc:sldMk cId="1256146795" sldId="418"/>
            <ac:spMk id="65" creationId="{A00881EA-84AA-A68A-925D-DCDA4CE15EF6}"/>
          </ac:spMkLst>
        </pc:spChg>
        <pc:spChg chg="add del mod">
          <ac:chgData name="Martin Geiger (Psychology)" userId="8f06b308-1267-4aba-9ebb-7f4bffdc13c4" providerId="ADAL" clId="{80A3F37D-D5E7-4096-9BEE-3D088D773B08}" dt="2024-05-15T12:24:14.589" v="3249" actId="478"/>
          <ac:spMkLst>
            <pc:docMk/>
            <pc:sldMk cId="1256146795" sldId="418"/>
            <ac:spMk id="66" creationId="{16338424-9C62-6A47-8CDB-F67DABEF374C}"/>
          </ac:spMkLst>
        </pc:spChg>
        <pc:spChg chg="add del mod or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67" creationId="{340570E6-4DBA-3CD2-2F10-E69CEE266F84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68" creationId="{62DCF797-D9B5-924F-EE51-22755DCE2962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69" creationId="{CADD9437-A70B-636C-4577-49A834BD956D}"/>
          </ac:spMkLst>
        </pc:spChg>
        <pc:spChg chg="add del mod">
          <ac:chgData name="Martin Geiger (Psychology)" userId="8f06b308-1267-4aba-9ebb-7f4bffdc13c4" providerId="ADAL" clId="{80A3F37D-D5E7-4096-9BEE-3D088D773B08}" dt="2024-05-15T12:23:22.413" v="3217" actId="478"/>
          <ac:spMkLst>
            <pc:docMk/>
            <pc:sldMk cId="1256146795" sldId="418"/>
            <ac:spMk id="70" creationId="{A1067FE8-298A-B07C-E069-07C4ADB0AB7C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1" creationId="{7B35B0D6-D158-7D79-F2F0-085AD088124B}"/>
          </ac:spMkLst>
        </pc:spChg>
        <pc:spChg chg="add del mod">
          <ac:chgData name="Martin Geiger (Psychology)" userId="8f06b308-1267-4aba-9ebb-7f4bffdc13c4" providerId="ADAL" clId="{80A3F37D-D5E7-4096-9BEE-3D088D773B08}" dt="2024-05-15T12:24:16.115" v="3250" actId="478"/>
          <ac:spMkLst>
            <pc:docMk/>
            <pc:sldMk cId="1256146795" sldId="418"/>
            <ac:spMk id="72" creationId="{A68E5D3D-0684-BABC-1A22-66537776E92A}"/>
          </ac:spMkLst>
        </pc:spChg>
        <pc:spChg chg="add del mod">
          <ac:chgData name="Martin Geiger (Psychology)" userId="8f06b308-1267-4aba-9ebb-7f4bffdc13c4" providerId="ADAL" clId="{80A3F37D-D5E7-4096-9BEE-3D088D773B08}" dt="2024-05-15T12:23:09.058" v="3214" actId="478"/>
          <ac:spMkLst>
            <pc:docMk/>
            <pc:sldMk cId="1256146795" sldId="418"/>
            <ac:spMk id="73" creationId="{04EF1728-D42F-8ED2-7C29-EBDDBFA6F452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4" creationId="{E079A6ED-E662-EAF2-9754-6D514B58B7D1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5" creationId="{E5448A28-5B91-4888-2764-BB4A33A27C32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6" creationId="{1F7216C1-C92E-0439-E1EC-F9EA5EA6023C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7" creationId="{1243ADF8-8E29-9779-D206-0E99638802AA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8" creationId="{42385DDA-49F3-F124-66AA-DF2613576732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79" creationId="{757617AD-8727-C6DD-71E5-B634875F9D60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0" creationId="{44AFBFDC-5902-BC54-70FB-8F6F162DC988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1" creationId="{907DDA84-DDAA-F300-6092-B61F7DF94DC9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2" creationId="{527CEBA9-3637-7CA5-F6FB-2BB4175CE5FF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3" creationId="{03F6CF6B-50F8-1FBC-D8FA-320ABEBB51F0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4" creationId="{BBE812A0-3D69-4E6A-BA38-D8F2E4696715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5" creationId="{B88C70BF-61D0-9F25-ECC8-07B948395628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6" creationId="{9ECED312-416B-F3A7-3282-7A4D7BEC5515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7" creationId="{1FE3E59E-D0B1-5C1D-A4EB-B76107292055}"/>
          </ac:spMkLst>
        </pc:spChg>
        <pc:spChg chg="add del mod">
          <ac:chgData name="Martin Geiger (Psychology)" userId="8f06b308-1267-4aba-9ebb-7f4bffdc13c4" providerId="ADAL" clId="{80A3F37D-D5E7-4096-9BEE-3D088D773B08}" dt="2024-05-15T13:23:06.062" v="3411" actId="478"/>
          <ac:spMkLst>
            <pc:docMk/>
            <pc:sldMk cId="1256146795" sldId="418"/>
            <ac:spMk id="89" creationId="{30357C1A-DB17-C789-33FA-9E3913E95C3F}"/>
          </ac:spMkLst>
        </pc:spChg>
        <pc:spChg chg="add del mod">
          <ac:chgData name="Martin Geiger (Psychology)" userId="8f06b308-1267-4aba-9ebb-7f4bffdc13c4" providerId="ADAL" clId="{80A3F37D-D5E7-4096-9BEE-3D088D773B08}" dt="2024-05-15T14:28:55.255" v="3868" actId="478"/>
          <ac:spMkLst>
            <pc:docMk/>
            <pc:sldMk cId="1256146795" sldId="418"/>
            <ac:spMk id="91" creationId="{D91A8F3A-4B63-ECBB-249A-A401CB978025}"/>
          </ac:spMkLst>
        </pc:spChg>
        <pc:spChg chg="add del mod or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92" creationId="{087C8270-C3E1-062C-D432-C31B027EE4F5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93" creationId="{306589B6-3C24-A32B-C1E1-A140F4E28FED}"/>
          </ac:spMkLst>
        </pc:spChg>
        <pc:spChg chg="add del mod">
          <ac:chgData name="Martin Geiger (Psychology)" userId="8f06b308-1267-4aba-9ebb-7f4bffdc13c4" providerId="ADAL" clId="{80A3F37D-D5E7-4096-9BEE-3D088D773B08}" dt="2024-05-15T13:32:49.763" v="3474" actId="478"/>
          <ac:spMkLst>
            <pc:docMk/>
            <pc:sldMk cId="1256146795" sldId="418"/>
            <ac:spMk id="94" creationId="{302052CF-212F-92AC-DD6D-2D261F95C605}"/>
          </ac:spMkLst>
        </pc:spChg>
        <pc:spChg chg="add del">
          <ac:chgData name="Martin Geiger (Psychology)" userId="8f06b308-1267-4aba-9ebb-7f4bffdc13c4" providerId="ADAL" clId="{80A3F37D-D5E7-4096-9BEE-3D088D773B08}" dt="2024-05-15T13:25:07.070" v="3426" actId="478"/>
          <ac:spMkLst>
            <pc:docMk/>
            <pc:sldMk cId="1256146795" sldId="418"/>
            <ac:spMk id="95" creationId="{7E63CEC4-7C26-5FCA-F16F-BF6F5271AD5D}"/>
          </ac:spMkLst>
        </pc:spChg>
        <pc:spChg chg="add del mod">
          <ac:chgData name="Martin Geiger (Psychology)" userId="8f06b308-1267-4aba-9ebb-7f4bffdc13c4" providerId="ADAL" clId="{80A3F37D-D5E7-4096-9BEE-3D088D773B08}" dt="2024-05-15T13:25:23.901" v="3432" actId="478"/>
          <ac:spMkLst>
            <pc:docMk/>
            <pc:sldMk cId="1256146795" sldId="418"/>
            <ac:spMk id="96" creationId="{F206B70A-1F75-8B21-8DF9-415587CACD0D}"/>
          </ac:spMkLst>
        </pc:spChg>
        <pc:spChg chg="add del mod">
          <ac:chgData name="Martin Geiger (Psychology)" userId="8f06b308-1267-4aba-9ebb-7f4bffdc13c4" providerId="ADAL" clId="{80A3F37D-D5E7-4096-9BEE-3D088D773B08}" dt="2024-05-15T13:27:06.552" v="3444" actId="478"/>
          <ac:spMkLst>
            <pc:docMk/>
            <pc:sldMk cId="1256146795" sldId="418"/>
            <ac:spMk id="97" creationId="{538BABED-71FA-A249-A220-A90DBEE64E4A}"/>
          </ac:spMkLst>
        </pc:spChg>
        <pc:spChg chg="add del mod ord">
          <ac:chgData name="Martin Geiger (Psychology)" userId="8f06b308-1267-4aba-9ebb-7f4bffdc13c4" providerId="ADAL" clId="{80A3F37D-D5E7-4096-9BEE-3D088D773B08}" dt="2024-05-15T13:27:14.994" v="3446" actId="478"/>
          <ac:spMkLst>
            <pc:docMk/>
            <pc:sldMk cId="1256146795" sldId="418"/>
            <ac:spMk id="100" creationId="{3EECF21E-C8DE-9751-0195-6134007CB697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01" creationId="{C0F9D71E-EBF0-7E65-3F75-B0BF33E7C82E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02" creationId="{2FBCA9C6-1CB3-AD50-ADCB-F886D996BA2E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03" creationId="{6D70AF11-3EE1-F1CA-5634-FC2BAC5D4C7D}"/>
          </ac:spMkLst>
        </pc:spChg>
        <pc:spChg chg="add del mod or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08" creationId="{CE43BAF4-A28F-51E0-D97F-9D5CB69D94ED}"/>
          </ac:spMkLst>
        </pc:spChg>
        <pc:spChg chg="add del mod ord">
          <ac:chgData name="Martin Geiger (Psychology)" userId="8f06b308-1267-4aba-9ebb-7f4bffdc13c4" providerId="ADAL" clId="{80A3F37D-D5E7-4096-9BEE-3D088D773B08}" dt="2024-05-15T14:19:13.949" v="3787" actId="478"/>
          <ac:spMkLst>
            <pc:docMk/>
            <pc:sldMk cId="1256146795" sldId="418"/>
            <ac:spMk id="109" creationId="{85CB3D22-E2C2-4189-3C8D-580B29B48108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10" creationId="{C9F656CC-1501-4777-4C45-E12DAE02BC14}"/>
          </ac:spMkLst>
        </pc:spChg>
        <pc:spChg chg="add del mod">
          <ac:chgData name="Martin Geiger (Psychology)" userId="8f06b308-1267-4aba-9ebb-7f4bffdc13c4" providerId="ADAL" clId="{80A3F37D-D5E7-4096-9BEE-3D088D773B08}" dt="2024-05-15T13:44:01.689" v="3551" actId="478"/>
          <ac:spMkLst>
            <pc:docMk/>
            <pc:sldMk cId="1256146795" sldId="418"/>
            <ac:spMk id="111" creationId="{F87D0825-3666-4C47-DD01-9FF0E6FD1C69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12" creationId="{5E780F9E-854A-DD39-AFC5-1237921FA308}"/>
          </ac:spMkLst>
        </pc:spChg>
        <pc:spChg chg="add del mod">
          <ac:chgData name="Martin Geiger (Psychology)" userId="8f06b308-1267-4aba-9ebb-7f4bffdc13c4" providerId="ADAL" clId="{80A3F37D-D5E7-4096-9BEE-3D088D773B08}" dt="2024-05-15T13:35:35.902" v="3517" actId="478"/>
          <ac:spMkLst>
            <pc:docMk/>
            <pc:sldMk cId="1256146795" sldId="418"/>
            <ac:spMk id="116" creationId="{1AC19B12-485B-A12D-3B8E-F8D0DB7ABEEC}"/>
          </ac:spMkLst>
        </pc:spChg>
        <pc:spChg chg="add del mod">
          <ac:chgData name="Martin Geiger (Psychology)" userId="8f06b308-1267-4aba-9ebb-7f4bffdc13c4" providerId="ADAL" clId="{80A3F37D-D5E7-4096-9BEE-3D088D773B08}" dt="2024-05-15T13:35:35.902" v="3517" actId="478"/>
          <ac:spMkLst>
            <pc:docMk/>
            <pc:sldMk cId="1256146795" sldId="418"/>
            <ac:spMk id="117" creationId="{3AA2EB41-CF89-B597-C06E-BADA0EFE4EB0}"/>
          </ac:spMkLst>
        </pc:spChg>
        <pc:spChg chg="add del mod">
          <ac:chgData name="Martin Geiger (Psychology)" userId="8f06b308-1267-4aba-9ebb-7f4bffdc13c4" providerId="ADAL" clId="{80A3F37D-D5E7-4096-9BEE-3D088D773B08}" dt="2024-05-15T13:35:35.902" v="3517" actId="478"/>
          <ac:spMkLst>
            <pc:docMk/>
            <pc:sldMk cId="1256146795" sldId="418"/>
            <ac:spMk id="118" creationId="{12E6ED8B-9F75-BB66-56C3-DD8884F15F42}"/>
          </ac:spMkLst>
        </pc:spChg>
        <pc:spChg chg="add del mod">
          <ac:chgData name="Martin Geiger (Psychology)" userId="8f06b308-1267-4aba-9ebb-7f4bffdc13c4" providerId="ADAL" clId="{80A3F37D-D5E7-4096-9BEE-3D088D773B08}" dt="2024-05-15T13:35:35.902" v="3517" actId="478"/>
          <ac:spMkLst>
            <pc:docMk/>
            <pc:sldMk cId="1256146795" sldId="418"/>
            <ac:spMk id="119" creationId="{F406D213-BC34-BFFF-8DB2-078531451DD2}"/>
          </ac:spMkLst>
        </pc:spChg>
        <pc:spChg chg="add del mod">
          <ac:chgData name="Martin Geiger (Psychology)" userId="8f06b308-1267-4aba-9ebb-7f4bffdc13c4" providerId="ADAL" clId="{80A3F37D-D5E7-4096-9BEE-3D088D773B08}" dt="2024-05-15T13:44:32.644" v="3554" actId="478"/>
          <ac:spMkLst>
            <pc:docMk/>
            <pc:sldMk cId="1256146795" sldId="418"/>
            <ac:spMk id="124" creationId="{AA20A182-6DB4-A884-58C4-015109448563}"/>
          </ac:spMkLst>
        </pc:spChg>
        <pc:spChg chg="add del mod">
          <ac:chgData name="Martin Geiger (Psychology)" userId="8f06b308-1267-4aba-9ebb-7f4bffdc13c4" providerId="ADAL" clId="{80A3F37D-D5E7-4096-9BEE-3D088D773B08}" dt="2024-05-15T13:44:32.644" v="3554" actId="478"/>
          <ac:spMkLst>
            <pc:docMk/>
            <pc:sldMk cId="1256146795" sldId="418"/>
            <ac:spMk id="125" creationId="{CBC72F55-D1C7-B32A-1189-11347B849444}"/>
          </ac:spMkLst>
        </pc:spChg>
        <pc:spChg chg="add del mod">
          <ac:chgData name="Martin Geiger (Psychology)" userId="8f06b308-1267-4aba-9ebb-7f4bffdc13c4" providerId="ADAL" clId="{80A3F37D-D5E7-4096-9BEE-3D088D773B08}" dt="2024-05-15T13:44:32.644" v="3554" actId="478"/>
          <ac:spMkLst>
            <pc:docMk/>
            <pc:sldMk cId="1256146795" sldId="418"/>
            <ac:spMk id="126" creationId="{4B0985B7-44A6-C445-5EFC-3E403C8582E4}"/>
          </ac:spMkLst>
        </pc:spChg>
        <pc:spChg chg="add del mod">
          <ac:chgData name="Martin Geiger (Psychology)" userId="8f06b308-1267-4aba-9ebb-7f4bffdc13c4" providerId="ADAL" clId="{80A3F37D-D5E7-4096-9BEE-3D088D773B08}" dt="2024-05-15T13:44:32.644" v="3554" actId="478"/>
          <ac:spMkLst>
            <pc:docMk/>
            <pc:sldMk cId="1256146795" sldId="418"/>
            <ac:spMk id="127" creationId="{F6054CCE-51BA-58A9-C0F3-580108942722}"/>
          </ac:spMkLst>
        </pc:spChg>
        <pc:spChg chg="add del">
          <ac:chgData name="Martin Geiger (Psychology)" userId="8f06b308-1267-4aba-9ebb-7f4bffdc13c4" providerId="ADAL" clId="{80A3F37D-D5E7-4096-9BEE-3D088D773B08}" dt="2024-05-15T13:42:15.351" v="3532" actId="11529"/>
          <ac:spMkLst>
            <pc:docMk/>
            <pc:sldMk cId="1256146795" sldId="418"/>
            <ac:spMk id="128" creationId="{F4A36787-AF2B-F138-B1F2-73A7CE6E790D}"/>
          </ac:spMkLst>
        </pc:spChg>
        <pc:spChg chg="add mod">
          <ac:chgData name="Martin Geiger (Psychology)" userId="8f06b308-1267-4aba-9ebb-7f4bffdc13c4" providerId="ADAL" clId="{80A3F37D-D5E7-4096-9BEE-3D088D773B08}" dt="2024-05-15T13:42:12.913" v="3530" actId="1076"/>
          <ac:spMkLst>
            <pc:docMk/>
            <pc:sldMk cId="1256146795" sldId="418"/>
            <ac:spMk id="129" creationId="{474A0527-38B0-EF97-1DF4-84EDF095414D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31" creationId="{3C154075-4D56-0EC0-97F3-A1F84A2C1FC3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36" creationId="{004CD101-4764-BEB1-7815-7971661D86EE}"/>
          </ac:spMkLst>
        </pc:spChg>
        <pc:spChg chg="add del mod">
          <ac:chgData name="Martin Geiger (Psychology)" userId="8f06b308-1267-4aba-9ebb-7f4bffdc13c4" providerId="ADAL" clId="{80A3F37D-D5E7-4096-9BEE-3D088D773B08}" dt="2024-05-15T13:44:48.551" v="3557" actId="478"/>
          <ac:spMkLst>
            <pc:docMk/>
            <pc:sldMk cId="1256146795" sldId="418"/>
            <ac:spMk id="137" creationId="{CCE12EF3-3380-01D8-36C4-E2053F5277DD}"/>
          </ac:spMkLst>
        </pc:spChg>
        <pc:spChg chg="add del mod">
          <ac:chgData name="Martin Geiger (Psychology)" userId="8f06b308-1267-4aba-9ebb-7f4bffdc13c4" providerId="ADAL" clId="{80A3F37D-D5E7-4096-9BEE-3D088D773B08}" dt="2024-05-15T13:44:48.551" v="3557" actId="478"/>
          <ac:spMkLst>
            <pc:docMk/>
            <pc:sldMk cId="1256146795" sldId="418"/>
            <ac:spMk id="138" creationId="{44CE7D2C-D70E-C4F5-971C-9E0C9BE0A616}"/>
          </ac:spMkLst>
        </pc:spChg>
        <pc:spChg chg="add del mod">
          <ac:chgData name="Martin Geiger (Psychology)" userId="8f06b308-1267-4aba-9ebb-7f4bffdc13c4" providerId="ADAL" clId="{80A3F37D-D5E7-4096-9BEE-3D088D773B08}" dt="2024-05-15T13:44:48.551" v="3557" actId="478"/>
          <ac:spMkLst>
            <pc:docMk/>
            <pc:sldMk cId="1256146795" sldId="418"/>
            <ac:spMk id="139" creationId="{9A4E22D0-5B1E-8AC9-DE7D-029BA75FA583}"/>
          </ac:spMkLst>
        </pc:spChg>
        <pc:spChg chg="add del mod">
          <ac:chgData name="Martin Geiger (Psychology)" userId="8f06b308-1267-4aba-9ebb-7f4bffdc13c4" providerId="ADAL" clId="{80A3F37D-D5E7-4096-9BEE-3D088D773B08}" dt="2024-05-15T13:44:48.551" v="3557" actId="478"/>
          <ac:spMkLst>
            <pc:docMk/>
            <pc:sldMk cId="1256146795" sldId="418"/>
            <ac:spMk id="140" creationId="{2A490CD2-336E-D012-1F02-AAF34C0C3BA2}"/>
          </ac:spMkLst>
        </pc:spChg>
        <pc:spChg chg="mod">
          <ac:chgData name="Martin Geiger (Psychology)" userId="8f06b308-1267-4aba-9ebb-7f4bffdc13c4" providerId="ADAL" clId="{80A3F37D-D5E7-4096-9BEE-3D088D773B08}" dt="2024-05-15T13:44:59.668" v="3559"/>
          <ac:spMkLst>
            <pc:docMk/>
            <pc:sldMk cId="1256146795" sldId="418"/>
            <ac:spMk id="141" creationId="{E921E23F-2FB4-0134-B325-F4584267184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42" creationId="{0A7FCC00-44C5-CF95-3261-CC6E6A8B3A15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51" creationId="{7AEEF4E7-EE39-38F6-4A49-68DDB5E0F118}"/>
          </ac:spMkLst>
        </pc:spChg>
        <pc:spChg chg="add del mod">
          <ac:chgData name="Martin Geiger (Psychology)" userId="8f06b308-1267-4aba-9ebb-7f4bffdc13c4" providerId="ADAL" clId="{80A3F37D-D5E7-4096-9BEE-3D088D773B08}" dt="2024-05-15T14:19:44.853" v="3793" actId="478"/>
          <ac:spMkLst>
            <pc:docMk/>
            <pc:sldMk cId="1256146795" sldId="418"/>
            <ac:spMk id="157" creationId="{B645D446-5072-71C3-9F3F-4EA1228401B1}"/>
          </ac:spMkLst>
        </pc:spChg>
        <pc:spChg chg="add del mod">
          <ac:chgData name="Martin Geiger (Psychology)" userId="8f06b308-1267-4aba-9ebb-7f4bffdc13c4" providerId="ADAL" clId="{80A3F37D-D5E7-4096-9BEE-3D088D773B08}" dt="2024-05-15T14:19:46.274" v="3795" actId="478"/>
          <ac:spMkLst>
            <pc:docMk/>
            <pc:sldMk cId="1256146795" sldId="418"/>
            <ac:spMk id="158" creationId="{1079D2A9-8F06-6E22-B77D-65BCD2BAD6F3}"/>
          </ac:spMkLst>
        </pc:spChg>
        <pc:spChg chg="add del mod">
          <ac:chgData name="Martin Geiger (Psychology)" userId="8f06b308-1267-4aba-9ebb-7f4bffdc13c4" providerId="ADAL" clId="{80A3F37D-D5E7-4096-9BEE-3D088D773B08}" dt="2024-05-15T14:19:45.339" v="3794" actId="478"/>
          <ac:spMkLst>
            <pc:docMk/>
            <pc:sldMk cId="1256146795" sldId="418"/>
            <ac:spMk id="159" creationId="{A4BF8D16-7075-2A6F-0C36-A15CCC3CF9D2}"/>
          </ac:spMkLst>
        </pc:spChg>
        <pc:spChg chg="add del">
          <ac:chgData name="Martin Geiger (Psychology)" userId="8f06b308-1267-4aba-9ebb-7f4bffdc13c4" providerId="ADAL" clId="{80A3F37D-D5E7-4096-9BEE-3D088D773B08}" dt="2024-05-15T13:48:36.099" v="3594" actId="478"/>
          <ac:spMkLst>
            <pc:docMk/>
            <pc:sldMk cId="1256146795" sldId="418"/>
            <ac:spMk id="160" creationId="{DEE17721-1050-0A24-5474-114D8178AFF2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1" creationId="{9760C715-D8E9-737B-D392-237E1E391965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2" creationId="{3F87E410-7307-2EE9-6C04-897A57D360A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3" creationId="{A7C2489A-EB6E-B37E-0598-15E12DDC19DC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4" creationId="{12C52B24-E7EB-EB1B-F408-9EB6DCA0E593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5" creationId="{FD9118C4-CBEA-6702-5FB4-DE97B3E707C4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66" creationId="{3B703057-B23D-AB26-278D-1604466A56A9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78" creationId="{4EE721AA-3066-6149-25E9-38F3CD8A34AF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79" creationId="{129B0037-83BB-4F83-5A03-C25B9F946C1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0" creationId="{977B31C4-0B84-851D-8637-B863C0EC7215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1" creationId="{04E49959-38E1-2A80-BE27-7D65911B5537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2" creationId="{9DB28824-FB85-14B3-F347-3CBDCDB6A2D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3" creationId="{B6D343DA-8FD8-CE0A-84FB-9C6B52C479E2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4" creationId="{951B2B89-ACF1-B2E1-3572-5AA05C2928A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5" creationId="{D0C99427-49AD-406C-FB1B-17065F27F362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6" creationId="{BC94564F-FB43-5767-8658-63EB092129E6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7" creationId="{027CE4A0-F24D-489D-1294-CBFDBE173A28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8" creationId="{D9328F38-EBBA-88F7-9AB5-20ADB2485C81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89" creationId="{93C0598B-C84A-723B-3AD0-8F376A341099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90" creationId="{787407F8-EDC5-2272-3A39-500B58FC3213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199" creationId="{391DE251-A39D-90F7-B674-AC408F084FE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00" creationId="{9C0453A2-2601-12A4-75F0-ECC9AB2A0F62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01" creationId="{2442E787-51FF-994E-1C45-23A33BCDC6DC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2" creationId="{0619AF1A-9261-6FE1-8544-AA7F8053EE87}"/>
          </ac:spMkLst>
        </pc:spChg>
        <pc:spChg chg="add del mod or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3" creationId="{62FF7203-4254-C8BC-5816-97C5A66F85E2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4" creationId="{D9AE57BE-C654-CA95-29E2-3E92EF62974A}"/>
          </ac:spMkLst>
        </pc:spChg>
        <pc:spChg chg="add del mod or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5" creationId="{522C4617-0603-48A8-F691-7D70944D59FA}"/>
          </ac:spMkLst>
        </pc:spChg>
        <pc:spChg chg="add del mod or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06" creationId="{E2B7B6A9-2465-EE68-CF4F-BE63A1DC3188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58" creationId="{A8B0D7BB-3A98-2D9A-80F3-1ED09DEE31EA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59" creationId="{EF7F2442-2F64-815F-E068-3C48C1B9742C}"/>
          </ac:spMkLst>
        </pc:spChg>
        <pc:spChg chg="add del mod">
          <ac:chgData name="Martin Geiger (Psychology)" userId="8f06b308-1267-4aba-9ebb-7f4bffdc13c4" providerId="ADAL" clId="{80A3F37D-D5E7-4096-9BEE-3D088D773B08}" dt="2024-05-15T14:32:09.416" v="3897" actId="478"/>
          <ac:spMkLst>
            <pc:docMk/>
            <pc:sldMk cId="1256146795" sldId="418"/>
            <ac:spMk id="260" creationId="{6E8CD7BD-7722-C2C9-46EA-29BC6BE36A6A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77" creationId="{070B406B-E403-B1F2-C938-F25595F3A559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78" creationId="{F1F951A5-261B-66FD-C3AB-B8B41328DAB6}"/>
          </ac:spMkLst>
        </pc:spChg>
        <pc:spChg chg="add del mod">
          <ac:chgData name="Martin Geiger (Psychology)" userId="8f06b308-1267-4aba-9ebb-7f4bffdc13c4" providerId="ADAL" clId="{80A3F37D-D5E7-4096-9BEE-3D088D773B08}" dt="2024-05-15T14:32:07.068" v="3896" actId="478"/>
          <ac:spMkLst>
            <pc:docMk/>
            <pc:sldMk cId="1256146795" sldId="418"/>
            <ac:spMk id="279" creationId="{9976F518-48F8-9F93-FC4F-653C3F7F3809}"/>
          </ac:spMkLst>
        </pc:spChg>
        <pc:cxnChg chg="add del mod">
          <ac:chgData name="Martin Geiger (Psychology)" userId="8f06b308-1267-4aba-9ebb-7f4bffdc13c4" providerId="ADAL" clId="{80A3F37D-D5E7-4096-9BEE-3D088D773B08}" dt="2024-05-15T13:22:14.966" v="3405" actId="478"/>
          <ac:cxnSpMkLst>
            <pc:docMk/>
            <pc:sldMk cId="1256146795" sldId="418"/>
            <ac:cxnSpMk id="8" creationId="{24228DDD-5C49-A74D-AE31-133020F7F0EA}"/>
          </ac:cxnSpMkLst>
        </pc:cxnChg>
        <pc:cxnChg chg="add del mod">
          <ac:chgData name="Martin Geiger (Psychology)" userId="8f06b308-1267-4aba-9ebb-7f4bffdc13c4" providerId="ADAL" clId="{80A3F37D-D5E7-4096-9BEE-3D088D773B08}" dt="2024-05-15T13:22:17.469" v="3407" actId="478"/>
          <ac:cxnSpMkLst>
            <pc:docMk/>
            <pc:sldMk cId="1256146795" sldId="418"/>
            <ac:cxnSpMk id="10" creationId="{0B751674-D735-CB06-DC4E-858C25485485}"/>
          </ac:cxnSpMkLst>
        </pc:cxnChg>
        <pc:cxnChg chg="add del mod">
          <ac:chgData name="Martin Geiger (Psychology)" userId="8f06b308-1267-4aba-9ebb-7f4bffdc13c4" providerId="ADAL" clId="{80A3F37D-D5E7-4096-9BEE-3D088D773B08}" dt="2024-05-15T14:28:18.370" v="3861" actId="478"/>
          <ac:cxnSpMkLst>
            <pc:docMk/>
            <pc:sldMk cId="1256146795" sldId="418"/>
            <ac:cxnSpMk id="12" creationId="{AFE41D7B-094A-6080-4E06-2F67B8E6C75C}"/>
          </ac:cxnSpMkLst>
        </pc:cxnChg>
        <pc:cxnChg chg="add mod">
          <ac:chgData name="Martin Geiger (Psychology)" userId="8f06b308-1267-4aba-9ebb-7f4bffdc13c4" providerId="ADAL" clId="{80A3F37D-D5E7-4096-9BEE-3D088D773B08}" dt="2024-05-15T15:05:19.014" v="4224" actId="1582"/>
          <ac:cxnSpMkLst>
            <pc:docMk/>
            <pc:sldMk cId="1256146795" sldId="418"/>
            <ac:cxnSpMk id="14" creationId="{2FCB089B-9D68-F5D4-B2A2-452C00DAC0EB}"/>
          </ac:cxnSpMkLst>
        </pc:cxnChg>
        <pc:cxnChg chg="add del mod">
          <ac:chgData name="Martin Geiger (Psychology)" userId="8f06b308-1267-4aba-9ebb-7f4bffdc13c4" providerId="ADAL" clId="{80A3F37D-D5E7-4096-9BEE-3D088D773B08}" dt="2024-05-15T14:41:13.582" v="3997" actId="478"/>
          <ac:cxnSpMkLst>
            <pc:docMk/>
            <pc:sldMk cId="1256146795" sldId="418"/>
            <ac:cxnSpMk id="23" creationId="{583869C9-FC75-21B3-EB01-437B9D467D7B}"/>
          </ac:cxnSpMkLst>
        </pc:cxnChg>
        <pc:cxnChg chg="add del mod">
          <ac:chgData name="Martin Geiger (Psychology)" userId="8f06b308-1267-4aba-9ebb-7f4bffdc13c4" providerId="ADAL" clId="{80A3F37D-D5E7-4096-9BEE-3D088D773B08}" dt="2024-05-15T14:32:12.955" v="3900" actId="478"/>
          <ac:cxnSpMkLst>
            <pc:docMk/>
            <pc:sldMk cId="1256146795" sldId="418"/>
            <ac:cxnSpMk id="25" creationId="{9B86E335-A143-3A48-8933-E61A0E519E8E}"/>
          </ac:cxnSpMkLst>
        </pc:cxnChg>
        <pc:cxnChg chg="add del mod">
          <ac:chgData name="Martin Geiger (Psychology)" userId="8f06b308-1267-4aba-9ebb-7f4bffdc13c4" providerId="ADAL" clId="{80A3F37D-D5E7-4096-9BEE-3D088D773B08}" dt="2024-05-15T14:32:10.794" v="3898" actId="478"/>
          <ac:cxnSpMkLst>
            <pc:docMk/>
            <pc:sldMk cId="1256146795" sldId="418"/>
            <ac:cxnSpMk id="27" creationId="{CB78C207-E238-2635-0DC2-1890539731E4}"/>
          </ac:cxnSpMkLst>
        </pc:cxnChg>
        <pc:cxnChg chg="add del mod">
          <ac:chgData name="Martin Geiger (Psychology)" userId="8f06b308-1267-4aba-9ebb-7f4bffdc13c4" providerId="ADAL" clId="{80A3F37D-D5E7-4096-9BEE-3D088D773B08}" dt="2024-05-15T14:32:10.794" v="3898" actId="478"/>
          <ac:cxnSpMkLst>
            <pc:docMk/>
            <pc:sldMk cId="1256146795" sldId="418"/>
            <ac:cxnSpMk id="29" creationId="{E1F1C75D-1720-5108-A4D7-FDB845730DFC}"/>
          </ac:cxnSpMkLst>
        </pc:cxnChg>
        <pc:cxnChg chg="add del mod">
          <ac:chgData name="Martin Geiger (Psychology)" userId="8f06b308-1267-4aba-9ebb-7f4bffdc13c4" providerId="ADAL" clId="{80A3F37D-D5E7-4096-9BEE-3D088D773B08}" dt="2024-05-15T14:32:10.794" v="3898" actId="478"/>
          <ac:cxnSpMkLst>
            <pc:docMk/>
            <pc:sldMk cId="1256146795" sldId="418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15T14:32:11.967" v="3899" actId="478"/>
          <ac:cxnSpMkLst>
            <pc:docMk/>
            <pc:sldMk cId="1256146795" sldId="418"/>
            <ac:cxnSpMk id="33" creationId="{88885DAF-DF70-2E89-1C82-DF6B586B4D74}"/>
          </ac:cxnSpMkLst>
        </pc:cxnChg>
        <pc:cxnChg chg="add del mod">
          <ac:chgData name="Martin Geiger (Psychology)" userId="8f06b308-1267-4aba-9ebb-7f4bffdc13c4" providerId="ADAL" clId="{80A3F37D-D5E7-4096-9BEE-3D088D773B08}" dt="2024-05-15T14:41:12.972" v="3996" actId="478"/>
          <ac:cxnSpMkLst>
            <pc:docMk/>
            <pc:sldMk cId="1256146795" sldId="418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15T12:11:15.567" v="2999" actId="11529"/>
          <ac:cxnSpMkLst>
            <pc:docMk/>
            <pc:sldMk cId="1256146795" sldId="418"/>
            <ac:cxnSpMk id="37" creationId="{3E0FF96C-0B3D-A6F1-807E-B3611211521E}"/>
          </ac:cxnSpMkLst>
        </pc:cxnChg>
        <pc:cxnChg chg="add del mod">
          <ac:chgData name="Martin Geiger (Psychology)" userId="8f06b308-1267-4aba-9ebb-7f4bffdc13c4" providerId="ADAL" clId="{80A3F37D-D5E7-4096-9BEE-3D088D773B08}" dt="2024-05-15T14:41:14.338" v="3998" actId="478"/>
          <ac:cxnSpMkLst>
            <pc:docMk/>
            <pc:sldMk cId="1256146795" sldId="418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15T13:43:33.749" v="3547" actId="478"/>
          <ac:cxnSpMkLst>
            <pc:docMk/>
            <pc:sldMk cId="1256146795" sldId="418"/>
            <ac:cxnSpMk id="105" creationId="{F72303DA-1CCE-04E3-484D-5A317B4E82EF}"/>
          </ac:cxnSpMkLst>
        </pc:cxnChg>
        <pc:cxnChg chg="add del">
          <ac:chgData name="Martin Geiger (Psychology)" userId="8f06b308-1267-4aba-9ebb-7f4bffdc13c4" providerId="ADAL" clId="{80A3F37D-D5E7-4096-9BEE-3D088D773B08}" dt="2024-05-15T13:31:04.814" v="3461" actId="478"/>
          <ac:cxnSpMkLst>
            <pc:docMk/>
            <pc:sldMk cId="1256146795" sldId="418"/>
            <ac:cxnSpMk id="107" creationId="{4509479D-1152-D565-1F52-37C68A33F265}"/>
          </ac:cxnSpMkLst>
        </pc:cxnChg>
        <pc:cxnChg chg="add del mod ord">
          <ac:chgData name="Martin Geiger (Psychology)" userId="8f06b308-1267-4aba-9ebb-7f4bffdc13c4" providerId="ADAL" clId="{80A3F37D-D5E7-4096-9BEE-3D088D773B08}" dt="2024-05-15T13:42:56.503" v="3540" actId="478"/>
          <ac:cxnSpMkLst>
            <pc:docMk/>
            <pc:sldMk cId="1256146795" sldId="418"/>
            <ac:cxnSpMk id="114" creationId="{D4771514-63D8-4CCD-B1F9-D4054A712FDF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44" creationId="{5FAADA91-0CD9-1CBC-A819-7AA85244F59D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46" creationId="{CD5F9862-0DC5-35EF-06F6-F3195BFAECAC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48" creationId="{8315726F-2F80-72C9-DE23-F7EB8CDC7E25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50" creationId="{A49E229C-716A-91B0-787E-C66BF3AF38E7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53" creationId="{4DF997CD-0657-39E6-3128-3657D18FED4E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68" creationId="{190D703C-8EFF-0308-CB7F-C2BF21160F7B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70" creationId="{EB16BA21-70E7-CF52-339F-A01E9CD75378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71" creationId="{8E47614B-ED05-AB33-074D-D0DBCF32CCB7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91" creationId="{4AA2B732-B114-5F18-2137-AF6CCC404C8F}"/>
          </ac:cxnSpMkLst>
        </pc:cxnChg>
        <pc:cxnChg chg="add del mod">
          <ac:chgData name="Martin Geiger (Psychology)" userId="8f06b308-1267-4aba-9ebb-7f4bffdc13c4" providerId="ADAL" clId="{80A3F37D-D5E7-4096-9BEE-3D088D773B08}" dt="2024-05-15T14:32:09.416" v="3897" actId="478"/>
          <ac:cxnSpMkLst>
            <pc:docMk/>
            <pc:sldMk cId="1256146795" sldId="418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2:16:23.306" v="5182"/>
        <pc:sldMkLst>
          <pc:docMk/>
          <pc:sldMk cId="3925343664" sldId="419"/>
        </pc:sldMkLst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4" creationId="{30450C2F-4A29-69AF-9837-57AA0CADD1B2}"/>
          </ac:spMkLst>
        </pc:spChg>
        <pc:spChg chg="add del mod">
          <ac:chgData name="Martin Geiger (Psychology)" userId="8f06b308-1267-4aba-9ebb-7f4bffdc13c4" providerId="ADAL" clId="{80A3F37D-D5E7-4096-9BEE-3D088D773B08}" dt="2024-05-22T12:16:23.122" v="5181" actId="478"/>
          <ac:spMkLst>
            <pc:docMk/>
            <pc:sldMk cId="3925343664" sldId="419"/>
            <ac:spMk id="5" creationId="{CDE38035-D63A-C3C5-0D6D-4294195EEA6D}"/>
          </ac:spMkLst>
        </pc:spChg>
        <pc:spChg chg="add mod">
          <ac:chgData name="Martin Geiger (Psychology)" userId="8f06b308-1267-4aba-9ebb-7f4bffdc13c4" providerId="ADAL" clId="{80A3F37D-D5E7-4096-9BEE-3D088D773B08}" dt="2024-05-22T12:16:23.306" v="5182"/>
          <ac:spMkLst>
            <pc:docMk/>
            <pc:sldMk cId="3925343664" sldId="419"/>
            <ac:spMk id="6" creationId="{CA76769C-1388-C98F-A736-BCB434EF11A3}"/>
          </ac:spMkLst>
        </pc:spChg>
        <pc:spChg chg="mod">
          <ac:chgData name="Martin Geiger (Psychology)" userId="8f06b308-1267-4aba-9ebb-7f4bffdc13c4" providerId="ADAL" clId="{80A3F37D-D5E7-4096-9BEE-3D088D773B08}" dt="2024-05-22T11:58:16.017" v="5090"/>
          <ac:spMkLst>
            <pc:docMk/>
            <pc:sldMk cId="3925343664" sldId="419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33:43.139" v="3914" actId="478"/>
          <ac:spMkLst>
            <pc:docMk/>
            <pc:sldMk cId="3925343664" sldId="419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33:43.139" v="3914" actId="478"/>
          <ac:spMkLst>
            <pc:docMk/>
            <pc:sldMk cId="3925343664" sldId="419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3:43.139" v="3914" actId="478"/>
          <ac:spMkLst>
            <pc:docMk/>
            <pc:sldMk cId="3925343664" sldId="419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3:43.139" v="3914" actId="478"/>
          <ac:spMkLst>
            <pc:docMk/>
            <pc:sldMk cId="3925343664" sldId="419"/>
            <ac:spMk id="21" creationId="{F4923499-4183-1F6E-C53A-F9517EF7C3A3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92" creationId="{087C8270-C3E1-062C-D432-C31B027EE4F5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93" creationId="{306589B6-3C24-A32B-C1E1-A140F4E28FED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01" creationId="{C0F9D71E-EBF0-7E65-3F75-B0BF33E7C82E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02" creationId="{2FBCA9C6-1CB3-AD50-ADCB-F886D996BA2E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03" creationId="{6D70AF11-3EE1-F1CA-5634-FC2BAC5D4C7D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08" creationId="{CE43BAF4-A28F-51E0-D97F-9D5CB69D94ED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12" creationId="{5E780F9E-854A-DD39-AFC5-1237921FA308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31" creationId="{3C154075-4D56-0EC0-97F3-A1F84A2C1FC3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36" creationId="{004CD101-4764-BEB1-7815-7971661D86EE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42" creationId="{0A7FCC00-44C5-CF95-3261-CC6E6A8B3A15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202" creationId="{0619AF1A-9261-6FE1-8544-AA7F8053EE87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03" creationId="{62FF7203-4254-C8BC-5816-97C5A66F85E2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204" creationId="{D9AE57BE-C654-CA95-29E2-3E92EF62974A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05" creationId="{522C4617-0603-48A8-F691-7D70944D59FA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32:47.905" v="3901" actId="478"/>
          <ac:spMkLst>
            <pc:docMk/>
            <pc:sldMk cId="3925343664" sldId="419"/>
            <ac:spMk id="260" creationId="{6E8CD7BD-7722-C2C9-46EA-29BC6BE36A6A}"/>
          </ac:spMkLst>
        </pc:spChg>
        <pc:spChg chg="mod">
          <ac:chgData name="Martin Geiger (Psychology)" userId="8f06b308-1267-4aba-9ebb-7f4bffdc13c4" providerId="ADAL" clId="{80A3F37D-D5E7-4096-9BEE-3D088D773B08}" dt="2024-05-15T15:05:06.629" v="4221" actId="1582"/>
          <ac:spMkLst>
            <pc:docMk/>
            <pc:sldMk cId="3925343664" sldId="419"/>
            <ac:spMk id="277" creationId="{070B406B-E403-B1F2-C938-F25595F3A559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78" creationId="{F1F951A5-261B-66FD-C3AB-B8B41328DAB6}"/>
          </ac:spMkLst>
        </pc:spChg>
        <pc:spChg chg="del mod">
          <ac:chgData name="Martin Geiger (Psychology)" userId="8f06b308-1267-4aba-9ebb-7f4bffdc13c4" providerId="ADAL" clId="{80A3F37D-D5E7-4096-9BEE-3D088D773B08}" dt="2024-05-15T14:33:34.003" v="3912" actId="478"/>
          <ac:spMkLst>
            <pc:docMk/>
            <pc:sldMk cId="3925343664" sldId="419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5:06.629" v="4221" actId="1582"/>
          <ac:cxnSpMkLst>
            <pc:docMk/>
            <pc:sldMk cId="3925343664" sldId="419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5:06.629" v="4221" actId="1582"/>
          <ac:cxnSpMkLst>
            <pc:docMk/>
            <pc:sldMk cId="3925343664" sldId="419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3:43.959" v="3915" actId="478"/>
          <ac:cxnSpMkLst>
            <pc:docMk/>
            <pc:sldMk cId="3925343664" sldId="419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3:43.139" v="3914" actId="478"/>
          <ac:cxnSpMkLst>
            <pc:docMk/>
            <pc:sldMk cId="3925343664" sldId="419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3:43.139" v="3914" actId="478"/>
          <ac:cxnSpMkLst>
            <pc:docMk/>
            <pc:sldMk cId="3925343664" sldId="419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3:43.139" v="3914" actId="478"/>
          <ac:cxnSpMkLst>
            <pc:docMk/>
            <pc:sldMk cId="3925343664" sldId="419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3:44.609" v="3916" actId="478"/>
          <ac:cxnSpMkLst>
            <pc:docMk/>
            <pc:sldMk cId="3925343664" sldId="419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5:06.629" v="4221" actId="1582"/>
          <ac:cxnSpMkLst>
            <pc:docMk/>
            <pc:sldMk cId="3925343664" sldId="419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5:06.629" v="4221" actId="1582"/>
          <ac:cxnSpMkLst>
            <pc:docMk/>
            <pc:sldMk cId="3925343664" sldId="419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44" creationId="{5FAADA91-0CD9-1CBC-A819-7AA85244F59D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46" creationId="{CD5F9862-0DC5-35EF-06F6-F3195BFAECAC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48" creationId="{8315726F-2F80-72C9-DE23-F7EB8CDC7E25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68" creationId="{190D703C-8EFF-0308-CB7F-C2BF21160F7B}"/>
          </ac:cxnSpMkLst>
        </pc:cxnChg>
        <pc:cxnChg chg="del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70" creationId="{EB16BA21-70E7-CF52-339F-A01E9CD75378}"/>
          </ac:cxnSpMkLst>
        </pc:cxnChg>
        <pc:cxnChg chg="del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32:47.905" v="3901" actId="478"/>
          <ac:cxnSpMkLst>
            <pc:docMk/>
            <pc:sldMk cId="3925343664" sldId="419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2:16:39.902" v="5189" actId="1076"/>
        <pc:sldMkLst>
          <pc:docMk/>
          <pc:sldMk cId="449434161" sldId="420"/>
        </pc:sldMkLst>
        <pc:spChg chg="mod">
          <ac:chgData name="Martin Geiger (Psychology)" userId="8f06b308-1267-4aba-9ebb-7f4bffdc13c4" providerId="ADAL" clId="{80A3F37D-D5E7-4096-9BEE-3D088D773B08}" dt="2024-05-15T15:05:53.475" v="4228" actId="207"/>
          <ac:spMkLst>
            <pc:docMk/>
            <pc:sldMk cId="449434161" sldId="420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51.288" v="4218" actId="1582"/>
          <ac:spMkLst>
            <pc:docMk/>
            <pc:sldMk cId="449434161" sldId="420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4:39:24.275" v="3981" actId="1076"/>
          <ac:spMkLst>
            <pc:docMk/>
            <pc:sldMk cId="449434161" sldId="420"/>
            <ac:spMk id="4" creationId="{11D222A8-7F01-599F-CE24-19EBE0CF87DF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4" creationId="{8DB2722C-C6DA-8FE4-22C9-C8886D43C197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5" creationId="{5B397226-83B9-FE73-16F1-779972F1DDD4}"/>
          </ac:spMkLst>
        </pc:spChg>
        <pc:spChg chg="add mod">
          <ac:chgData name="Martin Geiger (Psychology)" userId="8f06b308-1267-4aba-9ebb-7f4bffdc13c4" providerId="ADAL" clId="{80A3F37D-D5E7-4096-9BEE-3D088D773B08}" dt="2024-05-15T14:39:24.275" v="3981" actId="1076"/>
          <ac:spMkLst>
            <pc:docMk/>
            <pc:sldMk cId="449434161" sldId="420"/>
            <ac:spMk id="5" creationId="{BB64E0C2-5C4F-CA0B-DE70-18AADAA073C1}"/>
          </ac:spMkLst>
        </pc:spChg>
        <pc:spChg chg="add mod">
          <ac:chgData name="Martin Geiger (Psychology)" userId="8f06b308-1267-4aba-9ebb-7f4bffdc13c4" providerId="ADAL" clId="{80A3F37D-D5E7-4096-9BEE-3D088D773B08}" dt="2024-05-15T15:04:51.288" v="4218" actId="1582"/>
          <ac:spMkLst>
            <pc:docMk/>
            <pc:sldMk cId="449434161" sldId="420"/>
            <ac:spMk id="6" creationId="{0CA9032D-6F98-0984-8AFB-A90F5BF855A0}"/>
          </ac:spMkLst>
        </pc:spChg>
        <pc:spChg chg="add mod">
          <ac:chgData name="Martin Geiger (Psychology)" userId="8f06b308-1267-4aba-9ebb-7f4bffdc13c4" providerId="ADAL" clId="{80A3F37D-D5E7-4096-9BEE-3D088D773B08}" dt="2024-05-15T15:04:51.288" v="4218" actId="1582"/>
          <ac:spMkLst>
            <pc:docMk/>
            <pc:sldMk cId="449434161" sldId="420"/>
            <ac:spMk id="7" creationId="{A48C43D6-D6E0-DC42-9C6F-B60AB4FD6D73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8" creationId="{9A496D48-0A10-0BDA-6DEF-3D90371851C3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9" creationId="{D2AAF774-4549-97DC-60EE-2D8785B3F897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10" creationId="{A7642F0D-6091-D7DD-4CC6-E688B3B77455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11" creationId="{F6E072F4-16FA-E31A-F8E5-5DF347E92A66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12" creationId="{C7BBE6CE-8D0A-8439-FDFA-10042482786D}"/>
          </ac:spMkLst>
        </pc:spChg>
        <pc:spChg chg="add mod">
          <ac:chgData name="Martin Geiger (Psychology)" userId="8f06b308-1267-4aba-9ebb-7f4bffdc13c4" providerId="ADAL" clId="{80A3F37D-D5E7-4096-9BEE-3D088D773B08}" dt="2024-05-22T12:01:48.119" v="5117" actId="1076"/>
          <ac:spMkLst>
            <pc:docMk/>
            <pc:sldMk cId="449434161" sldId="420"/>
            <ac:spMk id="13" creationId="{A1C4C6DC-6D56-E12D-CCE1-F6DDD3B52466}"/>
          </ac:spMkLst>
        </pc:spChg>
        <pc:spChg chg="mod">
          <ac:chgData name="Martin Geiger (Psychology)" userId="8f06b308-1267-4aba-9ebb-7f4bffdc13c4" providerId="ADAL" clId="{80A3F37D-D5E7-4096-9BEE-3D088D773B08}" dt="2024-05-22T11:58:23.156" v="5093"/>
          <ac:spMkLst>
            <pc:docMk/>
            <pc:sldMk cId="449434161" sldId="420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4:51.288" v="4218" actId="1582"/>
          <ac:spMkLst>
            <pc:docMk/>
            <pc:sldMk cId="449434161" sldId="420"/>
            <ac:spMk id="16" creationId="{EA9A8AD3-982E-97F5-FC01-9900CC12FBF2}"/>
          </ac:spMkLst>
        </pc:spChg>
        <pc:spChg chg="add del mod">
          <ac:chgData name="Martin Geiger (Psychology)" userId="8f06b308-1267-4aba-9ebb-7f4bffdc13c4" providerId="ADAL" clId="{80A3F37D-D5E7-4096-9BEE-3D088D773B08}" dt="2024-05-22T12:16:35.938" v="5187" actId="478"/>
          <ac:spMkLst>
            <pc:docMk/>
            <pc:sldMk cId="449434161" sldId="420"/>
            <ac:spMk id="17" creationId="{569B1D22-D562-72AF-3189-4A5B7704F9B7}"/>
          </ac:spMkLst>
        </pc:spChg>
        <pc:spChg chg="del">
          <ac:chgData name="Martin Geiger (Psychology)" userId="8f06b308-1267-4aba-9ebb-7f4bffdc13c4" providerId="ADAL" clId="{80A3F37D-D5E7-4096-9BEE-3D088D773B08}" dt="2024-05-15T14:37:38.886" v="3959" actId="478"/>
          <ac:spMkLst>
            <pc:docMk/>
            <pc:sldMk cId="449434161" sldId="420"/>
            <ac:spMk id="18" creationId="{380B4E13-2048-A1AF-0FCE-5B37441241EB}"/>
          </ac:spMkLst>
        </pc:spChg>
        <pc:spChg chg="add mod">
          <ac:chgData name="Martin Geiger (Psychology)" userId="8f06b308-1267-4aba-9ebb-7f4bffdc13c4" providerId="ADAL" clId="{80A3F37D-D5E7-4096-9BEE-3D088D773B08}" dt="2024-05-22T12:16:39.902" v="5189" actId="1076"/>
          <ac:spMkLst>
            <pc:docMk/>
            <pc:sldMk cId="449434161" sldId="420"/>
            <ac:spMk id="18" creationId="{CD78BA06-7371-3B48-279D-182B3A178634}"/>
          </ac:spMkLst>
        </pc:spChg>
        <pc:spChg chg="del">
          <ac:chgData name="Martin Geiger (Psychology)" userId="8f06b308-1267-4aba-9ebb-7f4bffdc13c4" providerId="ADAL" clId="{80A3F37D-D5E7-4096-9BEE-3D088D773B08}" dt="2024-05-15T14:37:38.886" v="3959" actId="478"/>
          <ac:spMkLst>
            <pc:docMk/>
            <pc:sldMk cId="449434161" sldId="420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7:38.886" v="3959" actId="478"/>
          <ac:spMkLst>
            <pc:docMk/>
            <pc:sldMk cId="449434161" sldId="420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7:38.886" v="3959" actId="478"/>
          <ac:spMkLst>
            <pc:docMk/>
            <pc:sldMk cId="449434161" sldId="420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92" creationId="{087C8270-C3E1-062C-D432-C31B027EE4F5}"/>
          </ac:spMkLst>
        </pc:spChg>
        <pc:spChg chg="add del mod">
          <ac:chgData name="Martin Geiger (Psychology)" userId="8f06b308-1267-4aba-9ebb-7f4bffdc13c4" providerId="ADAL" clId="{80A3F37D-D5E7-4096-9BEE-3D088D773B08}" dt="2024-05-15T14:39:38.305" v="3985" actId="478"/>
          <ac:spMkLst>
            <pc:docMk/>
            <pc:sldMk cId="449434161" sldId="420"/>
            <ac:spMk id="93" creationId="{306589B6-3C24-A32B-C1E1-A140F4E28FED}"/>
          </ac:spMkLst>
        </pc:spChg>
        <pc:spChg chg="add del mod">
          <ac:chgData name="Martin Geiger (Psychology)" userId="8f06b308-1267-4aba-9ebb-7f4bffdc13c4" providerId="ADAL" clId="{80A3F37D-D5E7-4096-9BEE-3D088D773B08}" dt="2024-05-15T15:05:51.202" v="4227" actId="478"/>
          <ac:spMkLst>
            <pc:docMk/>
            <pc:sldMk cId="449434161" sldId="420"/>
            <ac:spMk id="101" creationId="{C0F9D71E-EBF0-7E65-3F75-B0BF33E7C82E}"/>
          </ac:spMkLst>
        </pc:spChg>
        <pc:spChg chg="add del">
          <ac:chgData name="Martin Geiger (Psychology)" userId="8f06b308-1267-4aba-9ebb-7f4bffdc13c4" providerId="ADAL" clId="{80A3F37D-D5E7-4096-9BEE-3D088D773B08}" dt="2024-05-15T14:39:38.305" v="3985" actId="478"/>
          <ac:spMkLst>
            <pc:docMk/>
            <pc:sldMk cId="449434161" sldId="420"/>
            <ac:spMk id="102" creationId="{2FBCA9C6-1CB3-AD50-ADCB-F886D996BA2E}"/>
          </ac:spMkLst>
        </pc:spChg>
        <pc:spChg chg="add del">
          <ac:chgData name="Martin Geiger (Psychology)" userId="8f06b308-1267-4aba-9ebb-7f4bffdc13c4" providerId="ADAL" clId="{80A3F37D-D5E7-4096-9BEE-3D088D773B08}" dt="2024-05-15T14:39:38.305" v="3985" actId="478"/>
          <ac:spMkLst>
            <pc:docMk/>
            <pc:sldMk cId="449434161" sldId="420"/>
            <ac:spMk id="103" creationId="{6D70AF11-3EE1-F1CA-5634-FC2BAC5D4C7D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08" creationId="{CE43BAF4-A28F-51E0-D97F-9D5CB69D94ED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12" creationId="{5E780F9E-854A-DD39-AFC5-1237921FA308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31" creationId="{3C154075-4D56-0EC0-97F3-A1F84A2C1FC3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36" creationId="{004CD101-4764-BEB1-7815-7971661D86EE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42" creationId="{0A7FCC00-44C5-CF95-3261-CC6E6A8B3A15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01" creationId="{2442E787-51FF-994E-1C45-23A33BCDC6DC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2" creationId="{0619AF1A-9261-6FE1-8544-AA7F8053EE87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3" creationId="{62FF7203-4254-C8BC-5816-97C5A66F85E2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37:52.164" v="3962" actId="478"/>
          <ac:spMkLst>
            <pc:docMk/>
            <pc:sldMk cId="449434161" sldId="420"/>
            <ac:spMk id="260" creationId="{6E8CD7BD-7722-C2C9-46EA-29BC6BE36A6A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77" creationId="{070B406B-E403-B1F2-C938-F25595F3A559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37:55.622" v="3964" actId="478"/>
          <ac:spMkLst>
            <pc:docMk/>
            <pc:sldMk cId="449434161" sldId="420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4:51.288" v="4218" actId="1582"/>
          <ac:cxnSpMkLst>
            <pc:docMk/>
            <pc:sldMk cId="449434161" sldId="420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51.288" v="4218" actId="1582"/>
          <ac:cxnSpMkLst>
            <pc:docMk/>
            <pc:sldMk cId="449434161" sldId="420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7:40.028" v="3960" actId="478"/>
          <ac:cxnSpMkLst>
            <pc:docMk/>
            <pc:sldMk cId="449434161" sldId="420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7:38.886" v="3959" actId="478"/>
          <ac:cxnSpMkLst>
            <pc:docMk/>
            <pc:sldMk cId="449434161" sldId="420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7:38.886" v="3959" actId="478"/>
          <ac:cxnSpMkLst>
            <pc:docMk/>
            <pc:sldMk cId="449434161" sldId="420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7:38.886" v="3959" actId="478"/>
          <ac:cxnSpMkLst>
            <pc:docMk/>
            <pc:sldMk cId="449434161" sldId="420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7:40.946" v="3961" actId="478"/>
          <ac:cxnSpMkLst>
            <pc:docMk/>
            <pc:sldMk cId="449434161" sldId="420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4:51.288" v="4218" actId="1582"/>
          <ac:cxnSpMkLst>
            <pc:docMk/>
            <pc:sldMk cId="449434161" sldId="420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4:51.288" v="4218" actId="1582"/>
          <ac:cxnSpMkLst>
            <pc:docMk/>
            <pc:sldMk cId="449434161" sldId="420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37:52.851" v="3963" actId="478"/>
          <ac:cxnSpMkLst>
            <pc:docMk/>
            <pc:sldMk cId="449434161" sldId="420"/>
            <ac:cxnSpMk id="144" creationId="{5FAADA91-0CD9-1CBC-A819-7AA85244F59D}"/>
          </ac:cxnSpMkLst>
        </pc:cxnChg>
        <pc:cxnChg chg="del mod">
          <ac:chgData name="Martin Geiger (Psychology)" userId="8f06b308-1267-4aba-9ebb-7f4bffdc13c4" providerId="ADAL" clId="{80A3F37D-D5E7-4096-9BEE-3D088D773B08}" dt="2024-05-15T14:37:56.863" v="3965" actId="478"/>
          <ac:cxnSpMkLst>
            <pc:docMk/>
            <pc:sldMk cId="449434161" sldId="420"/>
            <ac:cxnSpMk id="146" creationId="{CD5F9862-0DC5-35EF-06F6-F3195BFAECAC}"/>
          </ac:cxnSpMkLst>
        </pc:cxnChg>
        <pc:cxnChg chg="add del mod">
          <ac:chgData name="Martin Geiger (Psychology)" userId="8f06b308-1267-4aba-9ebb-7f4bffdc13c4" providerId="ADAL" clId="{80A3F37D-D5E7-4096-9BEE-3D088D773B08}" dt="2024-05-15T14:39:38.969" v="3986" actId="478"/>
          <ac:cxnSpMkLst>
            <pc:docMk/>
            <pc:sldMk cId="449434161" sldId="420"/>
            <ac:cxnSpMk id="148" creationId="{8315726F-2F80-72C9-DE23-F7EB8CDC7E25}"/>
          </ac:cxnSpMkLst>
        </pc:cxnChg>
        <pc:cxnChg chg="del mod">
          <ac:chgData name="Martin Geiger (Psychology)" userId="8f06b308-1267-4aba-9ebb-7f4bffdc13c4" providerId="ADAL" clId="{80A3F37D-D5E7-4096-9BEE-3D088D773B08}" dt="2024-05-15T14:37:55.622" v="3964" actId="478"/>
          <ac:cxnSpMkLst>
            <pc:docMk/>
            <pc:sldMk cId="449434161" sldId="420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37:52.164" v="3962" actId="478"/>
          <ac:cxnSpMkLst>
            <pc:docMk/>
            <pc:sldMk cId="449434161" sldId="420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37:52.164" v="3962" actId="478"/>
          <ac:cxnSpMkLst>
            <pc:docMk/>
            <pc:sldMk cId="449434161" sldId="420"/>
            <ac:cxnSpMk id="168" creationId="{190D703C-8EFF-0308-CB7F-C2BF21160F7B}"/>
          </ac:cxnSpMkLst>
        </pc:cxnChg>
        <pc:cxnChg chg="del">
          <ac:chgData name="Martin Geiger (Psychology)" userId="8f06b308-1267-4aba-9ebb-7f4bffdc13c4" providerId="ADAL" clId="{80A3F37D-D5E7-4096-9BEE-3D088D773B08}" dt="2024-05-15T14:37:55.622" v="3964" actId="478"/>
          <ac:cxnSpMkLst>
            <pc:docMk/>
            <pc:sldMk cId="449434161" sldId="420"/>
            <ac:cxnSpMk id="170" creationId="{EB16BA21-70E7-CF52-339F-A01E9CD75378}"/>
          </ac:cxnSpMkLst>
        </pc:cxnChg>
        <pc:cxnChg chg="del">
          <ac:chgData name="Martin Geiger (Psychology)" userId="8f06b308-1267-4aba-9ebb-7f4bffdc13c4" providerId="ADAL" clId="{80A3F37D-D5E7-4096-9BEE-3D088D773B08}" dt="2024-05-15T14:37:55.622" v="3964" actId="478"/>
          <ac:cxnSpMkLst>
            <pc:docMk/>
            <pc:sldMk cId="449434161" sldId="420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37:52.164" v="3962" actId="478"/>
          <ac:cxnSpMkLst>
            <pc:docMk/>
            <pc:sldMk cId="449434161" sldId="420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37:52.164" v="3962" actId="478"/>
          <ac:cxnSpMkLst>
            <pc:docMk/>
            <pc:sldMk cId="449434161" sldId="420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38.714" v="5098"/>
        <pc:sldMkLst>
          <pc:docMk/>
          <pc:sldMk cId="2169567880" sldId="421"/>
        </pc:sldMkLst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15T14:53:50.192" v="4118" actId="478"/>
          <ac:spMkLst>
            <pc:docMk/>
            <pc:sldMk cId="2169567880" sldId="421"/>
            <ac:spMk id="4" creationId="{F107CA9A-DEBD-A1B4-22D1-A04B2AC27115}"/>
          </ac:spMkLst>
        </pc:spChg>
        <pc:spChg chg="add del mod">
          <ac:chgData name="Martin Geiger (Psychology)" userId="8f06b308-1267-4aba-9ebb-7f4bffdc13c4" providerId="ADAL" clId="{80A3F37D-D5E7-4096-9BEE-3D088D773B08}" dt="2024-05-15T14:53:50.192" v="4118" actId="478"/>
          <ac:spMkLst>
            <pc:docMk/>
            <pc:sldMk cId="2169567880" sldId="421"/>
            <ac:spMk id="8" creationId="{3C72E1E4-50CD-8380-6E84-FA2D3AB130C0}"/>
          </ac:spMkLst>
        </pc:spChg>
        <pc:spChg chg="add 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9" creationId="{85AD9C52-E084-A98C-15C6-5A638CF2D932}"/>
          </ac:spMkLst>
        </pc:spChg>
        <pc:spChg chg="add 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1" creationId="{C486C549-C312-82FB-B142-9690A4E9331D}"/>
          </ac:spMkLst>
        </pc:spChg>
        <pc:spChg chg="add 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3" creationId="{E07B173C-7570-F215-C06C-72E99E28AC26}"/>
          </ac:spMkLst>
        </pc:spChg>
        <pc:spChg chg="mod">
          <ac:chgData name="Martin Geiger (Psychology)" userId="8f06b308-1267-4aba-9ebb-7f4bffdc13c4" providerId="ADAL" clId="{80A3F37D-D5E7-4096-9BEE-3D088D773B08}" dt="2024-05-22T11:58:38.714" v="5098"/>
          <ac:spMkLst>
            <pc:docMk/>
            <pc:sldMk cId="2169567880" sldId="421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7" creationId="{9163F6DD-2F82-8379-80D4-2F96BE30ADEE}"/>
          </ac:spMkLst>
        </pc:spChg>
        <pc:spChg chg="del">
          <ac:chgData name="Martin Geiger (Psychology)" userId="8f06b308-1267-4aba-9ebb-7f4bffdc13c4" providerId="ADAL" clId="{80A3F37D-D5E7-4096-9BEE-3D088D773B08}" dt="2024-05-15T14:44:19.567" v="4010" actId="478"/>
          <ac:spMkLst>
            <pc:docMk/>
            <pc:sldMk cId="2169567880" sldId="421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44:19.567" v="4010" actId="478"/>
          <ac:spMkLst>
            <pc:docMk/>
            <pc:sldMk cId="2169567880" sldId="421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44:19.567" v="4010" actId="478"/>
          <ac:spMkLst>
            <pc:docMk/>
            <pc:sldMk cId="2169567880" sldId="421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44:19.567" v="4010" actId="478"/>
          <ac:spMkLst>
            <pc:docMk/>
            <pc:sldMk cId="2169567880" sldId="421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4:44:29.110" v="4014" actId="478"/>
          <ac:spMkLst>
            <pc:docMk/>
            <pc:sldMk cId="2169567880" sldId="421"/>
            <ac:spMk id="92" creationId="{087C8270-C3E1-062C-D432-C31B027EE4F5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59.036" v="4214" actId="1582"/>
          <ac:spMkLst>
            <pc:docMk/>
            <pc:sldMk cId="2169567880" sldId="421"/>
            <ac:spMk id="108" creationId="{CE43BAF4-A28F-51E0-D97F-9D5CB69D94ED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12" creationId="{5E780F9E-854A-DD39-AFC5-1237921FA308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31" creationId="{3C154075-4D56-0EC0-97F3-A1F84A2C1FC3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36" creationId="{004CD101-4764-BEB1-7815-7971661D86EE}"/>
          </ac:spMkLst>
        </pc:spChg>
        <pc:spChg chg="del mod">
          <ac:chgData name="Martin Geiger (Psychology)" userId="8f06b308-1267-4aba-9ebb-7f4bffdc13c4" providerId="ADAL" clId="{80A3F37D-D5E7-4096-9BEE-3D088D773B08}" dt="2024-05-15T14:46:07.458" v="4046" actId="478"/>
          <ac:spMkLst>
            <pc:docMk/>
            <pc:sldMk cId="2169567880" sldId="421"/>
            <ac:spMk id="142" creationId="{0A7FCC00-44C5-CF95-3261-CC6E6A8B3A15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44:59.084" v="4027" actId="478"/>
          <ac:spMkLst>
            <pc:docMk/>
            <pc:sldMk cId="2169567880" sldId="421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01" creationId="{2442E787-51FF-994E-1C45-23A33BCDC6DC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02" creationId="{0619AF1A-9261-6FE1-8544-AA7F8053EE87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03" creationId="{62FF7203-4254-C8BC-5816-97C5A66F85E2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44:29.110" v="4014" actId="478"/>
          <ac:spMkLst>
            <pc:docMk/>
            <pc:sldMk cId="2169567880" sldId="421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44:29.110" v="4014" actId="478"/>
          <ac:spMkLst>
            <pc:docMk/>
            <pc:sldMk cId="2169567880" sldId="421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44:56.843" v="4025" actId="478"/>
          <ac:spMkLst>
            <pc:docMk/>
            <pc:sldMk cId="2169567880" sldId="421"/>
            <ac:spMk id="260" creationId="{6E8CD7BD-7722-C2C9-46EA-29BC6BE36A6A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77" creationId="{070B406B-E403-B1F2-C938-F25595F3A559}"/>
          </ac:spMkLst>
        </pc:spChg>
        <pc:spChg chg="del">
          <ac:chgData name="Martin Geiger (Psychology)" userId="8f06b308-1267-4aba-9ebb-7f4bffdc13c4" providerId="ADAL" clId="{80A3F37D-D5E7-4096-9BEE-3D088D773B08}" dt="2024-05-15T14:44:30.700" v="4015" actId="478"/>
          <ac:spMkLst>
            <pc:docMk/>
            <pc:sldMk cId="2169567880" sldId="421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44:29.110" v="4014" actId="478"/>
          <ac:spMkLst>
            <pc:docMk/>
            <pc:sldMk cId="2169567880" sldId="421"/>
            <ac:spMk id="279" creationId="{9976F518-48F8-9F93-FC4F-653C3F7F3809}"/>
          </ac:spMkLst>
        </pc:spChg>
        <pc:cxnChg chg="add del mod">
          <ac:chgData name="Martin Geiger (Psychology)" userId="8f06b308-1267-4aba-9ebb-7f4bffdc13c4" providerId="ADAL" clId="{80A3F37D-D5E7-4096-9BEE-3D088D773B08}" dt="2024-05-15T14:52:09.054" v="4099" actId="478"/>
          <ac:cxnSpMkLst>
            <pc:docMk/>
            <pc:sldMk cId="2169567880" sldId="421"/>
            <ac:cxnSpMk id="5" creationId="{4B9E7590-9058-3299-A662-6F1CF4ED4057}"/>
          </ac:cxnSpMkLst>
        </pc:cxnChg>
        <pc:cxnChg chg="add del mod">
          <ac:chgData name="Martin Geiger (Psychology)" userId="8f06b308-1267-4aba-9ebb-7f4bffdc13c4" providerId="ADAL" clId="{80A3F37D-D5E7-4096-9BEE-3D088D773B08}" dt="2024-05-15T14:53:50.192" v="4118" actId="478"/>
          <ac:cxnSpMkLst>
            <pc:docMk/>
            <pc:sldMk cId="2169567880" sldId="421"/>
            <ac:cxnSpMk id="7" creationId="{F0564BB8-77BF-511B-A151-01D6354973BB}"/>
          </ac:cxnSpMkLst>
        </pc:cxnChg>
        <pc:cxnChg chg="add 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10" creationId="{B85542D6-C0AE-8551-40E4-C8E5302CFC18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44:20.359" v="4011" actId="478"/>
          <ac:cxnSpMkLst>
            <pc:docMk/>
            <pc:sldMk cId="2169567880" sldId="421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44:19.567" v="4010" actId="478"/>
          <ac:cxnSpMkLst>
            <pc:docMk/>
            <pc:sldMk cId="2169567880" sldId="421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44:19.567" v="4010" actId="478"/>
          <ac:cxnSpMkLst>
            <pc:docMk/>
            <pc:sldMk cId="2169567880" sldId="421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44:19.567" v="4010" actId="478"/>
          <ac:cxnSpMkLst>
            <pc:docMk/>
            <pc:sldMk cId="2169567880" sldId="421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44:21.174" v="4012" actId="478"/>
          <ac:cxnSpMkLst>
            <pc:docMk/>
            <pc:sldMk cId="2169567880" sldId="421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46:07.458" v="4046" actId="478"/>
          <ac:cxnSpMkLst>
            <pc:docMk/>
            <pc:sldMk cId="2169567880" sldId="421"/>
            <ac:cxnSpMk id="144" creationId="{5FAADA91-0CD9-1CBC-A819-7AA85244F59D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59.036" v="4214" actId="1582"/>
          <ac:cxnSpMkLst>
            <pc:docMk/>
            <pc:sldMk cId="2169567880" sldId="421"/>
            <ac:cxnSpMk id="148" creationId="{8315726F-2F80-72C9-DE23-F7EB8CDC7E25}"/>
          </ac:cxnSpMkLst>
        </pc:cxnChg>
        <pc:cxnChg chg="del mod">
          <ac:chgData name="Martin Geiger (Psychology)" userId="8f06b308-1267-4aba-9ebb-7f4bffdc13c4" providerId="ADAL" clId="{80A3F37D-D5E7-4096-9BEE-3D088D773B08}" dt="2024-05-15T14:44:57.764" v="4026" actId="478"/>
          <ac:cxnSpMkLst>
            <pc:docMk/>
            <pc:sldMk cId="2169567880" sldId="421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68" creationId="{190D703C-8EFF-0308-CB7F-C2BF21160F7B}"/>
          </ac:cxnSpMkLst>
        </pc:cxnChg>
        <pc:cxnChg chg="del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70" creationId="{EB16BA21-70E7-CF52-339F-A01E9CD75378}"/>
          </ac:cxnSpMkLst>
        </pc:cxnChg>
        <pc:cxnChg chg="del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44:56.843" v="4025" actId="478"/>
          <ac:cxnSpMkLst>
            <pc:docMk/>
            <pc:sldMk cId="2169567880" sldId="421"/>
            <ac:cxnSpMk id="192" creationId="{0D1B36BE-3A6C-3A70-797D-23763C3803F1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15T14:44:33.291" v="4016" actId="47"/>
        <pc:sldMkLst>
          <pc:docMk/>
          <pc:sldMk cId="4139559247" sldId="422"/>
        </pc:sldMkLst>
      </pc:sldChg>
      <pc:sldChg chg="add del">
        <pc:chgData name="Martin Geiger (Psychology)" userId="8f06b308-1267-4aba-9ebb-7f4bffdc13c4" providerId="ADAL" clId="{80A3F37D-D5E7-4096-9BEE-3D088D773B08}" dt="2024-05-15T14:44:33.724" v="4017" actId="47"/>
        <pc:sldMkLst>
          <pc:docMk/>
          <pc:sldMk cId="2044473787" sldId="423"/>
        </pc:sldMkLst>
      </pc:sldChg>
      <pc:sldChg chg="add del ord">
        <pc:chgData name="Martin Geiger (Psychology)" userId="8f06b308-1267-4aba-9ebb-7f4bffdc13c4" providerId="ADAL" clId="{80A3F37D-D5E7-4096-9BEE-3D088D773B08}" dt="2024-05-15T15:12:34.053" v="4273" actId="47"/>
        <pc:sldMkLst>
          <pc:docMk/>
          <pc:sldMk cId="3785540904" sldId="424"/>
        </pc:sldMkLst>
      </pc:sldChg>
      <pc:sldChg chg="addSp delSp modSp add mod modTransition">
        <pc:chgData name="Martin Geiger (Psychology)" userId="8f06b308-1267-4aba-9ebb-7f4bffdc13c4" providerId="ADAL" clId="{80A3F37D-D5E7-4096-9BEE-3D088D773B08}" dt="2024-05-22T12:16:28.945" v="5184"/>
        <pc:sldMkLst>
          <pc:docMk/>
          <pc:sldMk cId="4201298321" sldId="425"/>
        </pc:sldMkLst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4" creationId="{AEFE3D0F-21B9-F40C-6429-C704295123C2}"/>
          </ac:spMkLst>
        </pc:spChg>
        <pc:spChg chg="add del mod">
          <ac:chgData name="Martin Geiger (Psychology)" userId="8f06b308-1267-4aba-9ebb-7f4bffdc13c4" providerId="ADAL" clId="{80A3F37D-D5E7-4096-9BEE-3D088D773B08}" dt="2024-05-22T12:16:28.677" v="5183" actId="478"/>
          <ac:spMkLst>
            <pc:docMk/>
            <pc:sldMk cId="4201298321" sldId="425"/>
            <ac:spMk id="5" creationId="{8E90C4A2-BDE4-3973-62A6-D3F26D566906}"/>
          </ac:spMkLst>
        </pc:spChg>
        <pc:spChg chg="add mod">
          <ac:chgData name="Martin Geiger (Psychology)" userId="8f06b308-1267-4aba-9ebb-7f4bffdc13c4" providerId="ADAL" clId="{80A3F37D-D5E7-4096-9BEE-3D088D773B08}" dt="2024-05-22T12:16:28.945" v="5184"/>
          <ac:spMkLst>
            <pc:docMk/>
            <pc:sldMk cId="4201298321" sldId="425"/>
            <ac:spMk id="6" creationId="{74F479DD-1110-48B2-D575-CAE3B09ACD83}"/>
          </ac:spMkLst>
        </pc:spChg>
        <pc:spChg chg="mod">
          <ac:chgData name="Martin Geiger (Psychology)" userId="8f06b308-1267-4aba-9ebb-7f4bffdc13c4" providerId="ADAL" clId="{80A3F37D-D5E7-4096-9BEE-3D088D773B08}" dt="2024-05-22T11:58:18.619" v="5091"/>
          <ac:spMkLst>
            <pc:docMk/>
            <pc:sldMk cId="4201298321" sldId="425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33:47.514" v="3917" actId="478"/>
          <ac:spMkLst>
            <pc:docMk/>
            <pc:sldMk cId="4201298321" sldId="425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33:47.514" v="3917" actId="478"/>
          <ac:spMkLst>
            <pc:docMk/>
            <pc:sldMk cId="4201298321" sldId="425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3:47.514" v="3917" actId="478"/>
          <ac:spMkLst>
            <pc:docMk/>
            <pc:sldMk cId="4201298321" sldId="425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3:47.514" v="3917" actId="478"/>
          <ac:spMkLst>
            <pc:docMk/>
            <pc:sldMk cId="4201298321" sldId="425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4:33:38.379" v="3913" actId="478"/>
          <ac:spMkLst>
            <pc:docMk/>
            <pc:sldMk cId="4201298321" sldId="425"/>
            <ac:spMk id="92" creationId="{087C8270-C3E1-062C-D432-C31B027EE4F5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02" creationId="{0619AF1A-9261-6FE1-8544-AA7F8053EE87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03" creationId="{62FF7203-4254-C8BC-5816-97C5A66F85E2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33:38.379" v="3913" actId="478"/>
          <ac:spMkLst>
            <pc:docMk/>
            <pc:sldMk cId="4201298321" sldId="425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33:38.379" v="3913" actId="478"/>
          <ac:spMkLst>
            <pc:docMk/>
            <pc:sldMk cId="4201298321" sldId="425"/>
            <ac:spMk id="206" creationId="{E2B7B6A9-2465-EE68-CF4F-BE63A1DC3188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77" creationId="{070B406B-E403-B1F2-C938-F25595F3A559}"/>
          </ac:spMkLst>
        </pc:spChg>
        <pc:spChg chg="mod">
          <ac:chgData name="Martin Geiger (Psychology)" userId="8f06b308-1267-4aba-9ebb-7f4bffdc13c4" providerId="ADAL" clId="{80A3F37D-D5E7-4096-9BEE-3D088D773B08}" dt="2024-05-15T15:05:02.363" v="4220" actId="1582"/>
          <ac:spMkLst>
            <pc:docMk/>
            <pc:sldMk cId="4201298321" sldId="425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33:38.379" v="3913" actId="478"/>
          <ac:spMkLst>
            <pc:docMk/>
            <pc:sldMk cId="4201298321" sldId="425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5:02.363" v="4220" actId="1582"/>
          <ac:cxnSpMkLst>
            <pc:docMk/>
            <pc:sldMk cId="4201298321" sldId="425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5:02.363" v="4220" actId="1582"/>
          <ac:cxnSpMkLst>
            <pc:docMk/>
            <pc:sldMk cId="4201298321" sldId="425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3:48.292" v="3918" actId="478"/>
          <ac:cxnSpMkLst>
            <pc:docMk/>
            <pc:sldMk cId="4201298321" sldId="425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3:47.514" v="3917" actId="478"/>
          <ac:cxnSpMkLst>
            <pc:docMk/>
            <pc:sldMk cId="4201298321" sldId="425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3:47.514" v="3917" actId="478"/>
          <ac:cxnSpMkLst>
            <pc:docMk/>
            <pc:sldMk cId="4201298321" sldId="425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3:47.514" v="3917" actId="478"/>
          <ac:cxnSpMkLst>
            <pc:docMk/>
            <pc:sldMk cId="4201298321" sldId="425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3:48.872" v="3919" actId="478"/>
          <ac:cxnSpMkLst>
            <pc:docMk/>
            <pc:sldMk cId="4201298321" sldId="425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5:02.363" v="4220" actId="1582"/>
          <ac:cxnSpMkLst>
            <pc:docMk/>
            <pc:sldMk cId="4201298321" sldId="425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5:02.363" v="4220" actId="1582"/>
          <ac:cxnSpMkLst>
            <pc:docMk/>
            <pc:sldMk cId="4201298321" sldId="425"/>
            <ac:cxnSpMk id="39" creationId="{83557549-56A2-AC4B-228D-96F61976D64D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2:16:32.058" v="5186"/>
        <pc:sldMkLst>
          <pc:docMk/>
          <pc:sldMk cId="2907270148" sldId="426"/>
        </pc:sldMkLst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22T12:16:32.058" v="5186"/>
          <ac:spMkLst>
            <pc:docMk/>
            <pc:sldMk cId="2907270148" sldId="426"/>
            <ac:spMk id="4" creationId="{7937BF6C-7F6F-4803-A590-A9019672595A}"/>
          </ac:spMkLst>
        </pc:spChg>
        <pc:spChg chg="add 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6" creationId="{3F7C7D12-14B1-8035-F4A5-31078B0D23D8}"/>
          </ac:spMkLst>
        </pc:spChg>
        <pc:spChg chg="add del mod">
          <ac:chgData name="Martin Geiger (Psychology)" userId="8f06b308-1267-4aba-9ebb-7f4bffdc13c4" providerId="ADAL" clId="{80A3F37D-D5E7-4096-9BEE-3D088D773B08}" dt="2024-05-22T12:16:31.943" v="5185" actId="478"/>
          <ac:spMkLst>
            <pc:docMk/>
            <pc:sldMk cId="2907270148" sldId="426"/>
            <ac:spMk id="7" creationId="{F33BCC7C-CBAF-AAD8-4702-FBF9348DAEE2}"/>
          </ac:spMkLst>
        </pc:spChg>
        <pc:spChg chg="mod">
          <ac:chgData name="Martin Geiger (Psychology)" userId="8f06b308-1267-4aba-9ebb-7f4bffdc13c4" providerId="ADAL" clId="{80A3F37D-D5E7-4096-9BEE-3D088D773B08}" dt="2024-05-22T11:58:20.649" v="5092"/>
          <ac:spMkLst>
            <pc:docMk/>
            <pc:sldMk cId="2907270148" sldId="426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33:54.988" v="3922" actId="478"/>
          <ac:spMkLst>
            <pc:docMk/>
            <pc:sldMk cId="2907270148" sldId="426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33:54.988" v="3922" actId="478"/>
          <ac:spMkLst>
            <pc:docMk/>
            <pc:sldMk cId="2907270148" sldId="426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3:54.988" v="3922" actId="478"/>
          <ac:spMkLst>
            <pc:docMk/>
            <pc:sldMk cId="2907270148" sldId="426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3:54.988" v="3922" actId="478"/>
          <ac:spMkLst>
            <pc:docMk/>
            <pc:sldMk cId="2907270148" sldId="426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92" creationId="{087C8270-C3E1-062C-D432-C31B027EE4F5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2" creationId="{0619AF1A-9261-6FE1-8544-AA7F8053EE87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3" creationId="{62FF7203-4254-C8BC-5816-97C5A66F85E2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4" creationId="{D9AE57BE-C654-CA95-29E2-3E92EF62974A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5" creationId="{522C4617-0603-48A8-F691-7D70944D59FA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06" creationId="{E2B7B6A9-2465-EE68-CF4F-BE63A1DC3188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77" creationId="{070B406B-E403-B1F2-C938-F25595F3A559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78" creationId="{F1F951A5-261B-66FD-C3AB-B8B41328DAB6}"/>
          </ac:spMkLst>
        </pc:spChg>
        <pc:spChg chg="mod">
          <ac:chgData name="Martin Geiger (Psychology)" userId="8f06b308-1267-4aba-9ebb-7f4bffdc13c4" providerId="ADAL" clId="{80A3F37D-D5E7-4096-9BEE-3D088D773B08}" dt="2024-05-15T15:04:56.900" v="4219" actId="1582"/>
          <ac:spMkLst>
            <pc:docMk/>
            <pc:sldMk cId="2907270148" sldId="426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4:56.900" v="4219" actId="1582"/>
          <ac:cxnSpMkLst>
            <pc:docMk/>
            <pc:sldMk cId="2907270148" sldId="426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56.900" v="4219" actId="1582"/>
          <ac:cxnSpMkLst>
            <pc:docMk/>
            <pc:sldMk cId="2907270148" sldId="426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3:55.775" v="3923" actId="478"/>
          <ac:cxnSpMkLst>
            <pc:docMk/>
            <pc:sldMk cId="2907270148" sldId="426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3:54.988" v="3922" actId="478"/>
          <ac:cxnSpMkLst>
            <pc:docMk/>
            <pc:sldMk cId="2907270148" sldId="426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3:54.988" v="3922" actId="478"/>
          <ac:cxnSpMkLst>
            <pc:docMk/>
            <pc:sldMk cId="2907270148" sldId="426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3:54.988" v="3922" actId="478"/>
          <ac:cxnSpMkLst>
            <pc:docMk/>
            <pc:sldMk cId="2907270148" sldId="426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3:56.616" v="3924" actId="478"/>
          <ac:cxnSpMkLst>
            <pc:docMk/>
            <pc:sldMk cId="2907270148" sldId="426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4:56.900" v="4219" actId="1582"/>
          <ac:cxnSpMkLst>
            <pc:docMk/>
            <pc:sldMk cId="2907270148" sldId="426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4:56.900" v="4219" actId="1582"/>
          <ac:cxnSpMkLst>
            <pc:docMk/>
            <pc:sldMk cId="2907270148" sldId="426"/>
            <ac:cxnSpMk id="39" creationId="{83557549-56A2-AC4B-228D-96F61976D64D}"/>
          </ac:cxnSpMkLst>
        </pc:cxnChg>
      </pc:sldChg>
      <pc:sldChg chg="addSp delSp modSp add mod ord modTransition">
        <pc:chgData name="Martin Geiger (Psychology)" userId="8f06b308-1267-4aba-9ebb-7f4bffdc13c4" providerId="ADAL" clId="{80A3F37D-D5E7-4096-9BEE-3D088D773B08}" dt="2024-05-22T12:16:15.564" v="5180" actId="1076"/>
        <pc:sldMkLst>
          <pc:docMk/>
          <pc:sldMk cId="2671827961" sldId="427"/>
        </pc:sldMkLst>
        <pc:spChg chg="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4" creationId="{5410744C-7B7A-D882-0990-F50CE98417C2}"/>
          </ac:spMkLst>
        </pc:spChg>
        <pc:spChg chg="add mod">
          <ac:chgData name="Martin Geiger (Psychology)" userId="8f06b308-1267-4aba-9ebb-7f4bffdc13c4" providerId="ADAL" clId="{80A3F37D-D5E7-4096-9BEE-3D088D773B08}" dt="2024-05-22T12:16:15.564" v="5180" actId="1076"/>
          <ac:spMkLst>
            <pc:docMk/>
            <pc:sldMk cId="2671827961" sldId="427"/>
            <ac:spMk id="5" creationId="{249FBBD2-1745-33FA-6398-860E85126FB0}"/>
          </ac:spMkLst>
        </pc:spChg>
        <pc:spChg chg="mod">
          <ac:chgData name="Martin Geiger (Psychology)" userId="8f06b308-1267-4aba-9ebb-7f4bffdc13c4" providerId="ADAL" clId="{80A3F37D-D5E7-4096-9BEE-3D088D773B08}" dt="2024-05-22T11:58:12.445" v="5089"/>
          <ac:spMkLst>
            <pc:docMk/>
            <pc:sldMk cId="2671827961" sldId="427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33:16.380" v="3909" actId="478"/>
          <ac:spMkLst>
            <pc:docMk/>
            <pc:sldMk cId="2671827961" sldId="427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33:16.380" v="3909" actId="478"/>
          <ac:spMkLst>
            <pc:docMk/>
            <pc:sldMk cId="2671827961" sldId="427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33:16.380" v="3909" actId="478"/>
          <ac:spMkLst>
            <pc:docMk/>
            <pc:sldMk cId="2671827961" sldId="427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33:16.380" v="3909" actId="478"/>
          <ac:spMkLst>
            <pc:docMk/>
            <pc:sldMk cId="2671827961" sldId="427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92" creationId="{087C8270-C3E1-062C-D432-C31B027EE4F5}"/>
          </ac:spMkLst>
        </pc:spChg>
        <pc:spChg chg="mod">
          <ac:chgData name="Martin Geiger (Psychology)" userId="8f06b308-1267-4aba-9ebb-7f4bffdc13c4" providerId="ADAL" clId="{80A3F37D-D5E7-4096-9BEE-3D088D773B08}" dt="2024-05-15T15:05:10.914" v="4222" actId="1582"/>
          <ac:spMkLst>
            <pc:docMk/>
            <pc:sldMk cId="2671827961" sldId="427"/>
            <ac:spMk id="202" creationId="{0619AF1A-9261-6FE1-8544-AA7F8053EE87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03" creationId="{62FF7203-4254-C8BC-5816-97C5A66F85E2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77" creationId="{070B406B-E403-B1F2-C938-F25595F3A559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33:10.604" v="3906" actId="478"/>
          <ac:spMkLst>
            <pc:docMk/>
            <pc:sldMk cId="2671827961" sldId="427"/>
            <ac:spMk id="279" creationId="{9976F518-48F8-9F93-FC4F-653C3F7F3809}"/>
          </ac:spMkLst>
        </pc:spChg>
        <pc:cxnChg chg="mod">
          <ac:chgData name="Martin Geiger (Psychology)" userId="8f06b308-1267-4aba-9ebb-7f4bffdc13c4" providerId="ADAL" clId="{80A3F37D-D5E7-4096-9BEE-3D088D773B08}" dt="2024-05-15T15:05:10.914" v="4222" actId="1582"/>
          <ac:cxnSpMkLst>
            <pc:docMk/>
            <pc:sldMk cId="2671827961" sldId="427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5:10.914" v="4222" actId="1582"/>
          <ac:cxnSpMkLst>
            <pc:docMk/>
            <pc:sldMk cId="2671827961" sldId="427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33:17.478" v="3910" actId="478"/>
          <ac:cxnSpMkLst>
            <pc:docMk/>
            <pc:sldMk cId="2671827961" sldId="427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33:16.380" v="3909" actId="478"/>
          <ac:cxnSpMkLst>
            <pc:docMk/>
            <pc:sldMk cId="2671827961" sldId="427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33:16.380" v="3909" actId="478"/>
          <ac:cxnSpMkLst>
            <pc:docMk/>
            <pc:sldMk cId="2671827961" sldId="427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33:16.380" v="3909" actId="478"/>
          <ac:cxnSpMkLst>
            <pc:docMk/>
            <pc:sldMk cId="2671827961" sldId="427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33:18.137" v="3911" actId="478"/>
          <ac:cxnSpMkLst>
            <pc:docMk/>
            <pc:sldMk cId="2671827961" sldId="427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5:10.914" v="4222" actId="1582"/>
          <ac:cxnSpMkLst>
            <pc:docMk/>
            <pc:sldMk cId="2671827961" sldId="427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5:10.914" v="4222" actId="1582"/>
          <ac:cxnSpMkLst>
            <pc:docMk/>
            <pc:sldMk cId="2671827961" sldId="427"/>
            <ac:cxnSpMk id="39" creationId="{83557549-56A2-AC4B-228D-96F61976D64D}"/>
          </ac:cxnSpMkLst>
        </pc:cxnChg>
      </pc:sldChg>
      <pc:sldChg chg="addSp modSp add mod modTransition">
        <pc:chgData name="Martin Geiger (Psychology)" userId="8f06b308-1267-4aba-9ebb-7f4bffdc13c4" providerId="ADAL" clId="{80A3F37D-D5E7-4096-9BEE-3D088D773B08}" dt="2024-05-22T11:58:28.199" v="5095"/>
        <pc:sldMkLst>
          <pc:docMk/>
          <pc:sldMk cId="1075990291" sldId="428"/>
        </pc:sldMkLst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4" creationId="{44733A1B-2E9C-BAD0-CBC2-8FA366CA42A3}"/>
          </ac:spMkLst>
        </pc:spChg>
        <pc:spChg chg="add 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5" creationId="{A6B1C38B-C6D5-B861-4590-1CD6ADD27709}"/>
          </ac:spMkLst>
        </pc:spChg>
        <pc:spChg chg="mod">
          <ac:chgData name="Martin Geiger (Psychology)" userId="8f06b308-1267-4aba-9ebb-7f4bffdc13c4" providerId="ADAL" clId="{80A3F37D-D5E7-4096-9BEE-3D088D773B08}" dt="2024-05-22T11:58:28.199" v="5095"/>
          <ac:spMkLst>
            <pc:docMk/>
            <pc:sldMk cId="1075990291" sldId="428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4:46.715" v="4217" actId="1582"/>
          <ac:spMkLst>
            <pc:docMk/>
            <pc:sldMk cId="1075990291" sldId="428"/>
            <ac:spMk id="103" creationId="{6D70AF11-3EE1-F1CA-5634-FC2BAC5D4C7D}"/>
          </ac:spMkLst>
        </pc:sp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39" creationId="{83557549-56A2-AC4B-228D-96F61976D64D}"/>
          </ac:cxnSpMkLst>
        </pc:cxnChg>
        <pc:cxnChg chg="mod">
          <ac:chgData name="Martin Geiger (Psychology)" userId="8f06b308-1267-4aba-9ebb-7f4bffdc13c4" providerId="ADAL" clId="{80A3F37D-D5E7-4096-9BEE-3D088D773B08}" dt="2024-05-15T15:04:46.715" v="4217" actId="1582"/>
          <ac:cxnSpMkLst>
            <pc:docMk/>
            <pc:sldMk cId="1075990291" sldId="428"/>
            <ac:cxnSpMk id="148" creationId="{8315726F-2F80-72C9-DE23-F7EB8CDC7E25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30.978" v="5096"/>
        <pc:sldMkLst>
          <pc:docMk/>
          <pc:sldMk cId="256539048" sldId="429"/>
        </pc:sldMkLst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15T14:54:25.537" v="4127" actId="478"/>
          <ac:spMkLst>
            <pc:docMk/>
            <pc:sldMk cId="256539048" sldId="429"/>
            <ac:spMk id="4" creationId="{5D8642BF-A6AA-79E4-3C98-A497A3A1199C}"/>
          </ac:spMkLst>
        </pc:spChg>
        <pc:spChg chg="add del mod">
          <ac:chgData name="Martin Geiger (Psychology)" userId="8f06b308-1267-4aba-9ebb-7f4bffdc13c4" providerId="ADAL" clId="{80A3F37D-D5E7-4096-9BEE-3D088D773B08}" dt="2024-05-15T14:54:25.537" v="4127" actId="478"/>
          <ac:spMkLst>
            <pc:docMk/>
            <pc:sldMk cId="256539048" sldId="429"/>
            <ac:spMk id="9" creationId="{84A5A0B8-46A1-9289-3AB2-A741202C8E31}"/>
          </ac:spMkLst>
        </pc:spChg>
        <pc:spChg chg="add 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2" creationId="{B90FEED0-5812-663C-1D6F-6DAACEE062A6}"/>
          </ac:spMkLst>
        </pc:spChg>
        <pc:spChg chg="mod">
          <ac:chgData name="Martin Geiger (Psychology)" userId="8f06b308-1267-4aba-9ebb-7f4bffdc13c4" providerId="ADAL" clId="{80A3F37D-D5E7-4096-9BEE-3D088D773B08}" dt="2024-05-22T11:58:30.978" v="5096"/>
          <ac:spMkLst>
            <pc:docMk/>
            <pc:sldMk cId="256539048" sldId="429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7" creationId="{902A71C4-913A-FF64-49D9-0C7EC3406BFA}"/>
          </ac:spMkLst>
        </pc:spChg>
        <pc:spChg chg="add 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8" creationId="{7E5432D2-05DB-EC38-6FB1-5F9F4EF3342E}"/>
          </ac:spMkLst>
        </pc:spChg>
        <pc:spChg chg="add 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9" creationId="{A3BA0146-1409-97B9-DBA0-A546E1885AC7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4:42.719" v="4216" actId="1582"/>
          <ac:spMkLst>
            <pc:docMk/>
            <pc:sldMk cId="256539048" sldId="429"/>
            <ac:spMk id="103" creationId="{6D70AF11-3EE1-F1CA-5634-FC2BAC5D4C7D}"/>
          </ac:spMkLst>
        </pc:spChg>
        <pc:cxnChg chg="add del mod">
          <ac:chgData name="Martin Geiger (Psychology)" userId="8f06b308-1267-4aba-9ebb-7f4bffdc13c4" providerId="ADAL" clId="{80A3F37D-D5E7-4096-9BEE-3D088D773B08}" dt="2024-05-15T14:54:25.537" v="4127" actId="478"/>
          <ac:cxnSpMkLst>
            <pc:docMk/>
            <pc:sldMk cId="256539048" sldId="429"/>
            <ac:cxnSpMk id="5" creationId="{024E2A61-D0E6-DABD-D014-D8B09FAB090F}"/>
          </ac:cxnSpMkLst>
        </pc:cxnChg>
        <pc:cxnChg chg="add 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7" creationId="{5B5EC555-D490-A577-1C6A-6EC77EB551AB}"/>
          </ac:cxnSpMkLst>
        </pc:cxnChg>
        <pc:cxnChg chg="add mod">
          <ac:chgData name="Martin Geiger (Psychology)" userId="8f06b308-1267-4aba-9ebb-7f4bffdc13c4" providerId="ADAL" clId="{80A3F37D-D5E7-4096-9BEE-3D088D773B08}" dt="2024-05-15T14:49:23.939" v="4069"/>
          <ac:cxnSpMkLst>
            <pc:docMk/>
            <pc:sldMk cId="256539048" sldId="429"/>
            <ac:cxnSpMk id="8" creationId="{43B61F0D-C7B0-4F96-B8E2-D8DE5F22FDE0}"/>
          </ac:cxnSpMkLst>
        </pc:cxnChg>
        <pc:cxnChg chg="add 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13" creationId="{72F7505D-13F6-6F8F-59EC-21434B63806D}"/>
          </ac:cxnSpMkLst>
        </pc:cxnChg>
        <pc:cxnChg chg="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80A3F37D-D5E7-4096-9BEE-3D088D773B08}" dt="2024-05-15T14:49:18.281" v="4065" actId="478"/>
          <ac:cxnSpMkLst>
            <pc:docMk/>
            <pc:sldMk cId="256539048" sldId="429"/>
            <ac:cxnSpMk id="39" creationId="{83557549-56A2-AC4B-228D-96F61976D64D}"/>
          </ac:cxnSpMkLst>
        </pc:cxnChg>
        <pc:cxnChg chg="mod">
          <ac:chgData name="Martin Geiger (Psychology)" userId="8f06b308-1267-4aba-9ebb-7f4bffdc13c4" providerId="ADAL" clId="{80A3F37D-D5E7-4096-9BEE-3D088D773B08}" dt="2024-05-15T15:04:42.719" v="4216" actId="1582"/>
          <ac:cxnSpMkLst>
            <pc:docMk/>
            <pc:sldMk cId="256539048" sldId="429"/>
            <ac:cxnSpMk id="148" creationId="{8315726F-2F80-72C9-DE23-F7EB8CDC7E25}"/>
          </ac:cxnSpMkLst>
        </pc:cxnChg>
      </pc:sldChg>
      <pc:sldChg chg="addSp delSp modSp add mod ord modTransition">
        <pc:chgData name="Martin Geiger (Psychology)" userId="8f06b308-1267-4aba-9ebb-7f4bffdc13c4" providerId="ADAL" clId="{80A3F37D-D5E7-4096-9BEE-3D088D773B08}" dt="2024-05-15T16:43:37.990" v="4989"/>
        <pc:sldMkLst>
          <pc:docMk/>
          <pc:sldMk cId="3240175773" sldId="430"/>
        </pc:sldMkLst>
        <pc:spChg chg="mod">
          <ac:chgData name="Martin Geiger (Psychology)" userId="8f06b308-1267-4aba-9ebb-7f4bffdc13c4" providerId="ADAL" clId="{80A3F37D-D5E7-4096-9BEE-3D088D773B08}" dt="2024-05-15T15:05:22.411" v="4225" actId="1582"/>
          <ac:spMkLst>
            <pc:docMk/>
            <pc:sldMk cId="3240175773" sldId="430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15T14:41:06.935" v="3991" actId="478"/>
          <ac:spMkLst>
            <pc:docMk/>
            <pc:sldMk cId="3240175773" sldId="430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31:36.745" v="4510" actId="1076"/>
          <ac:spMkLst>
            <pc:docMk/>
            <pc:sldMk cId="3240175773" sldId="430"/>
            <ac:spMk id="5" creationId="{CC5E5F71-B1D7-F1ED-6445-949C75E4AB82}"/>
          </ac:spMkLst>
        </pc:spChg>
        <pc:spChg chg="add mod">
          <ac:chgData name="Martin Geiger (Psychology)" userId="8f06b308-1267-4aba-9ebb-7f4bffdc13c4" providerId="ADAL" clId="{80A3F37D-D5E7-4096-9BEE-3D088D773B08}" dt="2024-05-15T15:31:40.382" v="4513" actId="1076"/>
          <ac:spMkLst>
            <pc:docMk/>
            <pc:sldMk cId="3240175773" sldId="430"/>
            <ac:spMk id="6" creationId="{0AE57B9A-009E-7863-1567-8BC5FF274533}"/>
          </ac:spMkLst>
        </pc:spChg>
        <pc:spChg chg="add mod">
          <ac:chgData name="Martin Geiger (Psychology)" userId="8f06b308-1267-4aba-9ebb-7f4bffdc13c4" providerId="ADAL" clId="{80A3F37D-D5E7-4096-9BEE-3D088D773B08}" dt="2024-05-15T15:31:42.018" v="4514" actId="1076"/>
          <ac:spMkLst>
            <pc:docMk/>
            <pc:sldMk cId="3240175773" sldId="430"/>
            <ac:spMk id="7" creationId="{3F51F35A-B360-C739-C943-B4FD049604E9}"/>
          </ac:spMkLst>
        </pc:spChg>
        <pc:spChg chg="add mod">
          <ac:chgData name="Martin Geiger (Psychology)" userId="8f06b308-1267-4aba-9ebb-7f4bffdc13c4" providerId="ADAL" clId="{80A3F37D-D5E7-4096-9BEE-3D088D773B08}" dt="2024-05-15T15:31:39.247" v="4512" actId="1076"/>
          <ac:spMkLst>
            <pc:docMk/>
            <pc:sldMk cId="3240175773" sldId="430"/>
            <ac:spMk id="8" creationId="{4210A2E9-2A1D-49BB-6B92-052614DDC75B}"/>
          </ac:spMkLst>
        </pc:spChg>
        <pc:spChg chg="add mod">
          <ac:chgData name="Martin Geiger (Psychology)" userId="8f06b308-1267-4aba-9ebb-7f4bffdc13c4" providerId="ADAL" clId="{80A3F37D-D5E7-4096-9BEE-3D088D773B08}" dt="2024-05-15T15:31:37.875" v="4511" actId="1076"/>
          <ac:spMkLst>
            <pc:docMk/>
            <pc:sldMk cId="3240175773" sldId="430"/>
            <ac:spMk id="9" creationId="{37500213-B4C7-4B06-35E5-2BC2490E2872}"/>
          </ac:spMkLst>
        </pc:spChg>
        <pc:spChg chg="del">
          <ac:chgData name="Martin Geiger (Psychology)" userId="8f06b308-1267-4aba-9ebb-7f4bffdc13c4" providerId="ADAL" clId="{80A3F37D-D5E7-4096-9BEE-3D088D773B08}" dt="2024-05-15T14:41:06.935" v="3991" actId="478"/>
          <ac:spMkLst>
            <pc:docMk/>
            <pc:sldMk cId="3240175773" sldId="430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15T14:41:06.935" v="3991" actId="478"/>
          <ac:spMkLst>
            <pc:docMk/>
            <pc:sldMk cId="3240175773" sldId="430"/>
            <ac:spMk id="16" creationId="{EA9A8AD3-982E-97F5-FC01-9900CC12FBF2}"/>
          </ac:spMkLst>
        </pc:spChg>
        <pc:picChg chg="add mod">
          <ac:chgData name="Martin Geiger (Psychology)" userId="8f06b308-1267-4aba-9ebb-7f4bffdc13c4" providerId="ADAL" clId="{80A3F37D-D5E7-4096-9BEE-3D088D773B08}" dt="2024-05-15T15:42:37.066" v="4603" actId="1076"/>
          <ac:picMkLst>
            <pc:docMk/>
            <pc:sldMk cId="3240175773" sldId="430"/>
            <ac:picMk id="4" creationId="{7989BC9A-0B3E-3ABF-0739-FFB9A514D85B}"/>
          </ac:picMkLst>
        </pc:picChg>
        <pc:cxnChg chg="del mod">
          <ac:chgData name="Martin Geiger (Psychology)" userId="8f06b308-1267-4aba-9ebb-7f4bffdc13c4" providerId="ADAL" clId="{80A3F37D-D5E7-4096-9BEE-3D088D773B08}" dt="2024-05-15T14:41:07.789" v="3992" actId="478"/>
          <ac:cxnSpMkLst>
            <pc:docMk/>
            <pc:sldMk cId="3240175773" sldId="430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15T14:41:06.935" v="3991" actId="478"/>
          <ac:cxnSpMkLst>
            <pc:docMk/>
            <pc:sldMk cId="3240175773" sldId="430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41:06.935" v="3991" actId="478"/>
          <ac:cxnSpMkLst>
            <pc:docMk/>
            <pc:sldMk cId="3240175773" sldId="430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80A3F37D-D5E7-4096-9BEE-3D088D773B08}" dt="2024-05-15T14:41:08.453" v="3993" actId="478"/>
          <ac:cxnSpMkLst>
            <pc:docMk/>
            <pc:sldMk cId="3240175773" sldId="430"/>
            <ac:cxnSpMk id="39" creationId="{83557549-56A2-AC4B-228D-96F61976D64D}"/>
          </ac:cxnSpMkLst>
        </pc:cxnChg>
      </pc:sldChg>
      <pc:sldChg chg="modSp add mod modTransition">
        <pc:chgData name="Martin Geiger (Psychology)" userId="8f06b308-1267-4aba-9ebb-7f4bffdc13c4" providerId="ADAL" clId="{80A3F37D-D5E7-4096-9BEE-3D088D773B08}" dt="2024-05-22T11:58:09.019" v="5088"/>
        <pc:sldMkLst>
          <pc:docMk/>
          <pc:sldMk cId="322420271" sldId="431"/>
        </pc:sldMkLst>
        <pc:spChg chg="mod">
          <ac:chgData name="Martin Geiger (Psychology)" userId="8f06b308-1267-4aba-9ebb-7f4bffdc13c4" providerId="ADAL" clId="{80A3F37D-D5E7-4096-9BEE-3D088D773B08}" dt="2024-05-15T15:05:15.010" v="4223" actId="1582"/>
          <ac:spMkLst>
            <pc:docMk/>
            <pc:sldMk cId="322420271" sldId="431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5:15.010" v="4223" actId="1582"/>
          <ac:spMkLst>
            <pc:docMk/>
            <pc:sldMk cId="322420271" sldId="431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22T11:58:09.019" v="5088"/>
          <ac:spMkLst>
            <pc:docMk/>
            <pc:sldMk cId="322420271" sldId="431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5:15.010" v="4223" actId="1582"/>
          <ac:spMkLst>
            <pc:docMk/>
            <pc:sldMk cId="322420271" sldId="431"/>
            <ac:spMk id="16" creationId="{EA9A8AD3-982E-97F5-FC01-9900CC12FBF2}"/>
          </ac:spMkLst>
        </pc:spChg>
        <pc:cxnChg chg="mod">
          <ac:chgData name="Martin Geiger (Psychology)" userId="8f06b308-1267-4aba-9ebb-7f4bffdc13c4" providerId="ADAL" clId="{80A3F37D-D5E7-4096-9BEE-3D088D773B08}" dt="2024-05-15T15:05:15.010" v="4223" actId="1582"/>
          <ac:cxnSpMkLst>
            <pc:docMk/>
            <pc:sldMk cId="322420271" sldId="431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5:15.010" v="4223" actId="1582"/>
          <ac:cxnSpMkLst>
            <pc:docMk/>
            <pc:sldMk cId="322420271" sldId="431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5:15.010" v="4223" actId="1582"/>
          <ac:cxnSpMkLst>
            <pc:docMk/>
            <pc:sldMk cId="322420271" sldId="431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5:15.010" v="4223" actId="1582"/>
          <ac:cxnSpMkLst>
            <pc:docMk/>
            <pc:sldMk cId="322420271" sldId="431"/>
            <ac:cxnSpMk id="39" creationId="{83557549-56A2-AC4B-228D-96F61976D64D}"/>
          </ac:cxnSpMkLst>
        </pc:cxnChg>
      </pc:sldChg>
      <pc:sldChg chg="delSp add del mod">
        <pc:chgData name="Martin Geiger (Psychology)" userId="8f06b308-1267-4aba-9ebb-7f4bffdc13c4" providerId="ADAL" clId="{80A3F37D-D5E7-4096-9BEE-3D088D773B08}" dt="2024-05-15T14:45:17.106" v="4030" actId="47"/>
        <pc:sldMkLst>
          <pc:docMk/>
          <pc:sldMk cId="1336786320" sldId="432"/>
        </pc:sldMkLst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92" creationId="{087C8270-C3E1-062C-D432-C31B027EE4F5}"/>
          </ac:spMkLst>
        </pc:spChg>
        <pc:spChg chg="del">
          <ac:chgData name="Martin Geiger (Psychology)" userId="8f06b308-1267-4aba-9ebb-7f4bffdc13c4" providerId="ADAL" clId="{80A3F37D-D5E7-4096-9BEE-3D088D773B08}" dt="2024-05-15T14:44:48.754" v="4024" actId="478"/>
          <ac:spMkLst>
            <pc:docMk/>
            <pc:sldMk cId="1336786320" sldId="432"/>
            <ac:spMk id="202" creationId="{0619AF1A-9261-6FE1-8544-AA7F8053EE87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03" creationId="{62FF7203-4254-C8BC-5816-97C5A66F85E2}"/>
          </ac:spMkLst>
        </pc:spChg>
        <pc:spChg chg="del">
          <ac:chgData name="Martin Geiger (Psychology)" userId="8f06b308-1267-4aba-9ebb-7f4bffdc13c4" providerId="ADAL" clId="{80A3F37D-D5E7-4096-9BEE-3D088D773B08}" dt="2024-05-15T14:44:48.754" v="4024" actId="478"/>
          <ac:spMkLst>
            <pc:docMk/>
            <pc:sldMk cId="1336786320" sldId="432"/>
            <ac:spMk id="204" creationId="{D9AE57BE-C654-CA95-29E2-3E92EF62974A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05" creationId="{522C4617-0603-48A8-F691-7D70944D59FA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06" creationId="{E2B7B6A9-2465-EE68-CF4F-BE63A1DC3188}"/>
          </ac:spMkLst>
        </pc:spChg>
        <pc:spChg chg="del">
          <ac:chgData name="Martin Geiger (Psychology)" userId="8f06b308-1267-4aba-9ebb-7f4bffdc13c4" providerId="ADAL" clId="{80A3F37D-D5E7-4096-9BEE-3D088D773B08}" dt="2024-05-15T14:44:48.754" v="4024" actId="478"/>
          <ac:spMkLst>
            <pc:docMk/>
            <pc:sldMk cId="1336786320" sldId="432"/>
            <ac:spMk id="277" creationId="{070B406B-E403-B1F2-C938-F25595F3A559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78" creationId="{F1F951A5-261B-66FD-C3AB-B8B41328DAB6}"/>
          </ac:spMkLst>
        </pc:spChg>
        <pc:spChg chg="del">
          <ac:chgData name="Martin Geiger (Psychology)" userId="8f06b308-1267-4aba-9ebb-7f4bffdc13c4" providerId="ADAL" clId="{80A3F37D-D5E7-4096-9BEE-3D088D773B08}" dt="2024-05-15T14:44:47.551" v="4023" actId="478"/>
          <ac:spMkLst>
            <pc:docMk/>
            <pc:sldMk cId="1336786320" sldId="432"/>
            <ac:spMk id="279" creationId="{9976F518-48F8-9F93-FC4F-653C3F7F3809}"/>
          </ac:spMkLst>
        </pc:spChg>
      </pc:sldChg>
      <pc:sldChg chg="addSp delSp modSp add mod modTransition">
        <pc:chgData name="Martin Geiger (Psychology)" userId="8f06b308-1267-4aba-9ebb-7f4bffdc13c4" providerId="ADAL" clId="{80A3F37D-D5E7-4096-9BEE-3D088D773B08}" dt="2024-05-22T11:58:41.298" v="5099"/>
        <pc:sldMkLst>
          <pc:docMk/>
          <pc:sldMk cId="1022028746" sldId="433"/>
        </pc:sldMkLst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6" creationId="{AB3A31FD-6500-6C0B-F8AE-2D8EE102E2BF}"/>
          </ac:spMkLst>
        </pc:spChg>
        <pc:spChg chg="mod">
          <ac:chgData name="Martin Geiger (Psychology)" userId="8f06b308-1267-4aba-9ebb-7f4bffdc13c4" providerId="ADAL" clId="{80A3F37D-D5E7-4096-9BEE-3D088D773B08}" dt="2024-05-22T11:58:41.298" v="5099"/>
          <ac:spMkLst>
            <pc:docMk/>
            <pc:sldMk cId="1022028746" sldId="433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48:12.727" v="4051" actId="478"/>
          <ac:spMkLst>
            <pc:docMk/>
            <pc:sldMk cId="1022028746" sldId="433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48:12.727" v="4051" actId="478"/>
          <ac:spMkLst>
            <pc:docMk/>
            <pc:sldMk cId="1022028746" sldId="433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48:12.727" v="4051" actId="478"/>
          <ac:spMkLst>
            <pc:docMk/>
            <pc:sldMk cId="1022028746" sldId="433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48:12.727" v="4051" actId="478"/>
          <ac:spMkLst>
            <pc:docMk/>
            <pc:sldMk cId="1022028746" sldId="433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24" creationId="{75BE2A21-FC44-53C1-9D2D-F0D67C0A6B9C}"/>
          </ac:spMkLst>
        </pc:spChg>
        <pc:spChg chg="add 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26" creationId="{22C4D658-BC09-E2AB-C97D-957F4218611B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45:27.730" v="4036" actId="478"/>
          <ac:spMkLst>
            <pc:docMk/>
            <pc:sldMk cId="1022028746" sldId="433"/>
            <ac:spMk id="112" creationId="{5E780F9E-854A-DD39-AFC5-1237921FA308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36" creationId="{004CD101-4764-BEB1-7815-7971661D86EE}"/>
          </ac:spMkLst>
        </pc:spChg>
        <pc:spChg chg="mod">
          <ac:chgData name="Martin Geiger (Psychology)" userId="8f06b308-1267-4aba-9ebb-7f4bffdc13c4" providerId="ADAL" clId="{80A3F37D-D5E7-4096-9BEE-3D088D773B08}" dt="2024-05-15T15:03:54.003" v="4213" actId="1582"/>
          <ac:spMkLst>
            <pc:docMk/>
            <pc:sldMk cId="1022028746" sldId="433"/>
            <ac:spMk id="142" creationId="{0A7FCC00-44C5-CF95-3261-CC6E6A8B3A15}"/>
          </ac:spMkLst>
        </pc:spChg>
        <pc:spChg chg="del mod">
          <ac:chgData name="Martin Geiger (Psychology)" userId="8f06b308-1267-4aba-9ebb-7f4bffdc13c4" providerId="ADAL" clId="{80A3F37D-D5E7-4096-9BEE-3D088D773B08}" dt="2024-05-15T14:45:25.106" v="4034" actId="478"/>
          <ac:spMkLst>
            <pc:docMk/>
            <pc:sldMk cId="1022028746" sldId="433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01" creationId="{2442E787-51FF-994E-1C45-23A33BCDC6DC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45:32.053" v="4039" actId="478"/>
          <ac:spMkLst>
            <pc:docMk/>
            <pc:sldMk cId="1022028746" sldId="433"/>
            <ac:spMk id="260" creationId="{6E8CD7BD-7722-C2C9-46EA-29BC6BE36A6A}"/>
          </ac:spMkLst>
        </pc:spChg>
        <pc:cxnChg chg="add 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5" creationId="{4846DD88-AF3B-0545-FB91-36AE3EDA35C4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15T14:48:14.083" v="4053" actId="478"/>
          <ac:cxnSpMkLst>
            <pc:docMk/>
            <pc:sldMk cId="1022028746" sldId="433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48:12.727" v="4051" actId="478"/>
          <ac:cxnSpMkLst>
            <pc:docMk/>
            <pc:sldMk cId="1022028746" sldId="433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48:12.727" v="4051" actId="478"/>
          <ac:cxnSpMkLst>
            <pc:docMk/>
            <pc:sldMk cId="1022028746" sldId="433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48:12.727" v="4051" actId="478"/>
          <ac:cxnSpMkLst>
            <pc:docMk/>
            <pc:sldMk cId="1022028746" sldId="433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48:13.396" v="4052" actId="478"/>
          <ac:cxnSpMkLst>
            <pc:docMk/>
            <pc:sldMk cId="1022028746" sldId="433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52:15.327" v="4101" actId="478"/>
          <ac:cxnSpMkLst>
            <pc:docMk/>
            <pc:sldMk cId="1022028746" sldId="433"/>
            <ac:cxnSpMk id="144" creationId="{5FAADA91-0CD9-1CBC-A819-7AA85244F59D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54.003" v="4213" actId="1582"/>
          <ac:cxnSpMkLst>
            <pc:docMk/>
            <pc:sldMk cId="1022028746" sldId="433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45:26.410" v="4035" actId="478"/>
          <ac:cxnSpMkLst>
            <pc:docMk/>
            <pc:sldMk cId="1022028746" sldId="433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48:14.838" v="4054" actId="478"/>
          <ac:cxnSpMkLst>
            <pc:docMk/>
            <pc:sldMk cId="1022028746" sldId="433"/>
            <ac:cxnSpMk id="168" creationId="{190D703C-8EFF-0308-CB7F-C2BF21160F7B}"/>
          </ac:cxnSpMkLst>
        </pc:cxnChg>
        <pc:cxnChg chg="del">
          <ac:chgData name="Martin Geiger (Psychology)" userId="8f06b308-1267-4aba-9ebb-7f4bffdc13c4" providerId="ADAL" clId="{80A3F37D-D5E7-4096-9BEE-3D088D773B08}" dt="2024-05-15T14:45:23.902" v="4032" actId="478"/>
          <ac:cxnSpMkLst>
            <pc:docMk/>
            <pc:sldMk cId="1022028746" sldId="433"/>
            <ac:cxnSpMk id="170" creationId="{EB16BA21-70E7-CF52-339F-A01E9CD75378}"/>
          </ac:cxnSpMkLst>
        </pc:cxnChg>
        <pc:cxnChg chg="del">
          <ac:chgData name="Martin Geiger (Psychology)" userId="8f06b308-1267-4aba-9ebb-7f4bffdc13c4" providerId="ADAL" clId="{80A3F37D-D5E7-4096-9BEE-3D088D773B08}" dt="2024-05-15T14:45:24.357" v="4033" actId="478"/>
          <ac:cxnSpMkLst>
            <pc:docMk/>
            <pc:sldMk cId="1022028746" sldId="433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45:32.053" v="4039" actId="478"/>
          <ac:cxnSpMkLst>
            <pc:docMk/>
            <pc:sldMk cId="1022028746" sldId="433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45:32.053" v="4039" actId="478"/>
          <ac:cxnSpMkLst>
            <pc:docMk/>
            <pc:sldMk cId="1022028746" sldId="433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43.837" v="5100"/>
        <pc:sldMkLst>
          <pc:docMk/>
          <pc:sldMk cId="2462259275" sldId="434"/>
        </pc:sldMkLst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15T14:55:06.190" v="4132" actId="478"/>
          <ac:spMkLst>
            <pc:docMk/>
            <pc:sldMk cId="2462259275" sldId="434"/>
            <ac:spMk id="6" creationId="{B6381D41-446F-183C-D45A-5C4A7E684009}"/>
          </ac:spMkLst>
        </pc:spChg>
        <pc:spChg chg="add del mod">
          <ac:chgData name="Martin Geiger (Psychology)" userId="8f06b308-1267-4aba-9ebb-7f4bffdc13c4" providerId="ADAL" clId="{80A3F37D-D5E7-4096-9BEE-3D088D773B08}" dt="2024-05-15T14:54:45.816" v="4129" actId="478"/>
          <ac:spMkLst>
            <pc:docMk/>
            <pc:sldMk cId="2462259275" sldId="434"/>
            <ac:spMk id="7" creationId="{4849C190-5A47-3FEF-5A5D-1FDFA98CE0E1}"/>
          </ac:spMkLst>
        </pc:spChg>
        <pc:spChg chg="add mod or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8" creationId="{F9BD0D68-F34D-7E66-4EAE-5B3577CD3080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" creationId="{18C0DC1C-3A28-313C-8718-D4F66C9C42E4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2" creationId="{D6A08574-5DE9-8952-E879-F6C0DA22EDEA}"/>
          </ac:spMkLst>
        </pc:spChg>
        <pc:spChg chg="mod">
          <ac:chgData name="Martin Geiger (Psychology)" userId="8f06b308-1267-4aba-9ebb-7f4bffdc13c4" providerId="ADAL" clId="{80A3F37D-D5E7-4096-9BEE-3D088D773B08}" dt="2024-05-22T11:58:43.837" v="5100"/>
          <ac:spMkLst>
            <pc:docMk/>
            <pc:sldMk cId="2462259275" sldId="434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7" creationId="{ABA7F1D2-61F5-54C6-9B71-2786E8A1A663}"/>
          </ac:spMkLst>
        </pc:spChg>
        <pc:spChg chg="del">
          <ac:chgData name="Martin Geiger (Psychology)" userId="8f06b308-1267-4aba-9ebb-7f4bffdc13c4" providerId="ADAL" clId="{80A3F37D-D5E7-4096-9BEE-3D088D773B08}" dt="2024-05-15T14:50:44.164" v="4077" actId="478"/>
          <ac:spMkLst>
            <pc:docMk/>
            <pc:sldMk cId="2462259275" sldId="434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15T14:50:44.164" v="4077" actId="478"/>
          <ac:spMkLst>
            <pc:docMk/>
            <pc:sldMk cId="2462259275" sldId="434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50:44.164" v="4077" actId="478"/>
          <ac:spMkLst>
            <pc:docMk/>
            <pc:sldMk cId="2462259275" sldId="434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50:44.164" v="4077" actId="478"/>
          <ac:spMkLst>
            <pc:docMk/>
            <pc:sldMk cId="2462259275" sldId="434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26" creationId="{54BE89B5-FAD5-B89C-1BA6-3CF03A924CBC}"/>
          </ac:spMkLst>
        </pc:spChg>
        <pc:spChg chg="add 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28" creationId="{B4592DCC-485B-0D51-837D-B3A8EECDC602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52:40.499" v="4105" actId="478"/>
          <ac:spMkLst>
            <pc:docMk/>
            <pc:sldMk cId="2462259275" sldId="434"/>
            <ac:spMk id="112" creationId="{5E780F9E-854A-DD39-AFC5-1237921FA308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48.208" v="4212" actId="1582"/>
          <ac:spMkLst>
            <pc:docMk/>
            <pc:sldMk cId="2462259275" sldId="434"/>
            <ac:spMk id="136" creationId="{004CD101-4764-BEB1-7815-7971661D86EE}"/>
          </ac:spMkLst>
        </pc:spChg>
        <pc:spChg chg="del">
          <ac:chgData name="Martin Geiger (Psychology)" userId="8f06b308-1267-4aba-9ebb-7f4bffdc13c4" providerId="ADAL" clId="{80A3F37D-D5E7-4096-9BEE-3D088D773B08}" dt="2024-05-15T14:52:34.596" v="4103" actId="478"/>
          <ac:spMkLst>
            <pc:docMk/>
            <pc:sldMk cId="2462259275" sldId="434"/>
            <ac:spMk id="142" creationId="{0A7FCC00-44C5-CF95-3261-CC6E6A8B3A15}"/>
          </ac:spMkLst>
        </pc:spChg>
        <pc:spChg chg="del mod">
          <ac:chgData name="Martin Geiger (Psychology)" userId="8f06b308-1267-4aba-9ebb-7f4bffdc13c4" providerId="ADAL" clId="{80A3F37D-D5E7-4096-9BEE-3D088D773B08}" dt="2024-05-15T14:55:15.264" v="4136" actId="478"/>
          <ac:spMkLst>
            <pc:docMk/>
            <pc:sldMk cId="2462259275" sldId="434"/>
            <ac:spMk id="151" creationId="{7AEEF4E7-EE39-38F6-4A49-68DDB5E0F118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1" creationId="{9760C715-D8E9-737B-D392-237E1E391965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2" creationId="{3F87E410-7307-2EE9-6C04-897A57D360A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3" creationId="{A7C2489A-EB6E-B37E-0598-15E12DDC19DC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4" creationId="{12C52B24-E7EB-EB1B-F408-9EB6DCA0E593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5" creationId="{FD9118C4-CBEA-6702-5FB4-DE97B3E707C4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01" creationId="{2442E787-51FF-994E-1C45-23A33BCDC6DC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58" creationId="{A8B0D7BB-3A98-2D9A-80F3-1ED09DEE31EA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59" creationId="{EF7F2442-2F64-815F-E068-3C48C1B9742C}"/>
          </ac:spMkLst>
        </pc:spChg>
        <pc:spChg chg="del">
          <ac:chgData name="Martin Geiger (Psychology)" userId="8f06b308-1267-4aba-9ebb-7f4bffdc13c4" providerId="ADAL" clId="{80A3F37D-D5E7-4096-9BEE-3D088D773B08}" dt="2024-05-15T14:56:39.943" v="4158" actId="478"/>
          <ac:spMkLst>
            <pc:docMk/>
            <pc:sldMk cId="2462259275" sldId="434"/>
            <ac:spMk id="260" creationId="{6E8CD7BD-7722-C2C9-46EA-29BC6BE36A6A}"/>
          </ac:spMkLst>
        </pc:spChg>
        <pc:cxnChg chg="add del mod">
          <ac:chgData name="Martin Geiger (Psychology)" userId="8f06b308-1267-4aba-9ebb-7f4bffdc13c4" providerId="ADAL" clId="{80A3F37D-D5E7-4096-9BEE-3D088D773B08}" dt="2024-05-15T14:57:42.103" v="4167" actId="478"/>
          <ac:cxnSpMkLst>
            <pc:docMk/>
            <pc:sldMk cId="2462259275" sldId="434"/>
            <ac:cxnSpMk id="9" creationId="{6D8A6E7A-87CB-27D6-0773-E37823A883A9}"/>
          </ac:cxnSpMkLst>
        </pc:cxnChg>
        <pc:cxnChg chg="add 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1" creationId="{1653D755-C0C5-2CC5-EDAF-9A39A5FF1A4A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23" creationId="{583869C9-FC75-21B3-EB01-437B9D467D7B}"/>
          </ac:cxnSpMkLst>
        </pc:cxnChg>
        <pc:cxnChg chg="add 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24" creationId="{530C0896-7200-B4ED-24CB-13B7CE5214DD}"/>
          </ac:cxnSpMkLst>
        </pc:cxnChg>
        <pc:cxnChg chg="del mod">
          <ac:chgData name="Martin Geiger (Psychology)" userId="8f06b308-1267-4aba-9ebb-7f4bffdc13c4" providerId="ADAL" clId="{80A3F37D-D5E7-4096-9BEE-3D088D773B08}" dt="2024-05-15T14:50:44.899" v="4078" actId="478"/>
          <ac:cxnSpMkLst>
            <pc:docMk/>
            <pc:sldMk cId="2462259275" sldId="434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50:44.164" v="4077" actId="478"/>
          <ac:cxnSpMkLst>
            <pc:docMk/>
            <pc:sldMk cId="2462259275" sldId="434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50:44.164" v="4077" actId="478"/>
          <ac:cxnSpMkLst>
            <pc:docMk/>
            <pc:sldMk cId="2462259275" sldId="434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50:44.164" v="4077" actId="478"/>
          <ac:cxnSpMkLst>
            <pc:docMk/>
            <pc:sldMk cId="2462259275" sldId="434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15T14:51:15.112" v="4091" actId="478"/>
          <ac:cxnSpMkLst>
            <pc:docMk/>
            <pc:sldMk cId="2462259275" sldId="434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55:06.190" v="4132" actId="478"/>
          <ac:cxnSpMkLst>
            <pc:docMk/>
            <pc:sldMk cId="2462259275" sldId="434"/>
            <ac:cxnSpMk id="144" creationId="{5FAADA91-0CD9-1CBC-A819-7AA85244F59D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48.208" v="4212" actId="1582"/>
          <ac:cxnSpMkLst>
            <pc:docMk/>
            <pc:sldMk cId="2462259275" sldId="434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54:45.816" v="4129" actId="478"/>
          <ac:cxnSpMkLst>
            <pc:docMk/>
            <pc:sldMk cId="2462259275" sldId="434"/>
            <ac:cxnSpMk id="153" creationId="{4DF997CD-0657-39E6-3128-3657D18FED4E}"/>
          </ac:cxnSpMkLst>
        </pc:cxnChg>
        <pc:cxnChg chg="del mod">
          <ac:chgData name="Martin Geiger (Psychology)" userId="8f06b308-1267-4aba-9ebb-7f4bffdc13c4" providerId="ADAL" clId="{80A3F37D-D5E7-4096-9BEE-3D088D773B08}" dt="2024-05-15T14:56:40.783" v="4159" actId="478"/>
          <ac:cxnSpMkLst>
            <pc:docMk/>
            <pc:sldMk cId="2462259275" sldId="434"/>
            <ac:cxnSpMk id="168" creationId="{190D703C-8EFF-0308-CB7F-C2BF21160F7B}"/>
          </ac:cxnSpMkLst>
        </pc:cxnChg>
        <pc:cxnChg chg="del mod">
          <ac:chgData name="Martin Geiger (Psychology)" userId="8f06b308-1267-4aba-9ebb-7f4bffdc13c4" providerId="ADAL" clId="{80A3F37D-D5E7-4096-9BEE-3D088D773B08}" dt="2024-05-15T14:56:42.072" v="4161" actId="478"/>
          <ac:cxnSpMkLst>
            <pc:docMk/>
            <pc:sldMk cId="2462259275" sldId="434"/>
            <ac:cxnSpMk id="170" creationId="{EB16BA21-70E7-CF52-339F-A01E9CD75378}"/>
          </ac:cxnSpMkLst>
        </pc:cxnChg>
        <pc:cxnChg chg="del ord">
          <ac:chgData name="Martin Geiger (Psychology)" userId="8f06b308-1267-4aba-9ebb-7f4bffdc13c4" providerId="ADAL" clId="{80A3F37D-D5E7-4096-9BEE-3D088D773B08}" dt="2024-05-15T14:56:41.370" v="4160" actId="478"/>
          <ac:cxnSpMkLst>
            <pc:docMk/>
            <pc:sldMk cId="2462259275" sldId="434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56:39.943" v="4158" actId="478"/>
          <ac:cxnSpMkLst>
            <pc:docMk/>
            <pc:sldMk cId="2462259275" sldId="434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56:39.943" v="4158" actId="478"/>
          <ac:cxnSpMkLst>
            <pc:docMk/>
            <pc:sldMk cId="2462259275" sldId="434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45.956" v="5101"/>
        <pc:sldMkLst>
          <pc:docMk/>
          <pc:sldMk cId="1182774951" sldId="435"/>
        </pc:sldMkLst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5" creationId="{768A9AA2-FBFC-5767-CF57-3DA6829E02AE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7" creationId="{D517F5F9-0972-1F49-EFAC-D70AC95AA76A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8" creationId="{4CD0C04F-1334-49C8-6F65-56E6754B8295}"/>
          </ac:spMkLst>
        </pc:spChg>
        <pc:spChg chg="add del mod">
          <ac:chgData name="Martin Geiger (Psychology)" userId="8f06b308-1267-4aba-9ebb-7f4bffdc13c4" providerId="ADAL" clId="{80A3F37D-D5E7-4096-9BEE-3D088D773B08}" dt="2024-05-22T11:52:37.857" v="5073" actId="478"/>
          <ac:spMkLst>
            <pc:docMk/>
            <pc:sldMk cId="1182774951" sldId="435"/>
            <ac:spMk id="9" creationId="{99D71E9D-4E84-3E88-21F0-95BF5B713A82}"/>
          </ac:spMkLst>
        </pc:spChg>
        <pc:spChg chg="add mod">
          <ac:chgData name="Martin Geiger (Psychology)" userId="8f06b308-1267-4aba-9ebb-7f4bffdc13c4" providerId="ADAL" clId="{80A3F37D-D5E7-4096-9BEE-3D088D773B08}" dt="2024-05-22T11:52:46.950" v="5075" actId="207"/>
          <ac:spMkLst>
            <pc:docMk/>
            <pc:sldMk cId="1182774951" sldId="435"/>
            <ac:spMk id="10" creationId="{2630AB87-1CBB-722A-3A37-7CDA23D8A8A3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1" creationId="{E9468888-BC1F-4DC6-A0A0-BF4C26904FD8}"/>
          </ac:spMkLst>
        </pc:spChg>
        <pc:spChg chg="add 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2" creationId="{C1048498-0A89-C865-4EF6-09ADD9757B0A}"/>
          </ac:spMkLst>
        </pc:spChg>
        <pc:spChg chg="add mod">
          <ac:chgData name="Martin Geiger (Psychology)" userId="8f06b308-1267-4aba-9ebb-7f4bffdc13c4" providerId="ADAL" clId="{80A3F37D-D5E7-4096-9BEE-3D088D773B08}" dt="2024-05-15T16:26:43.346" v="4765"/>
          <ac:spMkLst>
            <pc:docMk/>
            <pc:sldMk cId="1182774951" sldId="435"/>
            <ac:spMk id="13" creationId="{16367741-E52A-336F-7535-1948C0CB684F}"/>
          </ac:spMkLst>
        </pc:spChg>
        <pc:spChg chg="mod">
          <ac:chgData name="Martin Geiger (Psychology)" userId="8f06b308-1267-4aba-9ebb-7f4bffdc13c4" providerId="ADAL" clId="{80A3F37D-D5E7-4096-9BEE-3D088D773B08}" dt="2024-05-22T11:58:45.956" v="5101"/>
          <ac:spMkLst>
            <pc:docMk/>
            <pc:sldMk cId="1182774951" sldId="435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15T14:58:10.817" v="4171" actId="478"/>
          <ac:spMkLst>
            <pc:docMk/>
            <pc:sldMk cId="1182774951" sldId="435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58:10.817" v="4171" actId="478"/>
          <ac:spMkLst>
            <pc:docMk/>
            <pc:sldMk cId="1182774951" sldId="435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58:10.817" v="4171" actId="478"/>
          <ac:spMkLst>
            <pc:docMk/>
            <pc:sldMk cId="1182774951" sldId="435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10" creationId="{C9F656CC-1501-4777-4C45-E12DAE02BC14}"/>
          </ac:spMkLst>
        </pc:spChg>
        <pc:spChg chg="del">
          <ac:chgData name="Martin Geiger (Psychology)" userId="8f06b308-1267-4aba-9ebb-7f4bffdc13c4" providerId="ADAL" clId="{80A3F37D-D5E7-4096-9BEE-3D088D773B08}" dt="2024-05-15T14:56:24.229" v="4147" actId="478"/>
          <ac:spMkLst>
            <pc:docMk/>
            <pc:sldMk cId="1182774951" sldId="435"/>
            <ac:spMk id="112" creationId="{5E780F9E-854A-DD39-AFC5-1237921FA308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36" creationId="{004CD101-4764-BEB1-7815-7971661D86EE}"/>
          </ac:spMkLst>
        </pc:spChg>
        <pc:spChg chg="del">
          <ac:chgData name="Martin Geiger (Psychology)" userId="8f06b308-1267-4aba-9ebb-7f4bffdc13c4" providerId="ADAL" clId="{80A3F37D-D5E7-4096-9BEE-3D088D773B08}" dt="2024-05-15T14:56:24.229" v="4147" actId="478"/>
          <ac:spMkLst>
            <pc:docMk/>
            <pc:sldMk cId="1182774951" sldId="435"/>
            <ac:spMk id="142" creationId="{0A7FCC00-44C5-CF95-3261-CC6E6A8B3A15}"/>
          </ac:spMkLst>
        </pc:spChg>
        <pc:spChg chg="del">
          <ac:chgData name="Martin Geiger (Psychology)" userId="8f06b308-1267-4aba-9ebb-7f4bffdc13c4" providerId="ADAL" clId="{80A3F37D-D5E7-4096-9BEE-3D088D773B08}" dt="2024-05-15T14:56:24.229" v="4147" actId="478"/>
          <ac:spMkLst>
            <pc:docMk/>
            <pc:sldMk cId="1182774951" sldId="435"/>
            <ac:spMk id="151" creationId="{7AEEF4E7-EE39-38F6-4A49-68DDB5E0F118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1" creationId="{9760C715-D8E9-737B-D392-237E1E391965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2" creationId="{3F87E410-7307-2EE9-6C04-897A57D360AA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3" creationId="{A7C2489A-EB6E-B37E-0598-15E12DDC19DC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4" creationId="{12C52B24-E7EB-EB1B-F408-9EB6DCA0E593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5" creationId="{FD9118C4-CBEA-6702-5FB4-DE97B3E707C4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166" creationId="{3B703057-B23D-AB26-278D-1604466A56A9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78" creationId="{4EE721AA-3066-6149-25E9-38F3CD8A34AF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79" creationId="{129B0037-83BB-4F83-5A03-C25B9F946C1A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0" creationId="{977B31C4-0B84-851D-8637-B863C0EC7215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1" creationId="{04E49959-38E1-2A80-BE27-7D65911B5537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2" creationId="{9DB28824-FB85-14B3-F347-3CBDCDB6A2DA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3" creationId="{B6D343DA-8FD8-CE0A-84FB-9C6B52C479E2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4" creationId="{951B2B89-ACF1-B2E1-3572-5AA05C2928AA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5" creationId="{D0C99427-49AD-406C-FB1B-17065F27F362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89" creationId="{93C0598B-C84A-723B-3AD0-8F376A341099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58:18.418" v="4175" actId="478"/>
          <ac:spMkLst>
            <pc:docMk/>
            <pc:sldMk cId="1182774951" sldId="435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258" creationId="{A8B0D7BB-3A98-2D9A-80F3-1ED09DEE31EA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259" creationId="{EF7F2442-2F64-815F-E068-3C48C1B9742C}"/>
          </ac:spMkLst>
        </pc:spChg>
        <pc:spChg chg="mod">
          <ac:chgData name="Martin Geiger (Psychology)" userId="8f06b308-1267-4aba-9ebb-7f4bffdc13c4" providerId="ADAL" clId="{80A3F37D-D5E7-4096-9BEE-3D088D773B08}" dt="2024-05-15T15:03:43.078" v="4211" actId="1582"/>
          <ac:spMkLst>
            <pc:docMk/>
            <pc:sldMk cId="1182774951" sldId="435"/>
            <ac:spMk id="260" creationId="{6E8CD7BD-7722-C2C9-46EA-29BC6BE36A6A}"/>
          </ac:spMkLst>
        </pc:spChg>
        <pc:cxnChg chg="add del mod">
          <ac:chgData name="Martin Geiger (Psychology)" userId="8f06b308-1267-4aba-9ebb-7f4bffdc13c4" providerId="ADAL" clId="{80A3F37D-D5E7-4096-9BEE-3D088D773B08}" dt="2024-05-22T11:52:37.857" v="5073" actId="478"/>
          <ac:cxnSpMkLst>
            <pc:docMk/>
            <pc:sldMk cId="1182774951" sldId="435"/>
            <ac:cxnSpMk id="4" creationId="{173E3A08-0931-B86E-1BD9-C467619553B1}"/>
          </ac:cxnSpMkLst>
        </pc:cxnChg>
        <pc:cxnChg chg="add 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6" creationId="{989D707D-631A-95D1-667D-C2328B600D7E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4" creationId="{2FCB089B-9D68-F5D4-B2A2-452C00DAC0EB}"/>
          </ac:cxnSpMkLst>
        </pc:cxnChg>
        <pc:cxnChg chg="add mod">
          <ac:chgData name="Martin Geiger (Psychology)" userId="8f06b308-1267-4aba-9ebb-7f4bffdc13c4" providerId="ADAL" clId="{80A3F37D-D5E7-4096-9BEE-3D088D773B08}" dt="2024-05-15T16:26:43.346" v="4765"/>
          <ac:cxnSpMkLst>
            <pc:docMk/>
            <pc:sldMk cId="1182774951" sldId="435"/>
            <ac:cxnSpMk id="17" creationId="{91C870D0-14D9-396F-F741-6562438C258F}"/>
          </ac:cxnSpMkLst>
        </pc:cxnChg>
        <pc:cxnChg chg="add mod">
          <ac:chgData name="Martin Geiger (Psychology)" userId="8f06b308-1267-4aba-9ebb-7f4bffdc13c4" providerId="ADAL" clId="{80A3F37D-D5E7-4096-9BEE-3D088D773B08}" dt="2024-05-22T11:52:38.513" v="5074"/>
          <ac:cxnSpMkLst>
            <pc:docMk/>
            <pc:sldMk cId="1182774951" sldId="435"/>
            <ac:cxnSpMk id="18" creationId="{71BBBDE9-C0EC-FBE3-B6F7-F5B0CEF0AAA9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15T14:58:11.707" v="4172" actId="478"/>
          <ac:cxnSpMkLst>
            <pc:docMk/>
            <pc:sldMk cId="1182774951" sldId="435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58:10.817" v="4171" actId="478"/>
          <ac:cxnSpMkLst>
            <pc:docMk/>
            <pc:sldMk cId="1182774951" sldId="435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58:10.817" v="4171" actId="478"/>
          <ac:cxnSpMkLst>
            <pc:docMk/>
            <pc:sldMk cId="1182774951" sldId="435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58:12.294" v="4173" actId="478"/>
          <ac:cxnSpMkLst>
            <pc:docMk/>
            <pc:sldMk cId="1182774951" sldId="435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4:56:24.229" v="4147" actId="478"/>
          <ac:cxnSpMkLst>
            <pc:docMk/>
            <pc:sldMk cId="1182774951" sldId="435"/>
            <ac:cxnSpMk id="144" creationId="{5FAADA91-0CD9-1CBC-A819-7AA85244F59D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4:56:24.229" v="4147" actId="478"/>
          <ac:cxnSpMkLst>
            <pc:docMk/>
            <pc:sldMk cId="1182774951" sldId="435"/>
            <ac:cxnSpMk id="153" creationId="{4DF997CD-0657-39E6-3128-3657D18FED4E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68" creationId="{190D703C-8EFF-0308-CB7F-C2BF21160F7B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70" creationId="{EB16BA21-70E7-CF52-339F-A01E9CD75378}"/>
          </ac:cxnSpMkLst>
        </pc:cxnChg>
        <pc:cxnChg chg="mod">
          <ac:chgData name="Martin Geiger (Psychology)" userId="8f06b308-1267-4aba-9ebb-7f4bffdc13c4" providerId="ADAL" clId="{80A3F37D-D5E7-4096-9BEE-3D088D773B08}" dt="2024-05-15T15:03:43.078" v="4211" actId="1582"/>
          <ac:cxnSpMkLst>
            <pc:docMk/>
            <pc:sldMk cId="1182774951" sldId="435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58:18.418" v="4175" actId="478"/>
          <ac:cxnSpMkLst>
            <pc:docMk/>
            <pc:sldMk cId="1182774951" sldId="435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58:18.418" v="4175" actId="478"/>
          <ac:cxnSpMkLst>
            <pc:docMk/>
            <pc:sldMk cId="1182774951" sldId="435"/>
            <ac:cxnSpMk id="192" creationId="{0D1B36BE-3A6C-3A70-797D-23763C3803F1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15T14:56:32.089" v="4150" actId="47"/>
        <pc:sldMkLst>
          <pc:docMk/>
          <pc:sldMk cId="2528754999" sldId="436"/>
        </pc:sldMkLst>
      </pc:sldChg>
      <pc:sldChg chg="add del">
        <pc:chgData name="Martin Geiger (Psychology)" userId="8f06b308-1267-4aba-9ebb-7f4bffdc13c4" providerId="ADAL" clId="{80A3F37D-D5E7-4096-9BEE-3D088D773B08}" dt="2024-05-15T14:56:32.290" v="4151" actId="47"/>
        <pc:sldMkLst>
          <pc:docMk/>
          <pc:sldMk cId="3704929707" sldId="437"/>
        </pc:sldMkLst>
      </pc:sldChg>
      <pc:sldChg chg="add del">
        <pc:chgData name="Martin Geiger (Psychology)" userId="8f06b308-1267-4aba-9ebb-7f4bffdc13c4" providerId="ADAL" clId="{80A3F37D-D5E7-4096-9BEE-3D088D773B08}" dt="2024-05-15T14:56:32.490" v="4152" actId="47"/>
        <pc:sldMkLst>
          <pc:docMk/>
          <pc:sldMk cId="1110802559" sldId="438"/>
        </pc:sldMkLst>
      </pc:sldChg>
      <pc:sldChg chg="add del">
        <pc:chgData name="Martin Geiger (Psychology)" userId="8f06b308-1267-4aba-9ebb-7f4bffdc13c4" providerId="ADAL" clId="{80A3F37D-D5E7-4096-9BEE-3D088D773B08}" dt="2024-05-15T14:56:32.644" v="4153" actId="47"/>
        <pc:sldMkLst>
          <pc:docMk/>
          <pc:sldMk cId="1782704598" sldId="439"/>
        </pc:sldMkLst>
      </pc:sldChg>
      <pc:sldChg chg="addSp delSp modSp add mod modTransition">
        <pc:chgData name="Martin Geiger (Psychology)" userId="8f06b308-1267-4aba-9ebb-7f4bffdc13c4" providerId="ADAL" clId="{80A3F37D-D5E7-4096-9BEE-3D088D773B08}" dt="2024-05-22T11:58:34.250" v="5097"/>
        <pc:sldMkLst>
          <pc:docMk/>
          <pc:sldMk cId="679792637" sldId="440"/>
        </pc:sldMkLst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15T14:53:57.870" v="4121" actId="478"/>
          <ac:spMkLst>
            <pc:docMk/>
            <pc:sldMk cId="679792637" sldId="440"/>
            <ac:spMk id="4" creationId="{5D8642BF-A6AA-79E4-3C98-A497A3A1199C}"/>
          </ac:spMkLst>
        </pc:spChg>
        <pc:spChg chg="add del mod">
          <ac:chgData name="Martin Geiger (Psychology)" userId="8f06b308-1267-4aba-9ebb-7f4bffdc13c4" providerId="ADAL" clId="{80A3F37D-D5E7-4096-9BEE-3D088D773B08}" dt="2024-05-15T14:53:57.870" v="4121" actId="478"/>
          <ac:spMkLst>
            <pc:docMk/>
            <pc:sldMk cId="679792637" sldId="440"/>
            <ac:spMk id="8" creationId="{188A7928-A1EC-A66D-83AC-2CD9F5B135DE}"/>
          </ac:spMkLst>
        </pc:spChg>
        <pc:spChg chg="add mod">
          <ac:chgData name="Martin Geiger (Psychology)" userId="8f06b308-1267-4aba-9ebb-7f4bffdc13c4" providerId="ADAL" clId="{80A3F37D-D5E7-4096-9BEE-3D088D773B08}" dt="2024-05-15T15:06:34.480" v="4229" actId="207"/>
          <ac:spMkLst>
            <pc:docMk/>
            <pc:sldMk cId="679792637" sldId="440"/>
            <ac:spMk id="9" creationId="{B3425DA3-A104-D874-0EAE-5F21C5D0B1FA}"/>
          </ac:spMkLst>
        </pc:spChg>
        <pc:spChg chg="add 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1" creationId="{68A3BA07-8624-60B4-5FE7-F5DAEA7E1D67}"/>
          </ac:spMkLst>
        </pc:spChg>
        <pc:spChg chg="mod">
          <ac:chgData name="Martin Geiger (Psychology)" userId="8f06b308-1267-4aba-9ebb-7f4bffdc13c4" providerId="ADAL" clId="{80A3F37D-D5E7-4096-9BEE-3D088D773B08}" dt="2024-05-22T11:58:34.250" v="5097"/>
          <ac:spMkLst>
            <pc:docMk/>
            <pc:sldMk cId="679792637" sldId="440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6:34.480" v="4229" actId="207"/>
          <ac:spMkLst>
            <pc:docMk/>
            <pc:sldMk cId="679792637" sldId="440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7" creationId="{5125AFC4-4E4F-3238-AC6A-89A959DD48B6}"/>
          </ac:spMkLst>
        </pc:spChg>
        <pc:spChg chg="add 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8" creationId="{EF34D874-BD3D-8BBC-5809-9F45D7488411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4:27.121" v="4215" actId="1582"/>
          <ac:spMkLst>
            <pc:docMk/>
            <pc:sldMk cId="679792637" sldId="440"/>
            <ac:spMk id="103" creationId="{6D70AF11-3EE1-F1CA-5634-FC2BAC5D4C7D}"/>
          </ac:spMkLst>
        </pc:spChg>
        <pc:cxnChg chg="del mod">
          <ac:chgData name="Martin Geiger (Psychology)" userId="8f06b308-1267-4aba-9ebb-7f4bffdc13c4" providerId="ADAL" clId="{80A3F37D-D5E7-4096-9BEE-3D088D773B08}" dt="2024-05-15T14:52:01.846" v="4097" actId="478"/>
          <ac:cxnSpMkLst>
            <pc:docMk/>
            <pc:sldMk cId="679792637" sldId="440"/>
            <ac:cxnSpMk id="5" creationId="{024E2A61-D0E6-DABD-D014-D8B09FAB090F}"/>
          </ac:cxnSpMkLst>
        </pc:cxnChg>
        <pc:cxnChg chg="add del mod">
          <ac:chgData name="Martin Geiger (Psychology)" userId="8f06b308-1267-4aba-9ebb-7f4bffdc13c4" providerId="ADAL" clId="{80A3F37D-D5E7-4096-9BEE-3D088D773B08}" dt="2024-05-15T14:54:11.237" v="4124" actId="478"/>
          <ac:cxnSpMkLst>
            <pc:docMk/>
            <pc:sldMk cId="679792637" sldId="440"/>
            <ac:cxnSpMk id="6" creationId="{26A76C33-AABE-0BEA-8DE0-CEF294C29D25}"/>
          </ac:cxnSpMkLst>
        </pc:cxnChg>
        <pc:cxnChg chg="add del mod">
          <ac:chgData name="Martin Geiger (Psychology)" userId="8f06b308-1267-4aba-9ebb-7f4bffdc13c4" providerId="ADAL" clId="{80A3F37D-D5E7-4096-9BEE-3D088D773B08}" dt="2024-05-15T14:53:57.870" v="4121" actId="478"/>
          <ac:cxnSpMkLst>
            <pc:docMk/>
            <pc:sldMk cId="679792637" sldId="440"/>
            <ac:cxnSpMk id="7" creationId="{4630A4F7-B371-0E0E-F439-C1A0F189D6E9}"/>
          </ac:cxnSpMkLst>
        </pc:cxnChg>
        <pc:cxnChg chg="add 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10" creationId="{0CD68FBA-1BEE-E206-32E7-27A823C41D60}"/>
          </ac:cxnSpMkLst>
        </pc:cxnChg>
        <pc:cxnChg chg="add mod">
          <ac:chgData name="Martin Geiger (Psychology)" userId="8f06b308-1267-4aba-9ebb-7f4bffdc13c4" providerId="ADAL" clId="{80A3F37D-D5E7-4096-9BEE-3D088D773B08}" dt="2024-05-15T14:54:19.478" v="4126" actId="108"/>
          <ac:cxnSpMkLst>
            <pc:docMk/>
            <pc:sldMk cId="679792637" sldId="440"/>
            <ac:cxnSpMk id="13" creationId="{3717804C-496B-D7D9-3E0F-86F97484C120}"/>
          </ac:cxnSpMkLst>
        </pc:cxnChg>
        <pc:cxnChg chg="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4:27.121" v="4215" actId="1582"/>
          <ac:cxnSpMkLst>
            <pc:docMk/>
            <pc:sldMk cId="679792637" sldId="440"/>
            <ac:cxnSpMk id="148" creationId="{8315726F-2F80-72C9-DE23-F7EB8CDC7E25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1:58:48.259" v="5102"/>
        <pc:sldMkLst>
          <pc:docMk/>
          <pc:sldMk cId="1636667716" sldId="441"/>
        </pc:sldMkLst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5" creationId="{768A9AA2-FBFC-5767-CF57-3DA6829E02AE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7" creationId="{D517F5F9-0972-1F49-EFAC-D70AC95AA76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8" creationId="{4CD0C04F-1334-49C8-6F65-56E6754B8295}"/>
          </ac:spMkLst>
        </pc:spChg>
        <pc:spChg chg="del mod">
          <ac:chgData name="Martin Geiger (Psychology)" userId="8f06b308-1267-4aba-9ebb-7f4bffdc13c4" providerId="ADAL" clId="{80A3F37D-D5E7-4096-9BEE-3D088D773B08}" dt="2024-05-22T11:52:56.494" v="5077" actId="478"/>
          <ac:spMkLst>
            <pc:docMk/>
            <pc:sldMk cId="1636667716" sldId="441"/>
            <ac:spMk id="9" creationId="{99D71E9D-4E84-3E88-21F0-95BF5B713A82}"/>
          </ac:spMkLst>
        </pc:spChg>
        <pc:spChg chg="add 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" creationId="{DA8499CB-3A75-ADBA-539F-7ECA03D21F7A}"/>
          </ac:spMkLst>
        </pc:spChg>
        <pc:spChg chg="add 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1" creationId="{5CD5A68B-B5C7-3ADA-8A2D-A8B9316D6390}"/>
          </ac:spMkLst>
        </pc:spChg>
        <pc:spChg chg="add mod">
          <ac:chgData name="Martin Geiger (Psychology)" userId="8f06b308-1267-4aba-9ebb-7f4bffdc13c4" providerId="ADAL" clId="{80A3F37D-D5E7-4096-9BEE-3D088D773B08}" dt="2024-05-22T11:52:57.566" v="5078"/>
          <ac:spMkLst>
            <pc:docMk/>
            <pc:sldMk cId="1636667716" sldId="441"/>
            <ac:spMk id="12" creationId="{0762CFC9-38D4-C077-5080-90D10496DC69}"/>
          </ac:spMkLst>
        </pc:spChg>
        <pc:spChg chg="mod">
          <ac:chgData name="Martin Geiger (Psychology)" userId="8f06b308-1267-4aba-9ebb-7f4bffdc13c4" providerId="ADAL" clId="{80A3F37D-D5E7-4096-9BEE-3D088D773B08}" dt="2024-05-22T11:58:48.259" v="5102"/>
          <ac:spMkLst>
            <pc:docMk/>
            <pc:sldMk cId="1636667716" sldId="441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15T14:58:33.478" v="4180" actId="478"/>
          <ac:spMkLst>
            <pc:docMk/>
            <pc:sldMk cId="1636667716" sldId="441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58:33.478" v="4180" actId="478"/>
          <ac:spMkLst>
            <pc:docMk/>
            <pc:sldMk cId="1636667716" sldId="441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10" creationId="{C9F656CC-1501-4777-4C45-E12DAE02BC14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36" creationId="{004CD101-4764-BEB1-7815-7971661D86EE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1" creationId="{9760C715-D8E9-737B-D392-237E1E391965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2" creationId="{3F87E410-7307-2EE9-6C04-897A57D360A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3" creationId="{A7C2489A-EB6E-B37E-0598-15E12DDC19DC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4" creationId="{12C52B24-E7EB-EB1B-F408-9EB6DCA0E593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5" creationId="{FD9118C4-CBEA-6702-5FB4-DE97B3E707C4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66" creationId="{3B703057-B23D-AB26-278D-1604466A56A9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78" creationId="{4EE721AA-3066-6149-25E9-38F3CD8A34AF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79" creationId="{129B0037-83BB-4F83-5A03-C25B9F946C1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0" creationId="{977B31C4-0B84-851D-8637-B863C0EC7215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1" creationId="{04E49959-38E1-2A80-BE27-7D65911B5537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2" creationId="{9DB28824-FB85-14B3-F347-3CBDCDB6A2D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3" creationId="{B6D343DA-8FD8-CE0A-84FB-9C6B52C479E2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4" creationId="{951B2B89-ACF1-B2E1-3572-5AA05C2928A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5" creationId="{D0C99427-49AD-406C-FB1B-17065F27F362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86" creationId="{BC94564F-FB43-5767-8658-63EB092129E6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187" creationId="{027CE4A0-F24D-489D-1294-CBFDBE173A28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188" creationId="{D9328F38-EBBA-88F7-9AB5-20ADB2485C81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189" creationId="{93C0598B-C84A-723B-3AD0-8F376A341099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58:26.077" v="4176" actId="478"/>
          <ac:spMkLst>
            <pc:docMk/>
            <pc:sldMk cId="1636667716" sldId="441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258" creationId="{A8B0D7BB-3A98-2D9A-80F3-1ED09DEE31EA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259" creationId="{EF7F2442-2F64-815F-E068-3C48C1B9742C}"/>
          </ac:spMkLst>
        </pc:spChg>
        <pc:spChg chg="mod">
          <ac:chgData name="Martin Geiger (Psychology)" userId="8f06b308-1267-4aba-9ebb-7f4bffdc13c4" providerId="ADAL" clId="{80A3F37D-D5E7-4096-9BEE-3D088D773B08}" dt="2024-05-15T15:03:35.942" v="4210" actId="1582"/>
          <ac:spMkLst>
            <pc:docMk/>
            <pc:sldMk cId="1636667716" sldId="441"/>
            <ac:spMk id="260" creationId="{6E8CD7BD-7722-C2C9-46EA-29BC6BE36A6A}"/>
          </ac:spMkLst>
        </pc:spChg>
        <pc:cxnChg chg="del mod">
          <ac:chgData name="Martin Geiger (Psychology)" userId="8f06b308-1267-4aba-9ebb-7f4bffdc13c4" providerId="ADAL" clId="{80A3F37D-D5E7-4096-9BEE-3D088D773B08}" dt="2024-05-22T11:52:55.374" v="5076" actId="478"/>
          <ac:cxnSpMkLst>
            <pc:docMk/>
            <pc:sldMk cId="1636667716" sldId="441"/>
            <ac:cxnSpMk id="4" creationId="{173E3A08-0931-B86E-1BD9-C467619553B1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6" creationId="{989D707D-631A-95D1-667D-C2328B600D7E}"/>
          </ac:cxnSpMkLst>
        </pc:cxnChg>
        <pc:cxnChg chg="add mod">
          <ac:chgData name="Martin Geiger (Psychology)" userId="8f06b308-1267-4aba-9ebb-7f4bffdc13c4" providerId="ADAL" clId="{80A3F37D-D5E7-4096-9BEE-3D088D773B08}" dt="2024-05-22T11:52:57.566" v="5078"/>
          <ac:cxnSpMkLst>
            <pc:docMk/>
            <pc:sldMk cId="1636667716" sldId="441"/>
            <ac:cxnSpMk id="13" creationId="{FBBFDAB8-B2DD-CB72-69E7-55DBE67EDBC9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15T14:58:34.148" v="4181" actId="478"/>
          <ac:cxnSpMkLst>
            <pc:docMk/>
            <pc:sldMk cId="1636667716" sldId="441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58:33.478" v="4180" actId="478"/>
          <ac:cxnSpMkLst>
            <pc:docMk/>
            <pc:sldMk cId="1636667716" sldId="441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58:34.903" v="4182" actId="478"/>
          <ac:cxnSpMkLst>
            <pc:docMk/>
            <pc:sldMk cId="1636667716" sldId="441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39" creationId="{83557549-56A2-AC4B-228D-96F61976D64D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50" creationId="{A49E229C-716A-91B0-787E-C66BF3AF38E7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68" creationId="{190D703C-8EFF-0308-CB7F-C2BF21160F7B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70" creationId="{EB16BA21-70E7-CF52-339F-A01E9CD75378}"/>
          </ac:cxnSpMkLst>
        </pc:cxnChg>
        <pc:cxnChg chg="mod">
          <ac:chgData name="Martin Geiger (Psychology)" userId="8f06b308-1267-4aba-9ebb-7f4bffdc13c4" providerId="ADAL" clId="{80A3F37D-D5E7-4096-9BEE-3D088D773B08}" dt="2024-05-15T15:03:35.942" v="4210" actId="1582"/>
          <ac:cxnSpMkLst>
            <pc:docMk/>
            <pc:sldMk cId="1636667716" sldId="441"/>
            <ac:cxnSpMk id="171" creationId="{8E47614B-ED05-AB33-074D-D0DBCF32CCB7}"/>
          </ac:cxnSpMkLst>
        </pc:cxnChg>
        <pc:cxnChg chg="del">
          <ac:chgData name="Martin Geiger (Psychology)" userId="8f06b308-1267-4aba-9ebb-7f4bffdc13c4" providerId="ADAL" clId="{80A3F37D-D5E7-4096-9BEE-3D088D773B08}" dt="2024-05-15T14:58:27.582" v="4178" actId="478"/>
          <ac:cxnSpMkLst>
            <pc:docMk/>
            <pc:sldMk cId="1636667716" sldId="441"/>
            <ac:cxnSpMk id="191" creationId="{4AA2B732-B114-5F18-2137-AF6CCC404C8F}"/>
          </ac:cxnSpMkLst>
        </pc:cxnChg>
        <pc:cxnChg chg="del">
          <ac:chgData name="Martin Geiger (Psychology)" userId="8f06b308-1267-4aba-9ebb-7f4bffdc13c4" providerId="ADAL" clId="{80A3F37D-D5E7-4096-9BEE-3D088D773B08}" dt="2024-05-15T14:58:26.848" v="4177" actId="478"/>
          <ac:cxnSpMkLst>
            <pc:docMk/>
            <pc:sldMk cId="1636667716" sldId="441"/>
            <ac:cxnSpMk id="192" creationId="{0D1B36BE-3A6C-3A70-797D-23763C3803F1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15T14:50:26.766" v="4075" actId="47"/>
        <pc:sldMkLst>
          <pc:docMk/>
          <pc:sldMk cId="3641955367" sldId="441"/>
        </pc:sldMkLst>
      </pc:sldChg>
      <pc:sldChg chg="addSp delSp modSp add mod modTransition">
        <pc:chgData name="Martin Geiger (Psychology)" userId="8f06b308-1267-4aba-9ebb-7f4bffdc13c4" providerId="ADAL" clId="{80A3F37D-D5E7-4096-9BEE-3D088D773B08}" dt="2024-05-22T11:58:51.445" v="5103"/>
        <pc:sldMkLst>
          <pc:docMk/>
          <pc:sldMk cId="2558093786" sldId="442"/>
        </pc:sldMkLst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5" creationId="{768A9AA2-FBFC-5767-CF57-3DA6829E02AE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7" creationId="{D517F5F9-0972-1F49-EFAC-D70AC95AA76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8" creationId="{4CD0C04F-1334-49C8-6F65-56E6754B8295}"/>
          </ac:spMkLst>
        </pc:spChg>
        <pc:spChg chg="del mod">
          <ac:chgData name="Martin Geiger (Psychology)" userId="8f06b308-1267-4aba-9ebb-7f4bffdc13c4" providerId="ADAL" clId="{80A3F37D-D5E7-4096-9BEE-3D088D773B08}" dt="2024-05-22T11:53:01.901" v="5080" actId="478"/>
          <ac:spMkLst>
            <pc:docMk/>
            <pc:sldMk cId="2558093786" sldId="442"/>
            <ac:spMk id="9" creationId="{99D71E9D-4E84-3E88-21F0-95BF5B713A82}"/>
          </ac:spMkLst>
        </pc:spChg>
        <pc:spChg chg="add 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" creationId="{B2BFD5EC-E423-EA53-6AFC-D33B1452602B}"/>
          </ac:spMkLst>
        </pc:spChg>
        <pc:spChg chg="add 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1" creationId="{966E52DE-F4CC-77D9-3DED-179E4C0E8292}"/>
          </ac:spMkLst>
        </pc:spChg>
        <pc:spChg chg="add mod">
          <ac:chgData name="Martin Geiger (Psychology)" userId="8f06b308-1267-4aba-9ebb-7f4bffdc13c4" providerId="ADAL" clId="{80A3F37D-D5E7-4096-9BEE-3D088D773B08}" dt="2024-05-22T11:53:02.810" v="5081"/>
          <ac:spMkLst>
            <pc:docMk/>
            <pc:sldMk cId="2558093786" sldId="442"/>
            <ac:spMk id="12" creationId="{065FD90B-1C61-55BF-DEE7-48EE71D8CEB4}"/>
          </ac:spMkLst>
        </pc:spChg>
        <pc:spChg chg="mod">
          <ac:chgData name="Martin Geiger (Psychology)" userId="8f06b308-1267-4aba-9ebb-7f4bffdc13c4" providerId="ADAL" clId="{80A3F37D-D5E7-4096-9BEE-3D088D773B08}" dt="2024-05-22T11:58:51.445" v="5103"/>
          <ac:spMkLst>
            <pc:docMk/>
            <pc:sldMk cId="2558093786" sldId="442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9" creationId="{9ACBAA08-6121-814A-50AD-C0120AC5447F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15T14:58:59.757" v="4184" actId="478"/>
          <ac:spMkLst>
            <pc:docMk/>
            <pc:sldMk cId="2558093786" sldId="442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10" creationId="{C9F656CC-1501-4777-4C45-E12DAE02BC14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36" creationId="{004CD101-4764-BEB1-7815-7971661D86EE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1" creationId="{9760C715-D8E9-737B-D392-237E1E391965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2" creationId="{3F87E410-7307-2EE9-6C04-897A57D360A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3" creationId="{A7C2489A-EB6E-B37E-0598-15E12DDC19DC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4" creationId="{12C52B24-E7EB-EB1B-F408-9EB6DCA0E593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5" creationId="{FD9118C4-CBEA-6702-5FB4-DE97B3E707C4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66" creationId="{3B703057-B23D-AB26-278D-1604466A56A9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78" creationId="{4EE721AA-3066-6149-25E9-38F3CD8A34AF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79" creationId="{129B0037-83BB-4F83-5A03-C25B9F946C1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0" creationId="{977B31C4-0B84-851D-8637-B863C0EC7215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1" creationId="{04E49959-38E1-2A80-BE27-7D65911B5537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2" creationId="{9DB28824-FB85-14B3-F347-3CBDCDB6A2D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3" creationId="{B6D343DA-8FD8-CE0A-84FB-9C6B52C479E2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4" creationId="{951B2B89-ACF1-B2E1-3572-5AA05C2928A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5" creationId="{D0C99427-49AD-406C-FB1B-17065F27F362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6" creationId="{BC94564F-FB43-5767-8658-63EB092129E6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7" creationId="{027CE4A0-F24D-489D-1294-CBFDBE173A28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8" creationId="{D9328F38-EBBA-88F7-9AB5-20ADB2485C81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89" creationId="{93C0598B-C84A-723B-3AD0-8F376A341099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190" creationId="{787407F8-EDC5-2272-3A39-500B58FC3213}"/>
          </ac:spMkLst>
        </pc:spChg>
        <pc:spChg chg="del">
          <ac:chgData name="Martin Geiger (Psychology)" userId="8f06b308-1267-4aba-9ebb-7f4bffdc13c4" providerId="ADAL" clId="{80A3F37D-D5E7-4096-9BEE-3D088D773B08}" dt="2024-05-15T14:59:02.814" v="4187" actId="478"/>
          <ac:spMkLst>
            <pc:docMk/>
            <pc:sldMk cId="2558093786" sldId="442"/>
            <ac:spMk id="199" creationId="{391DE251-A39D-90F7-B674-AC408F084FEA}"/>
          </ac:spMkLst>
        </pc:spChg>
        <pc:spChg chg="del">
          <ac:chgData name="Martin Geiger (Psychology)" userId="8f06b308-1267-4aba-9ebb-7f4bffdc13c4" providerId="ADAL" clId="{80A3F37D-D5E7-4096-9BEE-3D088D773B08}" dt="2024-05-15T14:59:02.814" v="4187" actId="478"/>
          <ac:spMkLst>
            <pc:docMk/>
            <pc:sldMk cId="2558093786" sldId="442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4:59:02.814" v="4187" actId="478"/>
          <ac:spMkLst>
            <pc:docMk/>
            <pc:sldMk cId="2558093786" sldId="442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58" creationId="{A8B0D7BB-3A98-2D9A-80F3-1ED09DEE31EA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59" creationId="{EF7F2442-2F64-815F-E068-3C48C1B9742C}"/>
          </ac:spMkLst>
        </pc:spChg>
        <pc:spChg chg="mod">
          <ac:chgData name="Martin Geiger (Psychology)" userId="8f06b308-1267-4aba-9ebb-7f4bffdc13c4" providerId="ADAL" clId="{80A3F37D-D5E7-4096-9BEE-3D088D773B08}" dt="2024-05-15T15:03:30.280" v="4209" actId="1582"/>
          <ac:spMkLst>
            <pc:docMk/>
            <pc:sldMk cId="2558093786" sldId="442"/>
            <ac:spMk id="260" creationId="{6E8CD7BD-7722-C2C9-46EA-29BC6BE36A6A}"/>
          </ac:spMkLst>
        </pc:spChg>
        <pc:cxnChg chg="del mod">
          <ac:chgData name="Martin Geiger (Psychology)" userId="8f06b308-1267-4aba-9ebb-7f4bffdc13c4" providerId="ADAL" clId="{80A3F37D-D5E7-4096-9BEE-3D088D773B08}" dt="2024-05-22T11:53:01.407" v="5079" actId="478"/>
          <ac:cxnSpMkLst>
            <pc:docMk/>
            <pc:sldMk cId="2558093786" sldId="442"/>
            <ac:cxnSpMk id="4" creationId="{173E3A08-0931-B86E-1BD9-C467619553B1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6" creationId="{989D707D-631A-95D1-667D-C2328B600D7E}"/>
          </ac:cxnSpMkLst>
        </pc:cxnChg>
        <pc:cxnChg chg="add mod">
          <ac:chgData name="Martin Geiger (Psychology)" userId="8f06b308-1267-4aba-9ebb-7f4bffdc13c4" providerId="ADAL" clId="{80A3F37D-D5E7-4096-9BEE-3D088D773B08}" dt="2024-05-22T11:53:02.810" v="5081"/>
          <ac:cxnSpMkLst>
            <pc:docMk/>
            <pc:sldMk cId="2558093786" sldId="442"/>
            <ac:cxnSpMk id="13" creationId="{71BFDA4A-9CFF-C3B8-C987-C7C71644D2E8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27" creationId="{CB78C207-E238-2635-0DC2-1890539731E4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15T14:59:00.437" v="4185" actId="478"/>
          <ac:cxnSpMkLst>
            <pc:docMk/>
            <pc:sldMk cId="2558093786" sldId="442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59:00.892" v="4186" actId="478"/>
          <ac:cxnSpMkLst>
            <pc:docMk/>
            <pc:sldMk cId="2558093786" sldId="442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39" creationId="{83557549-56A2-AC4B-228D-96F61976D64D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50" creationId="{A49E229C-716A-91B0-787E-C66BF3AF38E7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68" creationId="{190D703C-8EFF-0308-CB7F-C2BF21160F7B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70" creationId="{EB16BA21-70E7-CF52-339F-A01E9CD75378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71" creationId="{8E47614B-ED05-AB33-074D-D0DBCF32CCB7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91" creationId="{4AA2B732-B114-5F18-2137-AF6CCC404C8F}"/>
          </ac:cxnSpMkLst>
        </pc:cxnChg>
        <pc:cxnChg chg="mod">
          <ac:chgData name="Martin Geiger (Psychology)" userId="8f06b308-1267-4aba-9ebb-7f4bffdc13c4" providerId="ADAL" clId="{80A3F37D-D5E7-4096-9BEE-3D088D773B08}" dt="2024-05-15T15:03:30.280" v="4209" actId="1582"/>
          <ac:cxnSpMkLst>
            <pc:docMk/>
            <pc:sldMk cId="2558093786" sldId="442"/>
            <ac:cxnSpMk id="192" creationId="{0D1B36BE-3A6C-3A70-797D-23763C3803F1}"/>
          </ac:cxnSpMkLst>
        </pc:cxnChg>
      </pc:sldChg>
      <pc:sldChg chg="addSp delSp modSp add mod modTransition">
        <pc:chgData name="Martin Geiger (Psychology)" userId="8f06b308-1267-4aba-9ebb-7f4bffdc13c4" providerId="ADAL" clId="{80A3F37D-D5E7-4096-9BEE-3D088D773B08}" dt="2024-05-22T14:32:53.798" v="6557" actId="478"/>
        <pc:sldMkLst>
          <pc:docMk/>
          <pc:sldMk cId="1552116638" sldId="443"/>
        </pc:sldMkLst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5" creationId="{768A9AA2-FBFC-5767-CF57-3DA6829E02AE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7" creationId="{D517F5F9-0972-1F49-EFAC-D70AC95AA76A}"/>
          </ac:spMkLst>
        </pc:spChg>
        <pc:spChg chg="add del mod">
          <ac:chgData name="Martin Geiger (Psychology)" userId="8f06b308-1267-4aba-9ebb-7f4bffdc13c4" providerId="ADAL" clId="{80A3F37D-D5E7-4096-9BEE-3D088D773B08}" dt="2024-05-22T11:53:08.499" v="5083" actId="478"/>
          <ac:spMkLst>
            <pc:docMk/>
            <pc:sldMk cId="1552116638" sldId="443"/>
            <ac:spMk id="8" creationId="{4CD0C04F-1334-49C8-6F65-56E6754B8295}"/>
          </ac:spMkLst>
        </pc:spChg>
        <pc:spChg chg="del mod">
          <ac:chgData name="Martin Geiger (Psychology)" userId="8f06b308-1267-4aba-9ebb-7f4bffdc13c4" providerId="ADAL" clId="{80A3F37D-D5E7-4096-9BEE-3D088D773B08}" dt="2024-05-22T11:53:10.185" v="5084" actId="478"/>
          <ac:spMkLst>
            <pc:docMk/>
            <pc:sldMk cId="1552116638" sldId="443"/>
            <ac:spMk id="9" creationId="{99D71E9D-4E84-3E88-21F0-95BF5B713A82}"/>
          </ac:spMkLst>
        </pc:spChg>
        <pc:spChg chg="add 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" creationId="{1C0B447D-09BE-3BD3-3734-5B0DF69B581B}"/>
          </ac:spMkLst>
        </pc:spChg>
        <pc:spChg chg="add 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1" creationId="{FF5D5D8B-0001-CA81-D4C6-9146E014BEEB}"/>
          </ac:spMkLst>
        </pc:spChg>
        <pc:spChg chg="add mod">
          <ac:chgData name="Martin Geiger (Psychology)" userId="8f06b308-1267-4aba-9ebb-7f4bffdc13c4" providerId="ADAL" clId="{80A3F37D-D5E7-4096-9BEE-3D088D773B08}" dt="2024-05-22T11:53:11.703" v="5086"/>
          <ac:spMkLst>
            <pc:docMk/>
            <pc:sldMk cId="1552116638" sldId="443"/>
            <ac:spMk id="12" creationId="{393EC283-8EC4-2961-28F0-47D9676D7CE3}"/>
          </ac:spMkLst>
        </pc:spChg>
        <pc:spChg chg="mod">
          <ac:chgData name="Martin Geiger (Psychology)" userId="8f06b308-1267-4aba-9ebb-7f4bffdc13c4" providerId="ADAL" clId="{80A3F37D-D5E7-4096-9BEE-3D088D773B08}" dt="2024-05-22T11:57:58.210" v="5087" actId="20577"/>
          <ac:spMkLst>
            <pc:docMk/>
            <pc:sldMk cId="1552116638" sldId="443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" creationId="{EA9A8AD3-982E-97F5-FC01-9900CC12FBF2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17" creationId="{E3A2958D-96BF-5275-770B-26271FF3E861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9" creationId="{9ACBAA08-6121-814A-50AD-C0120AC5447F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0" creationId="{43C88E94-0860-3487-B5C0-552AC6499B35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22" creationId="{C35FCDDE-589D-3E3E-4AA3-70E4D53FA8F2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24" creationId="{8CED5D70-EDC3-BE6C-E173-BB28AB1F5CE3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26" creationId="{D691BCF6-3533-D0F7-7392-1537007D155F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28" creationId="{BC4D4A66-9826-4520-D915-B28DF2ACA448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0" creationId="{4F578761-7ED0-3976-201C-CE7C3CD46F36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2" creationId="{5D6BFDAE-B0A1-F692-F363-66BD33EEA52C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3" creationId="{40C3D845-BCA9-B1C4-4B75-F4B280C33238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4" creationId="{2C0EF076-8318-2723-FA1C-19E72C2DAB83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6" creationId="{BEA00D63-5F2E-AE57-5EC8-8DB518E0A66B}"/>
          </ac:spMkLst>
        </pc:spChg>
        <pc:spChg chg="add del mod">
          <ac:chgData name="Martin Geiger (Psychology)" userId="8f06b308-1267-4aba-9ebb-7f4bffdc13c4" providerId="ADAL" clId="{80A3F37D-D5E7-4096-9BEE-3D088D773B08}" dt="2024-05-22T12:23:27.931" v="5251" actId="478"/>
          <ac:spMkLst>
            <pc:docMk/>
            <pc:sldMk cId="1552116638" sldId="443"/>
            <ac:spMk id="37" creationId="{4CA3C00B-252F-7FB5-6B4B-50D097B30D96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38" creationId="{11948475-E792-B76D-4E53-E8EEE3E93982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0" creationId="{7DCAD230-8A50-37D0-4544-29BE8B358BAA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1" creationId="{59FD8492-C67C-75DD-65F9-290F64FC7233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2" creationId="{BF48E2F7-F065-DD9E-C60F-F88687185BDC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3" creationId="{902D97AF-F61B-8807-BBDF-7A368B06E63F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4" creationId="{CE106424-7E0F-2083-B5D6-00090ADFBB8C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5" creationId="{884B1D9D-7611-F2DF-B61F-2213DDDF803C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6" creationId="{CA0B9DA5-1D8C-3634-A731-663BDA4B63EB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7" creationId="{6FB84CA8-89A4-3876-A9FC-EE5F262AD332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8" creationId="{16DCC1DF-5157-0CC3-EEB2-D2D59EFA2639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49" creationId="{84072284-865D-0CE4-0284-98025A855AEC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0" creationId="{FC016A18-B237-FB2B-374C-B85FAAF4B983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1" creationId="{0E411B23-73E6-959D-51BE-323C876E997B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2" creationId="{A6C2FC24-BBA5-2D13-1FCA-32D91797A56A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3" creationId="{E089BB50-56B0-97D7-D1BE-7047E5F7A385}"/>
          </ac:spMkLst>
        </pc:spChg>
        <pc:spChg chg="add mod">
          <ac:chgData name="Martin Geiger (Psychology)" userId="8f06b308-1267-4aba-9ebb-7f4bffdc13c4" providerId="ADAL" clId="{80A3F37D-D5E7-4096-9BEE-3D088D773B08}" dt="2024-05-22T12:23:37.887" v="5255" actId="1076"/>
          <ac:spMkLst>
            <pc:docMk/>
            <pc:sldMk cId="1552116638" sldId="443"/>
            <ac:spMk id="54" creationId="{2D97ED25-E550-BA59-AA9D-6068FFCAE6E9}"/>
          </ac:spMkLst>
        </pc:spChg>
        <pc:spChg chg="add del mod">
          <ac:chgData name="Martin Geiger (Psychology)" userId="8f06b308-1267-4aba-9ebb-7f4bffdc13c4" providerId="ADAL" clId="{80A3F37D-D5E7-4096-9BEE-3D088D773B08}" dt="2024-05-22T14:32:53.798" v="6557" actId="478"/>
          <ac:spMkLst>
            <pc:docMk/>
            <pc:sldMk cId="1552116638" sldId="443"/>
            <ac:spMk id="55" creationId="{AC28F32D-C81B-5CEA-7D91-07B76EA45E4B}"/>
          </ac:spMkLst>
        </pc:spChg>
        <pc:spChg chg="add del mod">
          <ac:chgData name="Martin Geiger (Psychology)" userId="8f06b308-1267-4aba-9ebb-7f4bffdc13c4" providerId="ADAL" clId="{80A3F37D-D5E7-4096-9BEE-3D088D773B08}" dt="2024-05-22T14:32:53.798" v="6557" actId="478"/>
          <ac:spMkLst>
            <pc:docMk/>
            <pc:sldMk cId="1552116638" sldId="443"/>
            <ac:spMk id="57" creationId="{6CB64968-4FD1-0B2C-06B0-E307C07A8A9F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93" creationId="{306589B6-3C24-A32B-C1E1-A140F4E28FED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1" creationId="{C0F9D71E-EBF0-7E65-3F75-B0BF33E7C82E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2" creationId="{2FBCA9C6-1CB3-AD50-ADCB-F886D996BA2E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3" creationId="{6D70AF11-3EE1-F1CA-5634-FC2BAC5D4C7D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08" creationId="{CE43BAF4-A28F-51E0-D97F-9D5CB69D94ED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10" creationId="{C9F656CC-1501-4777-4C45-E12DAE02BC14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31" creationId="{3C154075-4D56-0EC0-97F3-A1F84A2C1FC3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36" creationId="{004CD101-4764-BEB1-7815-7971661D86EE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1" creationId="{9760C715-D8E9-737B-D392-237E1E391965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2" creationId="{3F87E410-7307-2EE9-6C04-897A57D360A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3" creationId="{A7C2489A-EB6E-B37E-0598-15E12DDC19DC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4" creationId="{12C52B24-E7EB-EB1B-F408-9EB6DCA0E593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5" creationId="{FD9118C4-CBEA-6702-5FB4-DE97B3E707C4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66" creationId="{3B703057-B23D-AB26-278D-1604466A56A9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78" creationId="{4EE721AA-3066-6149-25E9-38F3CD8A34AF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79" creationId="{129B0037-83BB-4F83-5A03-C25B9F946C1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0" creationId="{977B31C4-0B84-851D-8637-B863C0EC7215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1" creationId="{04E49959-38E1-2A80-BE27-7D65911B5537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2" creationId="{9DB28824-FB85-14B3-F347-3CBDCDB6A2D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3" creationId="{B6D343DA-8FD8-CE0A-84FB-9C6B52C479E2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4" creationId="{951B2B89-ACF1-B2E1-3572-5AA05C2928A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5" creationId="{D0C99427-49AD-406C-FB1B-17065F27F362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6" creationId="{BC94564F-FB43-5767-8658-63EB092129E6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7" creationId="{027CE4A0-F24D-489D-1294-CBFDBE173A28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8" creationId="{D9328F38-EBBA-88F7-9AB5-20ADB2485C81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89" creationId="{93C0598B-C84A-723B-3AD0-8F376A341099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90" creationId="{787407F8-EDC5-2272-3A39-500B58FC3213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199" creationId="{391DE251-A39D-90F7-B674-AC408F084FE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00" creationId="{9C0453A2-2601-12A4-75F0-ECC9AB2A0F62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01" creationId="{2442E787-51FF-994E-1C45-23A33BCDC6DC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58" creationId="{A8B0D7BB-3A98-2D9A-80F3-1ED09DEE31EA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59" creationId="{EF7F2442-2F64-815F-E068-3C48C1B9742C}"/>
          </ac:spMkLst>
        </pc:spChg>
        <pc:spChg chg="mod">
          <ac:chgData name="Martin Geiger (Psychology)" userId="8f06b308-1267-4aba-9ebb-7f4bffdc13c4" providerId="ADAL" clId="{80A3F37D-D5E7-4096-9BEE-3D088D773B08}" dt="2024-05-15T15:03:25.191" v="4208" actId="1582"/>
          <ac:spMkLst>
            <pc:docMk/>
            <pc:sldMk cId="1552116638" sldId="443"/>
            <ac:spMk id="260" creationId="{6E8CD7BD-7722-C2C9-46EA-29BC6BE36A6A}"/>
          </ac:spMkLst>
        </pc:spChg>
        <pc:cxnChg chg="del mod">
          <ac:chgData name="Martin Geiger (Psychology)" userId="8f06b308-1267-4aba-9ebb-7f4bffdc13c4" providerId="ADAL" clId="{80A3F37D-D5E7-4096-9BEE-3D088D773B08}" dt="2024-05-22T11:53:10.700" v="5085" actId="478"/>
          <ac:cxnSpMkLst>
            <pc:docMk/>
            <pc:sldMk cId="1552116638" sldId="443"/>
            <ac:cxnSpMk id="4" creationId="{173E3A08-0931-B86E-1BD9-C467619553B1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6" creationId="{989D707D-631A-95D1-667D-C2328B600D7E}"/>
          </ac:cxnSpMkLst>
        </pc:cxnChg>
        <pc:cxnChg chg="add mod">
          <ac:chgData name="Martin Geiger (Psychology)" userId="8f06b308-1267-4aba-9ebb-7f4bffdc13c4" providerId="ADAL" clId="{80A3F37D-D5E7-4096-9BEE-3D088D773B08}" dt="2024-05-22T11:53:11.703" v="5086"/>
          <ac:cxnSpMkLst>
            <pc:docMk/>
            <pc:sldMk cId="1552116638" sldId="443"/>
            <ac:cxnSpMk id="13" creationId="{B6836AF5-7162-DFCF-717C-BC10906BE0DC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22T11:57:58.210" v="5087" actId="20577"/>
          <ac:cxnSpMkLst>
            <pc:docMk/>
            <pc:sldMk cId="1552116638" sldId="443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22T11:57:58.210" v="5087" actId="20577"/>
          <ac:cxnSpMkLst>
            <pc:docMk/>
            <pc:sldMk cId="1552116638" sldId="443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27" creationId="{CB78C207-E238-2635-0DC2-1890539731E4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29" creationId="{E1F1C75D-1720-5108-A4D7-FDB845730DFC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4:59:48.032" v="4200" actId="478"/>
          <ac:cxnSpMkLst>
            <pc:docMk/>
            <pc:sldMk cId="1552116638" sldId="443"/>
            <ac:cxnSpMk id="33" creationId="{88885DAF-DF70-2E89-1C82-DF6B586B4D74}"/>
          </ac:cxnSpMkLst>
        </pc:cxnChg>
        <pc:cxnChg chg="mod">
          <ac:chgData name="Martin Geiger (Psychology)" userId="8f06b308-1267-4aba-9ebb-7f4bffdc13c4" providerId="ADAL" clId="{80A3F37D-D5E7-4096-9BEE-3D088D773B08}" dt="2024-05-22T11:57:58.210" v="5087" actId="20577"/>
          <ac:cxnSpMkLst>
            <pc:docMk/>
            <pc:sldMk cId="1552116638" sldId="443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4:32:53.798" v="6557" actId="478"/>
          <ac:cxnSpMkLst>
            <pc:docMk/>
            <pc:sldMk cId="1552116638" sldId="443"/>
            <ac:cxnSpMk id="56" creationId="{99C555F7-5BC1-0E9D-5042-D7A659BF9D1C}"/>
          </ac:cxnSpMkLst>
        </pc:cxnChg>
        <pc:cxnChg chg="add del mod">
          <ac:chgData name="Martin Geiger (Psychology)" userId="8f06b308-1267-4aba-9ebb-7f4bffdc13c4" providerId="ADAL" clId="{80A3F37D-D5E7-4096-9BEE-3D088D773B08}" dt="2024-05-22T14:32:53.798" v="6557" actId="478"/>
          <ac:cxnSpMkLst>
            <pc:docMk/>
            <pc:sldMk cId="1552116638" sldId="443"/>
            <ac:cxnSpMk id="58" creationId="{96ED928D-E524-BCB6-1F09-153083DB01C6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46" creationId="{CD5F9862-0DC5-35EF-06F6-F3195BFAECAC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48" creationId="{8315726F-2F80-72C9-DE23-F7EB8CDC7E25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50" creationId="{A49E229C-716A-91B0-787E-C66BF3AF38E7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68" creationId="{190D703C-8EFF-0308-CB7F-C2BF21160F7B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70" creationId="{EB16BA21-70E7-CF52-339F-A01E9CD75378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71" creationId="{8E47614B-ED05-AB33-074D-D0DBCF32CCB7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91" creationId="{4AA2B732-B114-5F18-2137-AF6CCC404C8F}"/>
          </ac:cxnSpMkLst>
        </pc:cxnChg>
        <pc:cxnChg chg="mod">
          <ac:chgData name="Martin Geiger (Psychology)" userId="8f06b308-1267-4aba-9ebb-7f4bffdc13c4" providerId="ADAL" clId="{80A3F37D-D5E7-4096-9BEE-3D088D773B08}" dt="2024-05-15T15:03:25.191" v="4208" actId="1582"/>
          <ac:cxnSpMkLst>
            <pc:docMk/>
            <pc:sldMk cId="1552116638" sldId="443"/>
            <ac:cxnSpMk id="192" creationId="{0D1B36BE-3A6C-3A70-797D-23763C3803F1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15T14:59:15.717" v="4189" actId="47"/>
        <pc:sldMkLst>
          <pc:docMk/>
          <pc:sldMk cId="1370276739" sldId="444"/>
        </pc:sldMkLst>
      </pc:sldChg>
      <pc:sldChg chg="addSp delSp modSp add del mod or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2913105794" sldId="444"/>
        </pc:sldMkLst>
        <pc:spChg chg="mod">
          <ac:chgData name="Martin Geiger (Psychology)" userId="8f06b308-1267-4aba-9ebb-7f4bffdc13c4" providerId="ADAL" clId="{80A3F37D-D5E7-4096-9BEE-3D088D773B08}" dt="2024-05-15T15:09:39.803" v="4256" actId="207"/>
          <ac:spMkLst>
            <pc:docMk/>
            <pc:sldMk cId="2913105794" sldId="444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3" creationId="{7016F576-CD72-1A84-809C-FBB9CDF4911F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5" creationId="{768A9AA2-FBFC-5767-CF57-3DA6829E02AE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7" creationId="{D517F5F9-0972-1F49-EFAC-D70AC95AA76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8" creationId="{4CD0C04F-1334-49C8-6F65-56E6754B8295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9" creationId="{99D71E9D-4E84-3E88-21F0-95BF5B713A82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10" creationId="{1C0B447D-09BE-3BD3-3734-5B0DF69B581B}"/>
          </ac:spMkLst>
        </pc:spChg>
        <pc:spChg chg="del mod">
          <ac:chgData name="Martin Geiger (Psychology)" userId="8f06b308-1267-4aba-9ebb-7f4bffdc13c4" providerId="ADAL" clId="{80A3F37D-D5E7-4096-9BEE-3D088D773B08}" dt="2024-05-15T15:08:10.379" v="4242" actId="478"/>
          <ac:spMkLst>
            <pc:docMk/>
            <pc:sldMk cId="2913105794" sldId="444"/>
            <ac:spMk id="11" creationId="{FF5D5D8B-0001-CA81-D4C6-9146E014BEEB}"/>
          </ac:spMkLst>
        </pc:spChg>
        <pc:spChg chg="mod">
          <ac:chgData name="Martin Geiger (Psychology)" userId="8f06b308-1267-4aba-9ebb-7f4bffdc13c4" providerId="ADAL" clId="{80A3F37D-D5E7-4096-9BEE-3D088D773B08}" dt="2024-05-22T11:58:55.258" v="5104"/>
          <ac:spMkLst>
            <pc:docMk/>
            <pc:sldMk cId="2913105794" sldId="444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19" creationId="{9ACBAA08-6121-814A-50AD-C0120AC5447F}"/>
          </ac:spMkLst>
        </pc:spChg>
        <pc:spChg chg="mod">
          <ac:chgData name="Martin Geiger (Psychology)" userId="8f06b308-1267-4aba-9ebb-7f4bffdc13c4" providerId="ADAL" clId="{80A3F37D-D5E7-4096-9BEE-3D088D773B08}" dt="2024-05-15T15:02:55.983" v="4205" actId="1582"/>
          <ac:spMkLst>
            <pc:docMk/>
            <pc:sldMk cId="2913105794" sldId="444"/>
            <ac:spMk id="20" creationId="{43C88E94-0860-3487-B5C0-552AC6499B35}"/>
          </ac:spMkLst>
        </pc:spChg>
        <pc:spChg chg="mod">
          <ac:chgData name="Martin Geiger (Psychology)" userId="8f06b308-1267-4aba-9ebb-7f4bffdc13c4" providerId="ADAL" clId="{80A3F37D-D5E7-4096-9BEE-3D088D773B08}" dt="2024-05-15T15:12:26.680" v="4266" actId="207"/>
          <ac:spMkLst>
            <pc:docMk/>
            <pc:sldMk cId="2913105794" sldId="444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2" creationId="{3B56842F-9CA0-8717-D09B-8029ED96085F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4" creationId="{AFC6AF22-45E7-0AA4-7744-7383F685349A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6" creationId="{0DDE3A25-ACA4-3955-5F37-E2DB0BA6F2FF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8" creationId="{B35BF8AA-206D-F30B-A162-E5CD05EA5650}"/>
          </ac:spMkLst>
        </pc:spChg>
        <pc:spChg chg="add mod">
          <ac:chgData name="Martin Geiger (Psychology)" userId="8f06b308-1267-4aba-9ebb-7f4bffdc13c4" providerId="ADAL" clId="{80A3F37D-D5E7-4096-9BEE-3D088D773B08}" dt="2024-05-15T15:12:26.172" v="4265" actId="1076"/>
          <ac:spMkLst>
            <pc:docMk/>
            <pc:sldMk cId="2913105794" sldId="444"/>
            <ac:spMk id="37" creationId="{32BD7D43-1BF9-124D-B135-620CD414BC7D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93" creationId="{306589B6-3C24-A32B-C1E1-A140F4E28FED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01" creationId="{C0F9D71E-EBF0-7E65-3F75-B0BF33E7C82E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02" creationId="{2FBCA9C6-1CB3-AD50-ADCB-F886D996BA2E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03" creationId="{6D70AF11-3EE1-F1CA-5634-FC2BAC5D4C7D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08" creationId="{CE43BAF4-A28F-51E0-D97F-9D5CB69D94ED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10" creationId="{C9F656CC-1501-4777-4C45-E12DAE02BC14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31" creationId="{3C154075-4D56-0EC0-97F3-A1F84A2C1FC3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36" creationId="{004CD101-4764-BEB1-7815-7971661D86EE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1" creationId="{9760C715-D8E9-737B-D392-237E1E391965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2" creationId="{3F87E410-7307-2EE9-6C04-897A57D360A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3" creationId="{A7C2489A-EB6E-B37E-0598-15E12DDC19DC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4" creationId="{12C52B24-E7EB-EB1B-F408-9EB6DCA0E593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5" creationId="{FD9118C4-CBEA-6702-5FB4-DE97B3E707C4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66" creationId="{3B703057-B23D-AB26-278D-1604466A56A9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78" creationId="{4EE721AA-3066-6149-25E9-38F3CD8A34AF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79" creationId="{129B0037-83BB-4F83-5A03-C25B9F946C1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0" creationId="{977B31C4-0B84-851D-8637-B863C0EC7215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1" creationId="{04E49959-38E1-2A80-BE27-7D65911B5537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2" creationId="{9DB28824-FB85-14B3-F347-3CBDCDB6A2D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3" creationId="{B6D343DA-8FD8-CE0A-84FB-9C6B52C479E2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4" creationId="{951B2B89-ACF1-B2E1-3572-5AA05C2928A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5" creationId="{D0C99427-49AD-406C-FB1B-17065F27F362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6" creationId="{BC94564F-FB43-5767-8658-63EB092129E6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7" creationId="{027CE4A0-F24D-489D-1294-CBFDBE173A28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8" creationId="{D9328F38-EBBA-88F7-9AB5-20ADB2485C81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89" creationId="{93C0598B-C84A-723B-3AD0-8F376A341099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190" creationId="{787407F8-EDC5-2272-3A39-500B58FC3213}"/>
          </ac:spMkLst>
        </pc:spChg>
        <pc:spChg chg="add del mod">
          <ac:chgData name="Martin Geiger (Psychology)" userId="8f06b308-1267-4aba-9ebb-7f4bffdc13c4" providerId="ADAL" clId="{80A3F37D-D5E7-4096-9BEE-3D088D773B08}" dt="2024-05-15T15:08:04.322" v="4240" actId="478"/>
          <ac:spMkLst>
            <pc:docMk/>
            <pc:sldMk cId="2913105794" sldId="444"/>
            <ac:spMk id="199" creationId="{391DE251-A39D-90F7-B674-AC408F084FEA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00" creationId="{9C0453A2-2601-12A4-75F0-ECC9AB2A0F62}"/>
          </ac:spMkLst>
        </pc:spChg>
        <pc:spChg chg="add del mod">
          <ac:chgData name="Martin Geiger (Psychology)" userId="8f06b308-1267-4aba-9ebb-7f4bffdc13c4" providerId="ADAL" clId="{80A3F37D-D5E7-4096-9BEE-3D088D773B08}" dt="2024-05-15T15:12:29.138" v="4271" actId="478"/>
          <ac:spMkLst>
            <pc:docMk/>
            <pc:sldMk cId="2913105794" sldId="444"/>
            <ac:spMk id="201" creationId="{2442E787-51FF-994E-1C45-23A33BCDC6DC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258" creationId="{A8B0D7BB-3A98-2D9A-80F3-1ED09DEE31EA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259" creationId="{EF7F2442-2F64-815F-E068-3C48C1B9742C}"/>
          </ac:spMkLst>
        </pc:spChg>
        <pc:spChg chg="del mod">
          <ac:chgData name="Martin Geiger (Psychology)" userId="8f06b308-1267-4aba-9ebb-7f4bffdc13c4" providerId="ADAL" clId="{80A3F37D-D5E7-4096-9BEE-3D088D773B08}" dt="2024-05-15T15:08:32.839" v="4245" actId="478"/>
          <ac:spMkLst>
            <pc:docMk/>
            <pc:sldMk cId="2913105794" sldId="444"/>
            <ac:spMk id="260" creationId="{6E8CD7BD-7722-C2C9-46EA-29BC6BE36A6A}"/>
          </ac:spMkLst>
        </pc:sp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4" creationId="{173E3A08-0931-B86E-1BD9-C467619553B1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6" creationId="{989D707D-631A-95D1-667D-C2328B600D7E}"/>
          </ac:cxnSpMkLst>
        </pc:cxnChg>
        <pc:cxnChg chg="add mod">
          <ac:chgData name="Martin Geiger (Psychology)" userId="8f06b308-1267-4aba-9ebb-7f4bffdc13c4" providerId="ADAL" clId="{80A3F37D-D5E7-4096-9BEE-3D088D773B08}" dt="2024-05-15T15:12:27.690" v="4269" actId="14100"/>
          <ac:cxnSpMkLst>
            <pc:docMk/>
            <pc:sldMk cId="2913105794" sldId="444"/>
            <ac:cxnSpMk id="13" creationId="{AFF0FD4E-DEA6-DA63-FF2F-E866CAB0662F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27" creationId="{CB78C207-E238-2635-0DC2-1890539731E4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29" creationId="{E1F1C75D-1720-5108-A4D7-FDB845730DFC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15T15:12:29.138" v="4271" actId="478"/>
          <ac:cxnSpMkLst>
            <pc:docMk/>
            <pc:sldMk cId="2913105794" sldId="444"/>
            <ac:cxnSpMk id="32" creationId="{DB3FA55B-BCFF-B622-27D5-C540A2E7EC00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02:55.983" v="4205" actId="1582"/>
          <ac:cxnSpMkLst>
            <pc:docMk/>
            <pc:sldMk cId="2913105794" sldId="444"/>
            <ac:cxnSpMk id="39" creationId="{83557549-56A2-AC4B-228D-96F61976D64D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46" creationId="{CD5F9862-0DC5-35EF-06F6-F3195BFAECAC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48" creationId="{8315726F-2F80-72C9-DE23-F7EB8CDC7E25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50" creationId="{A49E229C-716A-91B0-787E-C66BF3AF38E7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68" creationId="{190D703C-8EFF-0308-CB7F-C2BF21160F7B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70" creationId="{EB16BA21-70E7-CF52-339F-A01E9CD75378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71" creationId="{8E47614B-ED05-AB33-074D-D0DBCF32CCB7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91" creationId="{4AA2B732-B114-5F18-2137-AF6CCC404C8F}"/>
          </ac:cxnSpMkLst>
        </pc:cxnChg>
        <pc:cxnChg chg="del mod">
          <ac:chgData name="Martin Geiger (Psychology)" userId="8f06b308-1267-4aba-9ebb-7f4bffdc13c4" providerId="ADAL" clId="{80A3F37D-D5E7-4096-9BEE-3D088D773B08}" dt="2024-05-15T15:08:32.839" v="4245" actId="478"/>
          <ac:cxnSpMkLst>
            <pc:docMk/>
            <pc:sldMk cId="2913105794" sldId="444"/>
            <ac:cxnSpMk id="192" creationId="{0D1B36BE-3A6C-3A70-797D-23763C3803F1}"/>
          </ac:cxnSpMkLst>
        </pc:cxnChg>
      </pc:sldChg>
      <pc:sldChg chg="modSp add mod modTransition">
        <pc:chgData name="Martin Geiger (Psychology)" userId="8f06b308-1267-4aba-9ebb-7f4bffdc13c4" providerId="ADAL" clId="{80A3F37D-D5E7-4096-9BEE-3D088D773B08}" dt="2024-05-22T11:58:25.735" v="5094"/>
        <pc:sldMkLst>
          <pc:docMk/>
          <pc:sldMk cId="321101415" sldId="445"/>
        </pc:sldMkLst>
        <pc:spChg chg="mod">
          <ac:chgData name="Martin Geiger (Psychology)" userId="8f06b308-1267-4aba-9ebb-7f4bffdc13c4" providerId="ADAL" clId="{80A3F37D-D5E7-4096-9BEE-3D088D773B08}" dt="2024-05-22T11:58:25.735" v="5094"/>
          <ac:spMkLst>
            <pc:docMk/>
            <pc:sldMk cId="321101415" sldId="445"/>
            <ac:spMk id="15" creationId="{D659D377-350A-5DDF-7E62-623FB0554018}"/>
          </ac:spMkLst>
        </pc:spChg>
      </pc:sldChg>
      <pc:sldChg chg="addSp delSp modSp add mod modTransition">
        <pc:chgData name="Martin Geiger (Psychology)" userId="8f06b308-1267-4aba-9ebb-7f4bffdc13c4" providerId="ADAL" clId="{80A3F37D-D5E7-4096-9BEE-3D088D773B08}" dt="2024-05-22T14:58:13.113" v="6767" actId="1076"/>
        <pc:sldMkLst>
          <pc:docMk/>
          <pc:sldMk cId="3926125402" sldId="446"/>
        </pc:sldMkLst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2" creationId="{84D7498D-18BD-984F-7DFC-69A43367766A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3" creationId="{7016F576-CD72-1A84-809C-FBB9CDF4911F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4" creationId="{351FC947-E874-5193-D54B-15348FB1EC70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5" creationId="{4BFE44F0-D845-A70D-2249-E620D1898676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6" creationId="{571EB7E3-9AB2-3AEA-97F1-F9E841B79FAE}"/>
          </ac:spMkLst>
        </pc:spChg>
        <pc:spChg chg="add del mod">
          <ac:chgData name="Martin Geiger (Psychology)" userId="8f06b308-1267-4aba-9ebb-7f4bffdc13c4" providerId="ADAL" clId="{80A3F37D-D5E7-4096-9BEE-3D088D773B08}" dt="2024-05-15T15:13:22.935" v="4285" actId="478"/>
          <ac:spMkLst>
            <pc:docMk/>
            <pc:sldMk cId="3926125402" sldId="446"/>
            <ac:spMk id="7" creationId="{859582EA-46C4-0E9C-A8B2-35495CAAD9A2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7" creationId="{E6266110-BF0D-94BE-AFE6-C5C3FCBDF7BD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8" creationId="{7611B98C-90A6-8BB3-0518-6ACE37B5AA17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9" creationId="{609CD45B-A216-C69E-B30F-424F86A584D6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10" creationId="{1C0B447D-09BE-3BD3-3734-5B0DF69B581B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0" creationId="{DB1FBEC6-7443-FD67-5128-A09AC50DFF48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1" creationId="{60B2BFB5-7022-98EA-F6D4-4F72100265E6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2" creationId="{E4799190-C035-5C06-FDB5-8E1E53B6494C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3" creationId="{A6455B6C-8394-B199-6C02-B763ABBFF8A6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5" creationId="{D659D377-350A-5DDF-7E62-623FB0554018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6" creationId="{EA9A8AD3-982E-97F5-FC01-9900CC12FBF2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7" creationId="{4F4B74AE-BE6E-61A6-D6E4-59B7CC3AE20E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8" creationId="{380B4E13-2048-A1AF-0FCE-5B37441241EB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9" creationId="{9ACBAA08-6121-814A-50AD-C0120AC5447F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20" creationId="{43C88E94-0860-3487-B5C0-552AC6499B35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2" creationId="{3B56842F-9CA0-8717-D09B-8029ED96085F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22" creationId="{53786269-F68B-7681-E8EB-AF69D8DD4A40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4" creationId="{AFC6AF22-45E7-0AA4-7744-7383F685349A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24" creationId="{BCFF14D5-23F8-DBCF-63C5-83AA1E2CF7A7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6" creationId="{0DDE3A25-ACA4-3955-5F37-E2DB0BA6F2FF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26" creationId="{CF4C40B1-F76F-8048-2F8D-E1EAB4FADC6A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28" creationId="{0B599B5F-5641-3AC0-022F-6D7C114F25DC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8" creationId="{B35BF8AA-206D-F30B-A162-E5CD05EA5650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30" creationId="{007698A0-4885-837E-AB38-C75335ABC127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32" creationId="{7B97D1DB-81DA-70B5-6417-E21E59534A5E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33" creationId="{FE6B3207-EDD0-FC52-4E9C-BE693C56C34C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34" creationId="{C4FAEF0F-5FF7-695B-A599-D4E90087D87A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0" creationId="{C71D8A4E-236B-53CA-4DBB-821CD9FE278B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1" creationId="{958F3EDF-F2AA-F3C7-35E0-EC79897F4D8F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2" creationId="{26DED968-D14C-202E-98B7-9C88371956F6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3" creationId="{42D02456-BEBF-F492-B834-39B7BEB41152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4" creationId="{26315E5A-96CD-13E3-B5EA-B34799C66A72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5" creationId="{01A056DB-9240-E72B-229A-AED0F67D53C6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49" creationId="{3F3F681C-B05A-0A3D-2EFA-5209A4D9A391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0" creationId="{87383B89-0FEE-D66F-C6DE-EB13A2AF7AB5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1" creationId="{54098B99-8FAB-5165-FC16-AC58FE78AEEA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2" creationId="{EA26EAF0-4807-DADD-5966-03BE3358008F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3" creationId="{6F9D7462-2B40-3DB5-6C5E-CEF98081F63D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4" creationId="{AC5A1E0D-81C3-B4FA-DF81-02B9DF21D7DC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5" creationId="{1888BDB3-ECAA-0D64-FBDC-1EE1215017F5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6" creationId="{0CD91CE1-7F7F-AC79-7A84-D61055A775F2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7" creationId="{118ABF4D-D524-E3C7-E95C-DAA61769A1A9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8" creationId="{6F905D13-A584-F2D8-8392-4E5E0D7A22BC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59" creationId="{51576DCD-8C76-61A5-B1E3-C13B91492784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0" creationId="{963CB1CC-290D-CC1D-AD42-A5280C40598E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1" creationId="{D4B5FF0A-8D5F-622C-0812-B5CB24994D67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4" creationId="{88E92E4C-4003-1557-A16A-A0BEB48A32A1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5" creationId="{492D3793-CF9F-521D-295F-BC7155BB4B93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6" creationId="{4DD72AE4-00ED-47D3-7A0F-A4936E77C5F3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7" creationId="{557F9204-B63C-0C68-05DE-CA09F5E585CB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8" creationId="{3FAC9C2F-7114-59BC-2A3F-CC08E6103B25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69" creationId="{CBBE623C-9E3E-985D-41DF-328085A3E401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0" creationId="{18DB19B1-9EE1-1024-4A87-2D918BE239DE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2" creationId="{FB97CDE3-7214-CDF8-90DB-E156D375348C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3" creationId="{32EFEA69-C02A-3808-2EFF-07703AFA50AE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4" creationId="{20559730-4D49-5BE3-4E40-604D75D62070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5" creationId="{5D292B23-8C72-46CD-4FF6-242DACC7B1A2}"/>
          </ac:spMkLst>
        </pc:spChg>
        <pc:spChg chg="add mod">
          <ac:chgData name="Martin Geiger (Psychology)" userId="8f06b308-1267-4aba-9ebb-7f4bffdc13c4" providerId="ADAL" clId="{80A3F37D-D5E7-4096-9BEE-3D088D773B08}" dt="2024-05-22T12:07:24.169" v="5123"/>
          <ac:spMkLst>
            <pc:docMk/>
            <pc:sldMk cId="3926125402" sldId="446"/>
            <ac:spMk id="76" creationId="{753682A3-45F3-4CE6-28C0-970606E54789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78" creationId="{EBF53809-84B1-0AB2-24A9-CD02D02FE75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79" creationId="{E0BA2D74-19BF-52E7-D1B1-97AE18C1F72C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0" creationId="{79AB46AA-BD3F-5B34-871E-6FACCF5621DB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1" creationId="{12A69E9B-1092-FA9A-1834-C6EA695C609B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2" creationId="{9592020C-8DD7-6909-0E17-D221FC9A08F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3" creationId="{0EDBC382-73B3-9089-84A6-F7AFE7193C68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4" creationId="{FBA2B610-790A-A665-23D2-880BDA2E1847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5" creationId="{78E9DAF3-0A83-F8D5-0612-4D8AE338ED2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89" creationId="{E3E0BCFA-90AE-7301-AD39-49D01790C1CE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0" creationId="{890EB5D3-B08A-EDD4-8E67-76BCD3E0E581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1" creationId="{065BB962-FBB6-11FA-3ACA-55278BE76E3F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2" creationId="{2667D2FA-3935-4348-F814-49B9D7C59B85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3" creationId="{6BC209DE-A87D-BECA-4F58-B4A0B31D168A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4" creationId="{4D1ADCCB-DAD8-D8FF-8BC5-F70BB2454805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8" creationId="{CEED66E4-3A00-C3D8-FFCE-07419C16B1FB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99" creationId="{618318C1-A2D4-65C5-FC4D-B65C127B8C46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0" creationId="{A6B19AF6-373D-C25C-4D33-1D2AB5438C2B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1" creationId="{579262BB-FAD7-CE61-40AB-A3F5EC84B1CE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2" creationId="{91323F8B-F9AB-9B11-5526-38EFA74A193A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3" creationId="{DDCBDE8D-D4D5-3E4C-F3A2-D636250A5FD6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4" creationId="{7520EF39-3462-FF31-468A-A000D451A340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5" creationId="{9EBF8B99-7CF4-B531-B3E8-682521F0AF6F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6" creationId="{6F1A5091-E304-C1BE-BBEE-2CFE35BA002F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7" creationId="{55A776DF-1B2D-E2F7-EC06-12AE55F3425A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8" creationId="{98FF4FCC-1CFF-BAD8-108F-EC6531D275F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09" creationId="{B004466F-89EA-3A6D-D6CC-A2E13776E7D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0" creationId="{C7FE7217-776D-FB4B-6719-FC80C18DEA77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3" creationId="{AFF498F8-B59B-6A28-5248-5D5F3D4E7902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4" creationId="{B579733A-828D-19A7-A2EE-8DCACF8FAE84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5" creationId="{69555D73-5044-054B-BFC8-DFE85CD4C4E7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6" creationId="{A2572F05-C6AE-C788-EDC1-B5140538D670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7" creationId="{4691A003-1198-CC23-0DF7-BBCA39D52B53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8" creationId="{3C8F67D3-BB49-5059-81A4-4C7BF2B12314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19" creationId="{8F3D97F4-DF5E-E9CD-62AE-3586E11C9236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1" creationId="{E1EE7E20-D381-F02D-BE88-7AE499FF8604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2" creationId="{B41BB294-3B2B-1823-E81B-73576BE0B10D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3" creationId="{BBD24D3C-7649-6E8D-3B98-EF509A0846A3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4" creationId="{759DD636-AA57-DB15-8AEA-DF0A756DF82E}"/>
          </ac:spMkLst>
        </pc:spChg>
        <pc:spChg chg="add mod">
          <ac:chgData name="Martin Geiger (Psychology)" userId="8f06b308-1267-4aba-9ebb-7f4bffdc13c4" providerId="ADAL" clId="{80A3F37D-D5E7-4096-9BEE-3D088D773B08}" dt="2024-05-22T12:07:48.281" v="5128" actId="1076"/>
          <ac:spMkLst>
            <pc:docMk/>
            <pc:sldMk cId="3926125402" sldId="446"/>
            <ac:spMk id="125" creationId="{AE48B62C-A9A0-5969-7D5A-0A3911B36566}"/>
          </ac:spMkLst>
        </pc:spChg>
        <pc:spChg chg="add del">
          <ac:chgData name="Martin Geiger (Psychology)" userId="8f06b308-1267-4aba-9ebb-7f4bffdc13c4" providerId="ADAL" clId="{80A3F37D-D5E7-4096-9BEE-3D088D773B08}" dt="2024-05-22T12:08:22.430" v="5132" actId="478"/>
          <ac:spMkLst>
            <pc:docMk/>
            <pc:sldMk cId="3926125402" sldId="446"/>
            <ac:spMk id="127" creationId="{2AC59571-76CA-CFFB-352F-85511D3D652E}"/>
          </ac:spMkLst>
        </pc:spChg>
        <pc:spChg chg="add del mod">
          <ac:chgData name="Martin Geiger (Psychology)" userId="8f06b308-1267-4aba-9ebb-7f4bffdc13c4" providerId="ADAL" clId="{80A3F37D-D5E7-4096-9BEE-3D088D773B08}" dt="2024-05-22T12:24:12.680" v="5261" actId="478"/>
          <ac:spMkLst>
            <pc:docMk/>
            <pc:sldMk cId="3926125402" sldId="446"/>
            <ac:spMk id="128" creationId="{E78EBC91-CCEA-18E3-F3FA-6FCB8F8A6A68}"/>
          </ac:spMkLst>
        </pc:spChg>
        <pc:spChg chg="add del mod">
          <ac:chgData name="Martin Geiger (Psychology)" userId="8f06b308-1267-4aba-9ebb-7f4bffdc13c4" providerId="ADAL" clId="{80A3F37D-D5E7-4096-9BEE-3D088D773B08}" dt="2024-05-22T12:24:07.410" v="5258" actId="478"/>
          <ac:spMkLst>
            <pc:docMk/>
            <pc:sldMk cId="3926125402" sldId="446"/>
            <ac:spMk id="129" creationId="{13A57B84-F2A5-1A60-39E1-BBE3C153A04A}"/>
          </ac:spMkLst>
        </pc:spChg>
        <pc:spChg chg="add del mod">
          <ac:chgData name="Martin Geiger (Psychology)" userId="8f06b308-1267-4aba-9ebb-7f4bffdc13c4" providerId="ADAL" clId="{80A3F37D-D5E7-4096-9BEE-3D088D773B08}" dt="2024-05-22T12:24:10.306" v="5259" actId="478"/>
          <ac:spMkLst>
            <pc:docMk/>
            <pc:sldMk cId="3926125402" sldId="446"/>
            <ac:spMk id="130" creationId="{E0419843-2A9E-50EE-F134-FBAA151DDE9E}"/>
          </ac:spMkLst>
        </pc:spChg>
        <pc:spChg chg="add del mod">
          <ac:chgData name="Martin Geiger (Psychology)" userId="8f06b308-1267-4aba-9ebb-7f4bffdc13c4" providerId="ADAL" clId="{80A3F37D-D5E7-4096-9BEE-3D088D773B08}" dt="2024-05-22T12:24:06.691" v="5257" actId="478"/>
          <ac:spMkLst>
            <pc:docMk/>
            <pc:sldMk cId="3926125402" sldId="446"/>
            <ac:spMk id="131" creationId="{E0DEAEDB-6C26-5096-4721-C5BA8757789A}"/>
          </ac:spMkLst>
        </pc:spChg>
        <pc:spChg chg="add del mod">
          <ac:chgData name="Martin Geiger (Psychology)" userId="8f06b308-1267-4aba-9ebb-7f4bffdc13c4" providerId="ADAL" clId="{80A3F37D-D5E7-4096-9BEE-3D088D773B08}" dt="2024-05-22T12:24:06.691" v="5257" actId="478"/>
          <ac:spMkLst>
            <pc:docMk/>
            <pc:sldMk cId="3926125402" sldId="446"/>
            <ac:spMk id="132" creationId="{DBE94648-AE55-5709-F183-7D3F5CF32F15}"/>
          </ac:spMkLst>
        </pc:spChg>
        <pc:spChg chg="add del mod">
          <ac:chgData name="Martin Geiger (Psychology)" userId="8f06b308-1267-4aba-9ebb-7f4bffdc13c4" providerId="ADAL" clId="{80A3F37D-D5E7-4096-9BEE-3D088D773B08}" dt="2024-05-22T12:24:11.885" v="5260" actId="478"/>
          <ac:spMkLst>
            <pc:docMk/>
            <pc:sldMk cId="3926125402" sldId="446"/>
            <ac:spMk id="133" creationId="{DC421D5F-83F3-DDE9-C729-D45A268AB91F}"/>
          </ac:spMkLst>
        </pc:spChg>
        <pc:spChg chg="add del mod">
          <ac:chgData name="Martin Geiger (Psychology)" userId="8f06b308-1267-4aba-9ebb-7f4bffdc13c4" providerId="ADAL" clId="{80A3F37D-D5E7-4096-9BEE-3D088D773B08}" dt="2024-05-22T12:24:11.885" v="5260" actId="478"/>
          <ac:spMkLst>
            <pc:docMk/>
            <pc:sldMk cId="3926125402" sldId="446"/>
            <ac:spMk id="134" creationId="{2B1C7D9A-B7B4-16DB-985A-12E69A08D360}"/>
          </ac:spMkLst>
        </pc:spChg>
        <pc:spChg chg="add del mod">
          <ac:chgData name="Martin Geiger (Psychology)" userId="8f06b308-1267-4aba-9ebb-7f4bffdc13c4" providerId="ADAL" clId="{80A3F37D-D5E7-4096-9BEE-3D088D773B08}" dt="2024-05-22T12:17:42.722" v="5218" actId="478"/>
          <ac:spMkLst>
            <pc:docMk/>
            <pc:sldMk cId="3926125402" sldId="446"/>
            <ac:spMk id="139" creationId="{0E4A43DB-FE4F-46C1-E29A-D452CDF74412}"/>
          </ac:spMkLst>
        </pc:spChg>
        <pc:spChg chg="add del mod">
          <ac:chgData name="Martin Geiger (Psychology)" userId="8f06b308-1267-4aba-9ebb-7f4bffdc13c4" providerId="ADAL" clId="{80A3F37D-D5E7-4096-9BEE-3D088D773B08}" dt="2024-05-22T14:27:55.754" v="6528" actId="478"/>
          <ac:spMkLst>
            <pc:docMk/>
            <pc:sldMk cId="3926125402" sldId="446"/>
            <ac:spMk id="141" creationId="{4C5B65B5-76BC-7486-077F-D6FA6D2D6E5D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42" creationId="{DAC84130-7DE8-BC95-28E1-D9F62FAB1A7F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43" creationId="{A2B7A08B-7135-189A-302C-154C0CC1220D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44" creationId="{C2798B13-5729-8A1F-91E0-D9BA77B2CED9}"/>
          </ac:spMkLst>
        </pc:spChg>
        <pc:spChg chg="add mod">
          <ac:chgData name="Martin Geiger (Psychology)" userId="8f06b308-1267-4aba-9ebb-7f4bffdc13c4" providerId="ADAL" clId="{80A3F37D-D5E7-4096-9BEE-3D088D773B08}" dt="2024-05-22T12:35:13.152" v="5381" actId="1076"/>
          <ac:spMkLst>
            <pc:docMk/>
            <pc:sldMk cId="3926125402" sldId="446"/>
            <ac:spMk id="145" creationId="{B08750CE-EFB4-2DC8-910F-4EFFEC2187C8}"/>
          </ac:spMkLst>
        </pc:spChg>
        <pc:spChg chg="add del mod">
          <ac:chgData name="Martin Geiger (Psychology)" userId="8f06b308-1267-4aba-9ebb-7f4bffdc13c4" providerId="ADAL" clId="{80A3F37D-D5E7-4096-9BEE-3D088D773B08}" dt="2024-05-22T12:24:06.691" v="5257" actId="478"/>
          <ac:spMkLst>
            <pc:docMk/>
            <pc:sldMk cId="3926125402" sldId="446"/>
            <ac:spMk id="146" creationId="{9DB7AADA-5E4A-4BAA-5401-A6BCD237A760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47" creationId="{C6A72E05-1298-76A0-8ED2-B25676BEF18C}"/>
          </ac:spMkLst>
        </pc:spChg>
        <pc:spChg chg="add del mod">
          <ac:chgData name="Martin Geiger (Psychology)" userId="8f06b308-1267-4aba-9ebb-7f4bffdc13c4" providerId="ADAL" clId="{80A3F37D-D5E7-4096-9BEE-3D088D773B08}" dt="2024-05-22T12:38:15.983" v="5582"/>
          <ac:spMkLst>
            <pc:docMk/>
            <pc:sldMk cId="3926125402" sldId="446"/>
            <ac:spMk id="151" creationId="{27B8462A-FCB1-99FA-8878-129170E043B9}"/>
          </ac:spMkLst>
        </pc:spChg>
        <pc:spChg chg="add del mod">
          <ac:chgData name="Martin Geiger (Psychology)" userId="8f06b308-1267-4aba-9ebb-7f4bffdc13c4" providerId="ADAL" clId="{80A3F37D-D5E7-4096-9BEE-3D088D773B08}" dt="2024-05-22T14:28:20.588" v="6529" actId="478"/>
          <ac:spMkLst>
            <pc:docMk/>
            <pc:sldMk cId="3926125402" sldId="446"/>
            <ac:spMk id="152" creationId="{28EF89FC-DD9A-90F3-CDE1-9C2D5296B667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57" creationId="{47270176-2AA8-5AE5-1A7B-540054C1F377}"/>
          </ac:spMkLst>
        </pc:spChg>
        <pc:spChg chg="add del mod">
          <ac:chgData name="Martin Geiger (Psychology)" userId="8f06b308-1267-4aba-9ebb-7f4bffdc13c4" providerId="ADAL" clId="{80A3F37D-D5E7-4096-9BEE-3D088D773B08}" dt="2024-05-22T14:27:26.453" v="6518" actId="478"/>
          <ac:spMkLst>
            <pc:docMk/>
            <pc:sldMk cId="3926125402" sldId="446"/>
            <ac:spMk id="158" creationId="{29629DA9-1D12-E062-9768-7A3DD6F6DB29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59" creationId="{3313F96F-5B53-4E6E-3B0E-5A7B1A19CF5F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0" creationId="{04361809-FB76-5A50-B62C-CDF7B89DA3F9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2" creationId="{0E15F86C-D5EA-BF27-E48B-23F4871BFC85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3" creationId="{87CEFBB3-E42D-67C7-D116-91535DF55BCD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4" creationId="{C6BD9B91-50BF-A01C-0FD5-762BEA0D87EB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5" creationId="{FC9E9885-8984-FE6D-69B0-E78E9D08FB9E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6" creationId="{19A534AA-B63C-C4B4-A0EC-5170262FC453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67" creationId="{6FAC889E-BF10-F6B3-DA42-9FD7170240EB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75" creationId="{A11740ED-CE19-47D1-9756-B7174BB7ACEC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77" creationId="{DA611612-8FF3-280F-55AA-A3090206A909}"/>
          </ac:spMkLst>
        </pc:spChg>
        <pc:spChg chg="add del mod">
          <ac:chgData name="Martin Geiger (Psychology)" userId="8f06b308-1267-4aba-9ebb-7f4bffdc13c4" providerId="ADAL" clId="{80A3F37D-D5E7-4096-9BEE-3D088D773B08}" dt="2024-05-22T14:27:26.854" v="6519" actId="478"/>
          <ac:spMkLst>
            <pc:docMk/>
            <pc:sldMk cId="3926125402" sldId="446"/>
            <ac:spMk id="178" creationId="{EDF87065-29BC-3AC5-F80C-22EE1E205A8C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79" creationId="{B919F2AC-0E70-6E2E-CBB9-37705BE9F1F4}"/>
          </ac:spMkLst>
        </pc:spChg>
        <pc:spChg chg="add mod">
          <ac:chgData name="Martin Geiger (Psychology)" userId="8f06b308-1267-4aba-9ebb-7f4bffdc13c4" providerId="ADAL" clId="{80A3F37D-D5E7-4096-9BEE-3D088D773B08}" dt="2024-05-22T14:27:20.060" v="6515"/>
          <ac:spMkLst>
            <pc:docMk/>
            <pc:sldMk cId="3926125402" sldId="446"/>
            <ac:spMk id="181" creationId="{CAD70C07-6549-0B92-DECE-7BEC625376D3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3" creationId="{BCD634DD-FAE8-10F3-7B17-E3F47E10CFF1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4" creationId="{EE55E448-7A62-663F-FD86-57DCBA3EF1F7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6" creationId="{A867E3D3-A704-C1CE-582E-B51E02CD1C86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7" creationId="{4AF2F424-EBDC-1508-0BAB-EB2A70BB3A7C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8" creationId="{BDEBE6BA-3713-45C7-9044-318D16CD4FF7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89" creationId="{BB28204D-9E17-3DF4-2B9D-F4575C987E38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90" creationId="{22AADDC2-8D42-22D6-CC47-DC85B8EF6FBC}"/>
          </ac:spMkLst>
        </pc:spChg>
        <pc:spChg chg="add mod">
          <ac:chgData name="Martin Geiger (Psychology)" userId="8f06b308-1267-4aba-9ebb-7f4bffdc13c4" providerId="ADAL" clId="{80A3F37D-D5E7-4096-9BEE-3D088D773B08}" dt="2024-05-22T14:58:13.113" v="6767" actId="1076"/>
          <ac:spMkLst>
            <pc:docMk/>
            <pc:sldMk cId="3926125402" sldId="446"/>
            <ac:spMk id="191" creationId="{2E457471-6F2D-CF97-3EB5-39A68A9DD799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199" creationId="{BAA9DDCC-B2F5-3E70-9AC5-DA9B6E7B42AD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00" creationId="{9C0453A2-2601-12A4-75F0-ECC9AB2A0F62}"/>
          </ac:spMkLst>
        </pc:spChg>
        <pc:spChg chg="del">
          <ac:chgData name="Martin Geiger (Psychology)" userId="8f06b308-1267-4aba-9ebb-7f4bffdc13c4" providerId="ADAL" clId="{80A3F37D-D5E7-4096-9BEE-3D088D773B08}" dt="2024-05-15T15:12:36.313" v="4274" actId="478"/>
          <ac:spMkLst>
            <pc:docMk/>
            <pc:sldMk cId="3926125402" sldId="446"/>
            <ac:spMk id="201" creationId="{2442E787-51FF-994E-1C45-23A33BCDC6DC}"/>
          </ac:spMkLst>
        </pc:spChg>
        <pc:spChg chg="add mod">
          <ac:chgData name="Martin Geiger (Psychology)" userId="8f06b308-1267-4aba-9ebb-7f4bffdc13c4" providerId="ADAL" clId="{80A3F37D-D5E7-4096-9BEE-3D088D773B08}" dt="2024-05-22T14:28:21.616" v="6530"/>
          <ac:spMkLst>
            <pc:docMk/>
            <pc:sldMk cId="3926125402" sldId="446"/>
            <ac:spMk id="201" creationId="{A34A1DB2-54C0-E01C-0C9F-BDB842A18313}"/>
          </ac:spMkLst>
        </pc:spChg>
        <pc:spChg chg="add del mod">
          <ac:chgData name="Martin Geiger (Psychology)" userId="8f06b308-1267-4aba-9ebb-7f4bffdc13c4" providerId="ADAL" clId="{80A3F37D-D5E7-4096-9BEE-3D088D773B08}" dt="2024-05-22T14:28:23.706" v="6531" actId="478"/>
          <ac:spMkLst>
            <pc:docMk/>
            <pc:sldMk cId="3926125402" sldId="446"/>
            <ac:spMk id="203" creationId="{6B91D879-D84C-2EC0-2C5D-1CCD64E67C85}"/>
          </ac:spMkLst>
        </pc:spChg>
        <pc:cxnChg chg="del mod">
          <ac:chgData name="Martin Geiger (Psychology)" userId="8f06b308-1267-4aba-9ebb-7f4bffdc13c4" providerId="ADAL" clId="{80A3F37D-D5E7-4096-9BEE-3D088D773B08}" dt="2024-05-15T15:12:53.318" v="4281" actId="478"/>
          <ac:cxnSpMkLst>
            <pc:docMk/>
            <pc:sldMk cId="3926125402" sldId="446"/>
            <ac:cxnSpMk id="13" creationId="{AFF0FD4E-DEA6-DA63-FF2F-E866CAB0662F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14" creationId="{2FCB089B-9D68-F5D4-B2A2-452C00DAC0EB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23" creationId="{583869C9-FC75-21B3-EB01-437B9D467D7B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25" creationId="{9B86E335-A143-3A48-8933-E61A0E519E8E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27" creationId="{CB78C207-E238-2635-0DC2-1890539731E4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29" creationId="{E1F1C75D-1720-5108-A4D7-FDB845730DFC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15T15:12:36.313" v="4274" actId="478"/>
          <ac:cxnSpMkLst>
            <pc:docMk/>
            <pc:sldMk cId="3926125402" sldId="446"/>
            <ac:cxnSpMk id="32" creationId="{DB3FA55B-BCFF-B622-27D5-C540A2E7EC00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35" creationId="{B7B0FB05-CCA5-2604-A3B0-880CFD153067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36" creationId="{E631DA07-C4D3-B258-0207-14E703874780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37" creationId="{CE2CEE3B-4953-C630-8A3B-280D29FF30C4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38" creationId="{E055B875-DC0A-5F52-1225-7640CB2072AE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39" creationId="{83557549-56A2-AC4B-228D-96F61976D64D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46" creationId="{723CD6A0-29BC-12D9-94DE-4A7A0F377C7E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47" creationId="{0240CF1F-B038-8F67-8025-B08DA1BC7DF3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48" creationId="{982FE2E2-6C5E-7786-9D90-C26247204A8B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62" creationId="{572759B1-D1B3-5B52-D46A-BE6726F720B1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63" creationId="{B722B129-6815-0EE4-50DA-7C7759A5EA0A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71" creationId="{18845A60-0A7A-B6AA-4422-38C115223CAE}"/>
          </ac:cxnSpMkLst>
        </pc:cxnChg>
        <pc:cxnChg chg="add mod">
          <ac:chgData name="Martin Geiger (Psychology)" userId="8f06b308-1267-4aba-9ebb-7f4bffdc13c4" providerId="ADAL" clId="{80A3F37D-D5E7-4096-9BEE-3D088D773B08}" dt="2024-05-22T12:07:24.169" v="5123"/>
          <ac:cxnSpMkLst>
            <pc:docMk/>
            <pc:sldMk cId="3926125402" sldId="446"/>
            <ac:cxnSpMk id="77" creationId="{1B8A75EA-BBFC-8D05-D8EB-00E622E0C483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86" creationId="{CB8B6BF6-076F-053A-E063-F38C27878BBA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87" creationId="{52201551-8632-2A70-9A72-29FD89B5B38B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88" creationId="{561B68CD-A0C6-5EFA-CEA4-CC8042223F5F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95" creationId="{A1A035F0-9289-491D-2B9B-6532C11D84F0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96" creationId="{3B7D4A48-0184-A737-222F-3F56A24C46A0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97" creationId="{1F3B6722-0E8F-44D1-02D4-2F7350826343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111" creationId="{A81F334C-D4E0-286C-6815-C343A3F38FD0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112" creationId="{35B783F4-E896-083C-5506-4EBF45A3E151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120" creationId="{500B1145-AD7A-70DB-740C-E0AAF622F8EF}"/>
          </ac:cxnSpMkLst>
        </pc:cxnChg>
        <pc:cxnChg chg="add mod">
          <ac:chgData name="Martin Geiger (Psychology)" userId="8f06b308-1267-4aba-9ebb-7f4bffdc13c4" providerId="ADAL" clId="{80A3F37D-D5E7-4096-9BEE-3D088D773B08}" dt="2024-05-22T12:07:48.281" v="5128" actId="1076"/>
          <ac:cxnSpMkLst>
            <pc:docMk/>
            <pc:sldMk cId="3926125402" sldId="446"/>
            <ac:cxnSpMk id="126" creationId="{313467F6-5B86-68FC-8009-56039DFC5407}"/>
          </ac:cxnSpMkLst>
        </pc:cxnChg>
        <pc:cxnChg chg="add del mod">
          <ac:chgData name="Martin Geiger (Psychology)" userId="8f06b308-1267-4aba-9ebb-7f4bffdc13c4" providerId="ADAL" clId="{80A3F37D-D5E7-4096-9BEE-3D088D773B08}" dt="2024-05-22T12:17:42.722" v="5218" actId="478"/>
          <ac:cxnSpMkLst>
            <pc:docMk/>
            <pc:sldMk cId="3926125402" sldId="446"/>
            <ac:cxnSpMk id="136" creationId="{788CAFC9-0E5F-D1AD-67D8-9174C7C7D590}"/>
          </ac:cxnSpMkLst>
        </pc:cxnChg>
        <pc:cxnChg chg="add del">
          <ac:chgData name="Martin Geiger (Psychology)" userId="8f06b308-1267-4aba-9ebb-7f4bffdc13c4" providerId="ADAL" clId="{80A3F37D-D5E7-4096-9BEE-3D088D773B08}" dt="2024-05-22T12:15:47.791" v="5175" actId="11529"/>
          <ac:cxnSpMkLst>
            <pc:docMk/>
            <pc:sldMk cId="3926125402" sldId="446"/>
            <ac:cxnSpMk id="138" creationId="{85CA29A7-CAE3-8642-EDD0-DE618640B36A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148" creationId="{9E845DCD-0ACB-1A69-335C-B0304CDC648C}"/>
          </ac:cxnSpMkLst>
        </pc:cxnChg>
        <pc:cxnChg chg="add del mod">
          <ac:chgData name="Martin Geiger (Psychology)" userId="8f06b308-1267-4aba-9ebb-7f4bffdc13c4" providerId="ADAL" clId="{80A3F37D-D5E7-4096-9BEE-3D088D773B08}" dt="2024-05-22T14:28:20.588" v="6529" actId="478"/>
          <ac:cxnSpMkLst>
            <pc:docMk/>
            <pc:sldMk cId="3926125402" sldId="446"/>
            <ac:cxnSpMk id="153" creationId="{55D50F27-5C70-D6C5-BDB1-AB41DB04274B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61" creationId="{3035A744-B58A-E0CA-A35C-8C44DD469D6D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68" creationId="{067DE5F9-8FE0-3B8A-8B19-C2F77D1456DD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69" creationId="{8ED13F8C-E582-A970-B214-CAC99CB17749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0" creationId="{4AE5576F-D39F-941D-D65F-FCDFB9D6E53E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1" creationId="{E19DE598-24D6-FC0B-87DA-55118DB7B8AC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2" creationId="{B9BFE891-47AD-5143-1FED-51B03B26DB0F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3" creationId="{3DEA9598-C332-4E0A-4DE7-228CA87C8E1A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4" creationId="{07010C57-5C56-0CA9-19F8-75E8242AA0DD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76" creationId="{1536370A-8FE0-9F21-766C-86D5E00470CB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80" creationId="{74459373-F31E-AEC7-EEA4-18B3DF6D3CF5}"/>
          </ac:cxnSpMkLst>
        </pc:cxnChg>
        <pc:cxnChg chg="add mod">
          <ac:chgData name="Martin Geiger (Psychology)" userId="8f06b308-1267-4aba-9ebb-7f4bffdc13c4" providerId="ADAL" clId="{80A3F37D-D5E7-4096-9BEE-3D088D773B08}" dt="2024-05-22T14:27:20.060" v="6515"/>
          <ac:cxnSpMkLst>
            <pc:docMk/>
            <pc:sldMk cId="3926125402" sldId="446"/>
            <ac:cxnSpMk id="182" creationId="{C60AA5B1-C3BF-93AD-76CF-74BED6C7897A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85" creationId="{CF087788-EAD8-2999-2619-9416D9CDD2C8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2" creationId="{413E5ED5-8ACF-8052-AEFA-6C41B721C7D1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3" creationId="{9059B559-B1A3-2597-8620-9BD22026D57F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4" creationId="{E3C968B7-1268-86F4-7A36-7D6FDE6ADE34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5" creationId="{6349D779-F388-DF59-D0DB-A61FFF952819}"/>
          </ac:cxnSpMkLst>
        </pc:cxnChg>
        <pc:cxnChg chg="add mod">
          <ac:chgData name="Martin Geiger (Psychology)" userId="8f06b308-1267-4aba-9ebb-7f4bffdc13c4" providerId="ADAL" clId="{80A3F37D-D5E7-4096-9BEE-3D088D773B08}" dt="2024-05-22T14:58:13.113" v="6767" actId="1076"/>
          <ac:cxnSpMkLst>
            <pc:docMk/>
            <pc:sldMk cId="3926125402" sldId="446"/>
            <ac:cxnSpMk id="196" creationId="{9C72239B-D40C-635D-CE0D-2B0983AEBA00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7" creationId="{F7EF6A00-3EBE-AE46-2645-51FFAFAF5A86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198" creationId="{4E970D1D-DA1A-E1EA-69C0-6FAF608BD4C2}"/>
          </ac:cxnSpMkLst>
        </pc:cxnChg>
        <pc:cxnChg chg="add mod">
          <ac:chgData name="Martin Geiger (Psychology)" userId="8f06b308-1267-4aba-9ebb-7f4bffdc13c4" providerId="ADAL" clId="{80A3F37D-D5E7-4096-9BEE-3D088D773B08}" dt="2024-05-22T14:58:13.113" v="6767" actId="1076"/>
          <ac:cxnSpMkLst>
            <pc:docMk/>
            <pc:sldMk cId="3926125402" sldId="446"/>
            <ac:cxnSpMk id="200" creationId="{3C8A8124-3D40-2AB4-3E07-98A5DF71A72B}"/>
          </ac:cxnSpMkLst>
        </pc:cxnChg>
        <pc:cxnChg chg="add mod">
          <ac:chgData name="Martin Geiger (Psychology)" userId="8f06b308-1267-4aba-9ebb-7f4bffdc13c4" providerId="ADAL" clId="{80A3F37D-D5E7-4096-9BEE-3D088D773B08}" dt="2024-05-22T14:28:21.616" v="6530"/>
          <ac:cxnSpMkLst>
            <pc:docMk/>
            <pc:sldMk cId="3926125402" sldId="446"/>
            <ac:cxnSpMk id="202" creationId="{0AA8E985-6684-D901-E914-BAE25EA7F73A}"/>
          </ac:cxnSpMkLst>
        </pc:cxnChg>
        <pc:cxnChg chg="add del mod">
          <ac:chgData name="Martin Geiger (Psychology)" userId="8f06b308-1267-4aba-9ebb-7f4bffdc13c4" providerId="ADAL" clId="{80A3F37D-D5E7-4096-9BEE-3D088D773B08}" dt="2024-05-22T14:28:23.706" v="6531" actId="478"/>
          <ac:cxnSpMkLst>
            <pc:docMk/>
            <pc:sldMk cId="3926125402" sldId="446"/>
            <ac:cxnSpMk id="204" creationId="{BEB74A6B-6B72-3B9B-680B-81AB43DF28A5}"/>
          </ac:cxnSpMkLst>
        </pc:cxnChg>
      </pc:sldChg>
      <pc:sldChg chg="addSp modSp add del mod">
        <pc:chgData name="Martin Geiger (Psychology)" userId="8f06b308-1267-4aba-9ebb-7f4bffdc13c4" providerId="ADAL" clId="{80A3F37D-D5E7-4096-9BEE-3D088D773B08}" dt="2024-05-15T15:45:17.941" v="4604" actId="47"/>
        <pc:sldMkLst>
          <pc:docMk/>
          <pc:sldMk cId="1898915969" sldId="447"/>
        </pc:sldMkLst>
        <pc:spChg chg="add mod">
          <ac:chgData name="Martin Geiger (Psychology)" userId="8f06b308-1267-4aba-9ebb-7f4bffdc13c4" providerId="ADAL" clId="{80A3F37D-D5E7-4096-9BEE-3D088D773B08}" dt="2024-05-15T15:13:45.726" v="4296" actId="20577"/>
          <ac:spMkLst>
            <pc:docMk/>
            <pc:sldMk cId="1898915969" sldId="447"/>
            <ac:spMk id="4" creationId="{8C496556-935A-F137-EA14-8C5D79B35113}"/>
          </ac:spMkLst>
        </pc:spChg>
      </pc:sldChg>
      <pc:sldChg chg="addSp delSp modSp add del mo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838684338" sldId="448"/>
        </pc:sldMkLst>
        <pc:spChg chg="mod">
          <ac:chgData name="Martin Geiger (Psychology)" userId="8f06b308-1267-4aba-9ebb-7f4bffdc13c4" providerId="ADAL" clId="{80A3F37D-D5E7-4096-9BEE-3D088D773B08}" dt="2024-05-15T15:21:37.986" v="4403" actId="1076"/>
          <ac:spMkLst>
            <pc:docMk/>
            <pc:sldMk cId="838684338" sldId="448"/>
            <ac:spMk id="4" creationId="{8C496556-935A-F137-EA14-8C5D79B35113}"/>
          </ac:spMkLst>
        </pc:spChg>
        <pc:spChg chg="add del mod">
          <ac:chgData name="Martin Geiger (Psychology)" userId="8f06b308-1267-4aba-9ebb-7f4bffdc13c4" providerId="ADAL" clId="{80A3F37D-D5E7-4096-9BEE-3D088D773B08}" dt="2024-05-15T15:21:31.186" v="4402" actId="1076"/>
          <ac:spMkLst>
            <pc:docMk/>
            <pc:sldMk cId="838684338" sldId="448"/>
            <ac:spMk id="11" creationId="{98B803D7-0BD7-76DB-2130-E358210B647C}"/>
          </ac:spMkLst>
        </pc:spChg>
        <pc:spChg chg="mod">
          <ac:chgData name="Martin Geiger (Psychology)" userId="8f06b308-1267-4aba-9ebb-7f4bffdc13c4" providerId="ADAL" clId="{80A3F37D-D5E7-4096-9BEE-3D088D773B08}" dt="2024-05-22T11:59:07.584" v="5108"/>
          <ac:spMkLst>
            <pc:docMk/>
            <pc:sldMk cId="838684338" sldId="448"/>
            <ac:spMk id="15" creationId="{D659D377-350A-5DDF-7E62-623FB0554018}"/>
          </ac:spMkLst>
        </pc:spChg>
        <pc:spChg chg="add mod">
          <ac:chgData name="Martin Geiger (Psychology)" userId="8f06b308-1267-4aba-9ebb-7f4bffdc13c4" providerId="ADAL" clId="{80A3F37D-D5E7-4096-9BEE-3D088D773B08}" dt="2024-05-15T15:22:22.951" v="4412" actId="1076"/>
          <ac:spMkLst>
            <pc:docMk/>
            <pc:sldMk cId="838684338" sldId="448"/>
            <ac:spMk id="37" creationId="{A09DFDFE-F2CC-5386-01AA-264F96CE2BCD}"/>
          </ac:spMkLst>
        </pc:spChg>
        <pc:cxnChg chg="add mod">
          <ac:chgData name="Martin Geiger (Psychology)" userId="8f06b308-1267-4aba-9ebb-7f4bffdc13c4" providerId="ADAL" clId="{80A3F37D-D5E7-4096-9BEE-3D088D773B08}" dt="2024-05-15T15:21:31.186" v="4402" actId="1076"/>
          <ac:cxnSpMkLst>
            <pc:docMk/>
            <pc:sldMk cId="838684338" sldId="448"/>
            <ac:cxnSpMk id="6" creationId="{5D56CC66-E875-5EB9-B714-4BE28CC12B3E}"/>
          </ac:cxnSpMkLst>
        </pc:cxnChg>
        <pc:cxnChg chg="add mod">
          <ac:chgData name="Martin Geiger (Psychology)" userId="8f06b308-1267-4aba-9ebb-7f4bffdc13c4" providerId="ADAL" clId="{80A3F37D-D5E7-4096-9BEE-3D088D773B08}" dt="2024-05-15T15:21:37.986" v="4403" actId="1076"/>
          <ac:cxnSpMkLst>
            <pc:docMk/>
            <pc:sldMk cId="838684338" sldId="448"/>
            <ac:cxnSpMk id="7" creationId="{9093755E-5B81-B26B-7946-6124E6E5FEDA}"/>
          </ac:cxnSpMkLst>
        </pc:cxnChg>
        <pc:cxnChg chg="add del mod">
          <ac:chgData name="Martin Geiger (Psychology)" userId="8f06b308-1267-4aba-9ebb-7f4bffdc13c4" providerId="ADAL" clId="{80A3F37D-D5E7-4096-9BEE-3D088D773B08}" dt="2024-05-15T15:15:08.648" v="4308" actId="478"/>
          <ac:cxnSpMkLst>
            <pc:docMk/>
            <pc:sldMk cId="838684338" sldId="448"/>
            <ac:cxnSpMk id="12" creationId="{D1FE07E6-566C-A437-3E1D-CE431EBD565D}"/>
          </ac:cxnSpMkLst>
        </pc:cxnChg>
        <pc:cxnChg chg="add del mod">
          <ac:chgData name="Martin Geiger (Psychology)" userId="8f06b308-1267-4aba-9ebb-7f4bffdc13c4" providerId="ADAL" clId="{80A3F37D-D5E7-4096-9BEE-3D088D773B08}" dt="2024-05-15T15:47:57.655" v="4642" actId="478"/>
          <ac:cxnSpMkLst>
            <pc:docMk/>
            <pc:sldMk cId="838684338" sldId="448"/>
            <ac:cxnSpMk id="30" creationId="{50518247-C764-2C56-6061-86661FD08033}"/>
          </ac:cxnSpMkLst>
        </pc:cxnChg>
        <pc:cxnChg chg="add mod">
          <ac:chgData name="Martin Geiger (Psychology)" userId="8f06b308-1267-4aba-9ebb-7f4bffdc13c4" providerId="ADAL" clId="{80A3F37D-D5E7-4096-9BEE-3D088D773B08}" dt="2024-05-15T15:22:35.560" v="4415" actId="14100"/>
          <ac:cxnSpMkLst>
            <pc:docMk/>
            <pc:sldMk cId="838684338" sldId="448"/>
            <ac:cxnSpMk id="34" creationId="{A9E1F2C8-787A-AC59-2AA4-9A8CFF3CBEA4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15T15:26:02.865" v="4449" actId="478"/>
        <pc:sldMkLst>
          <pc:docMk/>
          <pc:sldMk cId="4013144619" sldId="449"/>
        </pc:sldMkLst>
        <pc:spChg chg="add del mod">
          <ac:chgData name="Martin Geiger (Psychology)" userId="8f06b308-1267-4aba-9ebb-7f4bffdc13c4" providerId="ADAL" clId="{80A3F37D-D5E7-4096-9BEE-3D088D773B08}" dt="2024-05-15T15:25:30.928" v="4442" actId="1076"/>
          <ac:spMkLst>
            <pc:docMk/>
            <pc:sldMk cId="4013144619" sldId="449"/>
            <ac:spMk id="8" creationId="{0FDDB5D4-92A9-A2B6-2EA0-2156EE94B7DD}"/>
          </ac:spMkLst>
        </pc:spChg>
        <pc:spChg chg="add del mod">
          <ac:chgData name="Martin Geiger (Psychology)" userId="8f06b308-1267-4aba-9ebb-7f4bffdc13c4" providerId="ADAL" clId="{80A3F37D-D5E7-4096-9BEE-3D088D773B08}" dt="2024-05-15T15:25:30.928" v="4442" actId="1076"/>
          <ac:spMkLst>
            <pc:docMk/>
            <pc:sldMk cId="4013144619" sldId="449"/>
            <ac:spMk id="12" creationId="{18074568-2C5B-FA56-56A3-0D0C64A4071C}"/>
          </ac:spMkLst>
        </pc:spChg>
        <pc:spChg chg="add del mod">
          <ac:chgData name="Martin Geiger (Psychology)" userId="8f06b308-1267-4aba-9ebb-7f4bffdc13c4" providerId="ADAL" clId="{80A3F37D-D5E7-4096-9BEE-3D088D773B08}" dt="2024-05-15T15:25:30.928" v="4442" actId="1076"/>
          <ac:spMkLst>
            <pc:docMk/>
            <pc:sldMk cId="4013144619" sldId="449"/>
            <ac:spMk id="18" creationId="{8FCCF35D-6E17-6605-5CC7-4F60782E6BDA}"/>
          </ac:spMkLst>
        </pc:spChg>
        <pc:spChg chg="add del mod">
          <ac:chgData name="Martin Geiger (Psychology)" userId="8f06b308-1267-4aba-9ebb-7f4bffdc13c4" providerId="ADAL" clId="{80A3F37D-D5E7-4096-9BEE-3D088D773B08}" dt="2024-05-15T15:25:30.928" v="4442" actId="1076"/>
          <ac:spMkLst>
            <pc:docMk/>
            <pc:sldMk cId="4013144619" sldId="449"/>
            <ac:spMk id="19" creationId="{2627B8E4-164F-4E39-AA72-2DDF21728D44}"/>
          </ac:spMkLst>
        </pc:spChg>
        <pc:spChg chg="del">
          <ac:chgData name="Martin Geiger (Psychology)" userId="8f06b308-1267-4aba-9ebb-7f4bffdc13c4" providerId="ADAL" clId="{80A3F37D-D5E7-4096-9BEE-3D088D773B08}" dt="2024-05-15T15:26:02.264" v="4448" actId="478"/>
          <ac:spMkLst>
            <pc:docMk/>
            <pc:sldMk cId="4013144619" sldId="449"/>
            <ac:spMk id="69" creationId="{D5E8DEBE-FE8D-7114-76F3-6E65C2B9FC4D}"/>
          </ac:spMkLst>
        </pc:spChg>
        <pc:spChg chg="del">
          <ac:chgData name="Martin Geiger (Psychology)" userId="8f06b308-1267-4aba-9ebb-7f4bffdc13c4" providerId="ADAL" clId="{80A3F37D-D5E7-4096-9BEE-3D088D773B08}" dt="2024-05-15T15:26:02.865" v="4449" actId="478"/>
          <ac:spMkLst>
            <pc:docMk/>
            <pc:sldMk cId="4013144619" sldId="449"/>
            <ac:spMk id="70" creationId="{93CF0EA7-54C6-0829-5FF8-EE177601903C}"/>
          </ac:spMkLst>
        </pc:spChg>
      </pc:sldChg>
      <pc:sldChg chg="delSp modSp add mod">
        <pc:chgData name="Martin Geiger (Psychology)" userId="8f06b308-1267-4aba-9ebb-7f4bffdc13c4" providerId="ADAL" clId="{80A3F37D-D5E7-4096-9BEE-3D088D773B08}" dt="2024-05-15T15:26:17.105" v="4452" actId="166"/>
        <pc:sldMkLst>
          <pc:docMk/>
          <pc:sldMk cId="2760940478" sldId="450"/>
        </pc:sldMkLst>
        <pc:spChg chg="mod ord">
          <ac:chgData name="Martin Geiger (Psychology)" userId="8f06b308-1267-4aba-9ebb-7f4bffdc13c4" providerId="ADAL" clId="{80A3F37D-D5E7-4096-9BEE-3D088D773B08}" dt="2024-05-15T15:26:17.105" v="4452" actId="166"/>
          <ac:spMkLst>
            <pc:docMk/>
            <pc:sldMk cId="2760940478" sldId="450"/>
            <ac:spMk id="8" creationId="{0FDDB5D4-92A9-A2B6-2EA0-2156EE94B7DD}"/>
          </ac:spMkLst>
        </pc:spChg>
        <pc:spChg chg="mod ord">
          <ac:chgData name="Martin Geiger (Psychology)" userId="8f06b308-1267-4aba-9ebb-7f4bffdc13c4" providerId="ADAL" clId="{80A3F37D-D5E7-4096-9BEE-3D088D773B08}" dt="2024-05-15T15:26:17.105" v="4452" actId="166"/>
          <ac:spMkLst>
            <pc:docMk/>
            <pc:sldMk cId="2760940478" sldId="450"/>
            <ac:spMk id="12" creationId="{18074568-2C5B-FA56-56A3-0D0C64A4071C}"/>
          </ac:spMkLst>
        </pc:spChg>
        <pc:spChg chg="mod ord">
          <ac:chgData name="Martin Geiger (Psychology)" userId="8f06b308-1267-4aba-9ebb-7f4bffdc13c4" providerId="ADAL" clId="{80A3F37D-D5E7-4096-9BEE-3D088D773B08}" dt="2024-05-15T15:26:17.105" v="4452" actId="166"/>
          <ac:spMkLst>
            <pc:docMk/>
            <pc:sldMk cId="2760940478" sldId="450"/>
            <ac:spMk id="18" creationId="{8FCCF35D-6E17-6605-5CC7-4F60782E6BDA}"/>
          </ac:spMkLst>
        </pc:spChg>
        <pc:spChg chg="mod ord">
          <ac:chgData name="Martin Geiger (Psychology)" userId="8f06b308-1267-4aba-9ebb-7f4bffdc13c4" providerId="ADAL" clId="{80A3F37D-D5E7-4096-9BEE-3D088D773B08}" dt="2024-05-15T15:26:17.105" v="4452" actId="166"/>
          <ac:spMkLst>
            <pc:docMk/>
            <pc:sldMk cId="2760940478" sldId="450"/>
            <ac:spMk id="19" creationId="{2627B8E4-164F-4E39-AA72-2DDF21728D44}"/>
          </ac:spMkLst>
        </pc:spChg>
        <pc:spChg chg="del">
          <ac:chgData name="Martin Geiger (Psychology)" userId="8f06b308-1267-4aba-9ebb-7f4bffdc13c4" providerId="ADAL" clId="{80A3F37D-D5E7-4096-9BEE-3D088D773B08}" dt="2024-05-15T15:26:00.103" v="4446" actId="478"/>
          <ac:spMkLst>
            <pc:docMk/>
            <pc:sldMk cId="2760940478" sldId="450"/>
            <ac:spMk id="69" creationId="{D5E8DEBE-FE8D-7114-76F3-6E65C2B9FC4D}"/>
          </ac:spMkLst>
        </pc:spChg>
        <pc:spChg chg="del">
          <ac:chgData name="Martin Geiger (Psychology)" userId="8f06b308-1267-4aba-9ebb-7f4bffdc13c4" providerId="ADAL" clId="{80A3F37D-D5E7-4096-9BEE-3D088D773B08}" dt="2024-05-15T15:26:00.872" v="4447" actId="478"/>
          <ac:spMkLst>
            <pc:docMk/>
            <pc:sldMk cId="2760940478" sldId="450"/>
            <ac:spMk id="70" creationId="{93CF0EA7-54C6-0829-5FF8-EE177601903C}"/>
          </ac:spMkLst>
        </pc:spChg>
      </pc:sldChg>
      <pc:sldChg chg="delSp modSp add mod">
        <pc:chgData name="Martin Geiger (Psychology)" userId="8f06b308-1267-4aba-9ebb-7f4bffdc13c4" providerId="ADAL" clId="{80A3F37D-D5E7-4096-9BEE-3D088D773B08}" dt="2024-05-16T07:06:34.490" v="5009" actId="207"/>
        <pc:sldMkLst>
          <pc:docMk/>
          <pc:sldMk cId="1867558030" sldId="451"/>
        </pc:sldMkLst>
        <pc:spChg chg="del mod">
          <ac:chgData name="Martin Geiger (Psychology)" userId="8f06b308-1267-4aba-9ebb-7f4bffdc13c4" providerId="ADAL" clId="{80A3F37D-D5E7-4096-9BEE-3D088D773B08}" dt="2024-05-16T07:06:15.277" v="5005" actId="478"/>
          <ac:spMkLst>
            <pc:docMk/>
            <pc:sldMk cId="1867558030" sldId="451"/>
            <ac:spMk id="7" creationId="{F91EC1A1-389C-6F7D-B1C7-6D9447004530}"/>
          </ac:spMkLst>
        </pc:spChg>
        <pc:spChg chg="mod">
          <ac:chgData name="Martin Geiger (Psychology)" userId="8f06b308-1267-4aba-9ebb-7f4bffdc13c4" providerId="ADAL" clId="{80A3F37D-D5E7-4096-9BEE-3D088D773B08}" dt="2024-05-16T07:06:34.490" v="5009" actId="207"/>
          <ac:spMkLst>
            <pc:docMk/>
            <pc:sldMk cId="1867558030" sldId="451"/>
            <ac:spMk id="16" creationId="{E671B27F-C87B-B16F-DC12-50BD4B4D1E4B}"/>
          </ac:spMkLst>
        </pc:spChg>
        <pc:picChg chg="mod ord">
          <ac:chgData name="Martin Geiger (Psychology)" userId="8f06b308-1267-4aba-9ebb-7f4bffdc13c4" providerId="ADAL" clId="{80A3F37D-D5E7-4096-9BEE-3D088D773B08}" dt="2024-05-16T07:06:24.700" v="5007" actId="167"/>
          <ac:picMkLst>
            <pc:docMk/>
            <pc:sldMk cId="1867558030" sldId="451"/>
            <ac:picMk id="6" creationId="{661E84C0-4E8B-82ED-AD2C-3434BEC42764}"/>
          </ac:picMkLst>
        </pc:picChg>
      </pc:sldChg>
      <pc:sldChg chg="addSp delSp modSp add mod">
        <pc:chgData name="Martin Geiger (Psychology)" userId="8f06b308-1267-4aba-9ebb-7f4bffdc13c4" providerId="ADAL" clId="{80A3F37D-D5E7-4096-9BEE-3D088D773B08}" dt="2024-05-16T07:07:00.299" v="5014" actId="166"/>
        <pc:sldMkLst>
          <pc:docMk/>
          <pc:sldMk cId="2948198847" sldId="452"/>
        </pc:sldMkLst>
        <pc:spChg chg="del">
          <ac:chgData name="Martin Geiger (Psychology)" userId="8f06b308-1267-4aba-9ebb-7f4bffdc13c4" providerId="ADAL" clId="{80A3F37D-D5E7-4096-9BEE-3D088D773B08}" dt="2024-05-16T07:06:51.330" v="5010" actId="478"/>
          <ac:spMkLst>
            <pc:docMk/>
            <pc:sldMk cId="2948198847" sldId="452"/>
            <ac:spMk id="7" creationId="{F91EC1A1-389C-6F7D-B1C7-6D9447004530}"/>
          </ac:spMkLst>
        </pc:spChg>
        <pc:spChg chg="del">
          <ac:chgData name="Martin Geiger (Psychology)" userId="8f06b308-1267-4aba-9ebb-7f4bffdc13c4" providerId="ADAL" clId="{80A3F37D-D5E7-4096-9BEE-3D088D773B08}" dt="2024-05-15T15:26:58.364" v="4459" actId="478"/>
          <ac:spMkLst>
            <pc:docMk/>
            <pc:sldMk cId="2948198847" sldId="452"/>
            <ac:spMk id="8" creationId="{0FDDB5D4-92A9-A2B6-2EA0-2156EE94B7DD}"/>
          </ac:spMkLst>
        </pc:spChg>
        <pc:spChg chg="add mod ord">
          <ac:chgData name="Martin Geiger (Psychology)" userId="8f06b308-1267-4aba-9ebb-7f4bffdc13c4" providerId="ADAL" clId="{80A3F37D-D5E7-4096-9BEE-3D088D773B08}" dt="2024-05-16T07:07:00.299" v="5014" actId="166"/>
          <ac:spMkLst>
            <pc:docMk/>
            <pc:sldMk cId="2948198847" sldId="452"/>
            <ac:spMk id="10" creationId="{B9E3C987-6F80-1B51-BB50-D508CF8B8D06}"/>
          </ac:spMkLst>
        </pc:spChg>
        <pc:spChg chg="add mod ord">
          <ac:chgData name="Martin Geiger (Psychology)" userId="8f06b308-1267-4aba-9ebb-7f4bffdc13c4" providerId="ADAL" clId="{80A3F37D-D5E7-4096-9BEE-3D088D773B08}" dt="2024-05-16T07:07:00.299" v="5014" actId="166"/>
          <ac:spMkLst>
            <pc:docMk/>
            <pc:sldMk cId="2948198847" sldId="452"/>
            <ac:spMk id="11" creationId="{CE73982D-957D-8054-1ED7-AC89D2AEAF6F}"/>
          </ac:spMkLst>
        </pc:spChg>
        <pc:spChg chg="del">
          <ac:chgData name="Martin Geiger (Psychology)" userId="8f06b308-1267-4aba-9ebb-7f4bffdc13c4" providerId="ADAL" clId="{80A3F37D-D5E7-4096-9BEE-3D088D773B08}" dt="2024-05-15T15:26:58.364" v="4459" actId="478"/>
          <ac:spMkLst>
            <pc:docMk/>
            <pc:sldMk cId="2948198847" sldId="452"/>
            <ac:spMk id="12" creationId="{18074568-2C5B-FA56-56A3-0D0C64A4071C}"/>
          </ac:spMkLst>
        </pc:spChg>
        <pc:spChg chg="add mod">
          <ac:chgData name="Martin Geiger (Psychology)" userId="8f06b308-1267-4aba-9ebb-7f4bffdc13c4" providerId="ADAL" clId="{80A3F37D-D5E7-4096-9BEE-3D088D773B08}" dt="2024-05-16T07:06:53.847" v="5013"/>
          <ac:spMkLst>
            <pc:docMk/>
            <pc:sldMk cId="2948198847" sldId="452"/>
            <ac:spMk id="12" creationId="{5C7CED14-E148-069A-EC41-EEEC27915148}"/>
          </ac:spMkLst>
        </pc:spChg>
        <pc:spChg chg="add mod ord">
          <ac:chgData name="Martin Geiger (Psychology)" userId="8f06b308-1267-4aba-9ebb-7f4bffdc13c4" providerId="ADAL" clId="{80A3F37D-D5E7-4096-9BEE-3D088D773B08}" dt="2024-05-16T07:07:00.299" v="5014" actId="166"/>
          <ac:spMkLst>
            <pc:docMk/>
            <pc:sldMk cId="2948198847" sldId="452"/>
            <ac:spMk id="13" creationId="{346A2C7B-B0EB-DFF6-A641-D8213690F0C1}"/>
          </ac:spMkLst>
        </pc:spChg>
        <pc:spChg chg="add mod ord">
          <ac:chgData name="Martin Geiger (Psychology)" userId="8f06b308-1267-4aba-9ebb-7f4bffdc13c4" providerId="ADAL" clId="{80A3F37D-D5E7-4096-9BEE-3D088D773B08}" dt="2024-05-16T07:07:00.299" v="5014" actId="166"/>
          <ac:spMkLst>
            <pc:docMk/>
            <pc:sldMk cId="2948198847" sldId="452"/>
            <ac:spMk id="14" creationId="{E1CA2D48-651D-DA55-1B3F-0D75DBB2147D}"/>
          </ac:spMkLst>
        </pc:spChg>
        <pc:spChg chg="del">
          <ac:chgData name="Martin Geiger (Psychology)" userId="8f06b308-1267-4aba-9ebb-7f4bffdc13c4" providerId="ADAL" clId="{80A3F37D-D5E7-4096-9BEE-3D088D773B08}" dt="2024-05-16T07:06:53.081" v="5012" actId="478"/>
          <ac:spMkLst>
            <pc:docMk/>
            <pc:sldMk cId="2948198847" sldId="452"/>
            <ac:spMk id="16" creationId="{E671B27F-C87B-B16F-DC12-50BD4B4D1E4B}"/>
          </ac:spMkLst>
        </pc:spChg>
        <pc:spChg chg="del">
          <ac:chgData name="Martin Geiger (Psychology)" userId="8f06b308-1267-4aba-9ebb-7f4bffdc13c4" providerId="ADAL" clId="{80A3F37D-D5E7-4096-9BEE-3D088D773B08}" dt="2024-05-15T15:26:58.364" v="4459" actId="478"/>
          <ac:spMkLst>
            <pc:docMk/>
            <pc:sldMk cId="2948198847" sldId="452"/>
            <ac:spMk id="18" creationId="{8FCCF35D-6E17-6605-5CC7-4F60782E6BDA}"/>
          </ac:spMkLst>
        </pc:spChg>
        <pc:spChg chg="del">
          <ac:chgData name="Martin Geiger (Psychology)" userId="8f06b308-1267-4aba-9ebb-7f4bffdc13c4" providerId="ADAL" clId="{80A3F37D-D5E7-4096-9BEE-3D088D773B08}" dt="2024-05-15T15:26:58.364" v="4459" actId="478"/>
          <ac:spMkLst>
            <pc:docMk/>
            <pc:sldMk cId="2948198847" sldId="452"/>
            <ac:spMk id="19" creationId="{2627B8E4-164F-4E39-AA72-2DDF21728D44}"/>
          </ac:spMkLst>
        </pc:spChg>
        <pc:picChg chg="del">
          <ac:chgData name="Martin Geiger (Psychology)" userId="8f06b308-1267-4aba-9ebb-7f4bffdc13c4" providerId="ADAL" clId="{80A3F37D-D5E7-4096-9BEE-3D088D773B08}" dt="2024-05-16T07:06:51.796" v="5011" actId="478"/>
          <ac:picMkLst>
            <pc:docMk/>
            <pc:sldMk cId="2948198847" sldId="452"/>
            <ac:picMk id="6" creationId="{661E84C0-4E8B-82ED-AD2C-3434BEC42764}"/>
          </ac:picMkLst>
        </pc:picChg>
        <pc:picChg chg="add mod">
          <ac:chgData name="Martin Geiger (Psychology)" userId="8f06b308-1267-4aba-9ebb-7f4bffdc13c4" providerId="ADAL" clId="{80A3F37D-D5E7-4096-9BEE-3D088D773B08}" dt="2024-05-16T07:06:53.847" v="5013"/>
          <ac:picMkLst>
            <pc:docMk/>
            <pc:sldMk cId="2948198847" sldId="452"/>
            <ac:picMk id="8" creationId="{07F178AF-C24F-8E8E-B4BE-605BA35A0468}"/>
          </ac:picMkLst>
        </pc:picChg>
      </pc:sldChg>
      <pc:sldChg chg="addSp delSp modSp add mod">
        <pc:chgData name="Martin Geiger (Psychology)" userId="8f06b308-1267-4aba-9ebb-7f4bffdc13c4" providerId="ADAL" clId="{80A3F37D-D5E7-4096-9BEE-3D088D773B08}" dt="2024-05-15T15:31:21.063" v="4508" actId="478"/>
        <pc:sldMkLst>
          <pc:docMk/>
          <pc:sldMk cId="160178208" sldId="453"/>
        </pc:sldMkLst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4" creationId="{B1190CF9-6066-025C-B595-F1F8048793A4}"/>
          </ac:spMkLst>
        </pc:spChg>
        <pc:spChg chg="mod">
          <ac:chgData name="Martin Geiger (Psychology)" userId="8f06b308-1267-4aba-9ebb-7f4bffdc13c4" providerId="ADAL" clId="{80A3F37D-D5E7-4096-9BEE-3D088D773B08}" dt="2024-05-15T15:30:18.589" v="4488" actId="2085"/>
          <ac:spMkLst>
            <pc:docMk/>
            <pc:sldMk cId="160178208" sldId="453"/>
            <ac:spMk id="7" creationId="{F91EC1A1-389C-6F7D-B1C7-6D9447004530}"/>
          </ac:spMkLst>
        </pc:spChg>
        <pc:spChg chg="del mod">
          <ac:chgData name="Martin Geiger (Psychology)" userId="8f06b308-1267-4aba-9ebb-7f4bffdc13c4" providerId="ADAL" clId="{80A3F37D-D5E7-4096-9BEE-3D088D773B08}" dt="2024-05-15T15:30:27.943" v="4492" actId="478"/>
          <ac:spMkLst>
            <pc:docMk/>
            <pc:sldMk cId="160178208" sldId="453"/>
            <ac:spMk id="10" creationId="{B9E3C987-6F80-1B51-BB50-D508CF8B8D06}"/>
          </ac:spMkLst>
        </pc:spChg>
        <pc:spChg chg="del mod">
          <ac:chgData name="Martin Geiger (Psychology)" userId="8f06b308-1267-4aba-9ebb-7f4bffdc13c4" providerId="ADAL" clId="{80A3F37D-D5E7-4096-9BEE-3D088D773B08}" dt="2024-05-15T15:30:29.583" v="4493" actId="478"/>
          <ac:spMkLst>
            <pc:docMk/>
            <pc:sldMk cId="160178208" sldId="453"/>
            <ac:spMk id="11" creationId="{CE73982D-957D-8054-1ED7-AC89D2AEAF6F}"/>
          </ac:spMkLst>
        </pc:spChg>
        <pc:spChg chg="add mod">
          <ac:chgData name="Martin Geiger (Psychology)" userId="8f06b308-1267-4aba-9ebb-7f4bffdc13c4" providerId="ADAL" clId="{80A3F37D-D5E7-4096-9BEE-3D088D773B08}" dt="2024-05-15T15:29:54.362" v="4481" actId="1076"/>
          <ac:spMkLst>
            <pc:docMk/>
            <pc:sldMk cId="160178208" sldId="453"/>
            <ac:spMk id="12" creationId="{B88A7873-5DE0-49FD-40A2-DC921ABF88D1}"/>
          </ac:spMkLst>
        </pc:spChg>
        <pc:spChg chg="del mod">
          <ac:chgData name="Martin Geiger (Psychology)" userId="8f06b308-1267-4aba-9ebb-7f4bffdc13c4" providerId="ADAL" clId="{80A3F37D-D5E7-4096-9BEE-3D088D773B08}" dt="2024-05-15T15:30:27.542" v="4491" actId="478"/>
          <ac:spMkLst>
            <pc:docMk/>
            <pc:sldMk cId="160178208" sldId="453"/>
            <ac:spMk id="13" creationId="{346A2C7B-B0EB-DFF6-A641-D8213690F0C1}"/>
          </ac:spMkLst>
        </pc:spChg>
        <pc:spChg chg="del mod">
          <ac:chgData name="Martin Geiger (Psychology)" userId="8f06b308-1267-4aba-9ebb-7f4bffdc13c4" providerId="ADAL" clId="{80A3F37D-D5E7-4096-9BEE-3D088D773B08}" dt="2024-05-15T15:30:30.297" v="4494" actId="478"/>
          <ac:spMkLst>
            <pc:docMk/>
            <pc:sldMk cId="160178208" sldId="453"/>
            <ac:spMk id="14" creationId="{E1CA2D48-651D-DA55-1B3F-0D75DBB2147D}"/>
          </ac:spMkLst>
        </pc:spChg>
        <pc:spChg chg="add mod">
          <ac:chgData name="Martin Geiger (Psychology)" userId="8f06b308-1267-4aba-9ebb-7f4bffdc13c4" providerId="ADAL" clId="{80A3F37D-D5E7-4096-9BEE-3D088D773B08}" dt="2024-05-15T15:29:54.362" v="4481" actId="1076"/>
          <ac:spMkLst>
            <pc:docMk/>
            <pc:sldMk cId="160178208" sldId="453"/>
            <ac:spMk id="15" creationId="{3F83E04F-4514-E6F7-3321-B432DC88BFC1}"/>
          </ac:spMkLst>
        </pc:spChg>
        <pc:spChg chg="del mod">
          <ac:chgData name="Martin Geiger (Psychology)" userId="8f06b308-1267-4aba-9ebb-7f4bffdc13c4" providerId="ADAL" clId="{80A3F37D-D5E7-4096-9BEE-3D088D773B08}" dt="2024-05-15T15:30:35.384" v="4497" actId="478"/>
          <ac:spMkLst>
            <pc:docMk/>
            <pc:sldMk cId="160178208" sldId="453"/>
            <ac:spMk id="16" creationId="{E671B27F-C87B-B16F-DC12-50BD4B4D1E4B}"/>
          </ac:spMkLst>
        </pc:spChg>
        <pc:spChg chg="add mod">
          <ac:chgData name="Martin Geiger (Psychology)" userId="8f06b308-1267-4aba-9ebb-7f4bffdc13c4" providerId="ADAL" clId="{80A3F37D-D5E7-4096-9BEE-3D088D773B08}" dt="2024-05-15T15:29:54.362" v="4481" actId="1076"/>
          <ac:spMkLst>
            <pc:docMk/>
            <pc:sldMk cId="160178208" sldId="453"/>
            <ac:spMk id="18" creationId="{634C6BF9-599A-28F5-72C0-FD51C846A901}"/>
          </ac:spMkLst>
        </pc:spChg>
        <pc:spChg chg="add mod">
          <ac:chgData name="Martin Geiger (Psychology)" userId="8f06b308-1267-4aba-9ebb-7f4bffdc13c4" providerId="ADAL" clId="{80A3F37D-D5E7-4096-9BEE-3D088D773B08}" dt="2024-05-15T15:29:54.362" v="4481" actId="1076"/>
          <ac:spMkLst>
            <pc:docMk/>
            <pc:sldMk cId="160178208" sldId="453"/>
            <ac:spMk id="19" creationId="{A16C9B7A-2AF8-783A-FDAA-543050791CA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0" creationId="{3DF4113F-ABB1-EA79-A3BB-66A773090324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1" creationId="{6A433411-5D2D-92E7-E6DB-89024FF1BDAB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4" creationId="{B4D91AA7-ECC1-991D-FB9F-A6830DA08890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6" creationId="{F17E69C0-4AC6-E9AF-77E2-0F8641A1C80A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8" creationId="{D4DE146C-EF9F-B2ED-C5F1-E77F62C39DB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29" creationId="{9E7860A1-CD48-934D-9911-AACE7D19187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30" creationId="{FA16AA5C-06F0-4457-22B5-0CD1BA4DD993}"/>
          </ac:spMkLst>
        </pc:spChg>
        <pc:spChg chg="mod">
          <ac:chgData name="Martin Geiger (Psychology)" userId="8f06b308-1267-4aba-9ebb-7f4bffdc13c4" providerId="ADAL" clId="{80A3F37D-D5E7-4096-9BEE-3D088D773B08}" dt="2024-05-15T15:27:22.350" v="4464" actId="1076"/>
          <ac:spMkLst>
            <pc:docMk/>
            <pc:sldMk cId="160178208" sldId="453"/>
            <ac:spMk id="40" creationId="{46F59825-99C9-8252-002A-24456821A5EA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41" creationId="{3136198A-9F18-A146-2DCD-EFC2B84F4C8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53" creationId="{A90B1F53-1A68-48F2-5989-BD7980A0C1CB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54" creationId="{0D1A3806-CCF5-8972-632F-B29429E2B33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55" creationId="{B99FF9D4-C247-E72D-5ADB-86EE4FBE02EE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56" creationId="{A07EF749-AA86-04FB-DB4B-598345E33B78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57" creationId="{998C5536-4726-BADF-ADA0-7B89A701160D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58" creationId="{2667A81B-1F53-07BA-4416-0953F52B4288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60" creationId="{39A8BA5D-6DDC-3DE4-47F8-AB240E582450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61" creationId="{D3D7AD94-037F-DB31-95E4-B21F2F6FD62D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62" creationId="{CEA9DB56-F1EA-57FE-AFDB-DB1622C890E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63" creationId="{2088F25A-369D-09C3-2E15-DD571B513C5B}"/>
          </ac:spMkLst>
        </pc:spChg>
        <pc:spChg chg="mod">
          <ac:chgData name="Martin Geiger (Psychology)" userId="8f06b308-1267-4aba-9ebb-7f4bffdc13c4" providerId="ADAL" clId="{80A3F37D-D5E7-4096-9BEE-3D088D773B08}" dt="2024-05-15T15:27:13.310" v="4461" actId="1076"/>
          <ac:spMkLst>
            <pc:docMk/>
            <pc:sldMk cId="160178208" sldId="453"/>
            <ac:spMk id="66" creationId="{8CD7CC4B-4632-7AF4-4C70-1E3A716DDC6C}"/>
          </ac:spMkLst>
        </pc:spChg>
        <pc:spChg chg="mod">
          <ac:chgData name="Martin Geiger (Psychology)" userId="8f06b308-1267-4aba-9ebb-7f4bffdc13c4" providerId="ADAL" clId="{80A3F37D-D5E7-4096-9BEE-3D088D773B08}" dt="2024-05-15T15:27:25.309" v="4465" actId="1076"/>
          <ac:spMkLst>
            <pc:docMk/>
            <pc:sldMk cId="160178208" sldId="453"/>
            <ac:spMk id="68" creationId="{22197D99-3A4F-068A-688C-F51E665F40D1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2" creationId="{D2190A4E-9575-0AFC-29D0-F4239BFFA63F}"/>
          </ac:spMkLst>
        </pc:spChg>
        <pc:spChg chg="mod">
          <ac:chgData name="Martin Geiger (Psychology)" userId="8f06b308-1267-4aba-9ebb-7f4bffdc13c4" providerId="ADAL" clId="{80A3F37D-D5E7-4096-9BEE-3D088D773B08}" dt="2024-05-15T15:27:52.084" v="4468" actId="1076"/>
          <ac:spMkLst>
            <pc:docMk/>
            <pc:sldMk cId="160178208" sldId="453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4" creationId="{0BC94950-D827-9B68-80C0-53464B26F084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6" creationId="{ED279C4D-8656-2916-E914-46F281184205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7" creationId="{B59485EC-07A9-CF54-F326-2BCEC631B160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79" creationId="{26DC1DED-B4A5-B8E3-A361-E9E7FFBBF2D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0" creationId="{838C3BEF-96BB-F807-4A07-51D9343A484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5" creationId="{9844A76A-C234-8302-B480-E48F94B6AEEA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6" creationId="{22A00400-CC63-F17D-9FF0-5F9E504F262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8" creationId="{B00BDA5C-B698-0948-619C-D4AB8CB06C34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89" creationId="{05C07963-E828-688E-CCDD-64418115E6D4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0" creationId="{2986B1F0-18F7-1670-B2F1-8801AEDB0C75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1" creationId="{A711E303-E0CC-FA0D-9A13-7644B49E5CFC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2" creationId="{979B1AF6-023B-C4E7-45A5-7ED20AC9761C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3" creationId="{24694C7C-0A9C-D478-91FF-2566C0ED7547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4" creationId="{C075EC44-1C90-E3D5-7214-B83EA8347D61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5" creationId="{1236CE3F-D552-7888-C682-B14A9A0004F9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6" creationId="{5A45A530-8B61-A330-8C3A-D1ECEEFF989C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7" creationId="{CDA276AF-A4C2-2E4C-79DC-EA8A9D5FFD58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98" creationId="{0FB77928-0DA9-19AD-ACEC-200C33A4ED63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1" creationId="{7ACA21AD-D799-233E-EAF2-84BF2A8EF536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2" creationId="{B1F43CDF-98AC-F29A-3DDF-640C2214964F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3" creationId="{992F66F9-8254-047C-1ED3-27258EEB4CEB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4" creationId="{D6E1387F-2C49-9694-79C9-2EF217BC8F2C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5" creationId="{5E28794E-CBDE-FA31-B057-CF96D6271982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6" creationId="{0AC32A31-56D5-5F00-6C82-2ABF72CACB8D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08" creationId="{8B4D21A5-D36D-48A7-6BC1-97B872E4B385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0" creationId="{F66760DB-8587-1DAA-B048-327FDB2BCC00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1" creationId="{741258D4-EA6B-B7D9-8305-5C9A4842F2DB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2" creationId="{D80D8336-C77C-5EE6-B09C-0335FADC8207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3" creationId="{52B546D1-1363-B9AC-4131-4EB5194C1357}"/>
          </ac:spMkLst>
        </pc:spChg>
        <pc:spChg chg="add mod">
          <ac:chgData name="Martin Geiger (Psychology)" userId="8f06b308-1267-4aba-9ebb-7f4bffdc13c4" providerId="ADAL" clId="{80A3F37D-D5E7-4096-9BEE-3D088D773B08}" dt="2024-05-15T15:31:19.852" v="4507" actId="14100"/>
          <ac:spMkLst>
            <pc:docMk/>
            <pc:sldMk cId="160178208" sldId="453"/>
            <ac:spMk id="114" creationId="{C45F2617-B488-ED4D-7484-9D3AF745E0BD}"/>
          </ac:spMkLst>
        </pc:spChg>
        <pc:graphicFrameChg chg="mod">
          <ac:chgData name="Martin Geiger (Psychology)" userId="8f06b308-1267-4aba-9ebb-7f4bffdc13c4" providerId="ADAL" clId="{80A3F37D-D5E7-4096-9BEE-3D088D773B08}" dt="2024-05-15T15:27:22.350" v="4464" actId="1076"/>
          <ac:graphicFrameMkLst>
            <pc:docMk/>
            <pc:sldMk cId="160178208" sldId="453"/>
            <ac:graphicFrameMk id="39" creationId="{584C3AAD-6127-C9AB-0129-6DCAB9C2BF46}"/>
          </ac:graphicFrameMkLst>
        </pc:graphicFrame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3" creationId="{91D54121-0208-E2EB-A06D-160191EA8FEB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5" creationId="{1762AD84-A889-BE3B-CB17-CD0902E5B48D}"/>
          </ac:picMkLst>
        </pc:picChg>
        <pc:picChg chg="add del mod">
          <ac:chgData name="Martin Geiger (Psychology)" userId="8f06b308-1267-4aba-9ebb-7f4bffdc13c4" providerId="ADAL" clId="{80A3F37D-D5E7-4096-9BEE-3D088D773B08}" dt="2024-05-15T15:31:21.063" v="4508" actId="478"/>
          <ac:picMkLst>
            <pc:docMk/>
            <pc:sldMk cId="160178208" sldId="453"/>
            <ac:picMk id="6" creationId="{661E84C0-4E8B-82ED-AD2C-3434BEC42764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9" creationId="{75316040-F896-F8AA-B607-075C14FB82D9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17" creationId="{2D31E548-3CAD-3EBF-3907-90E4F0BFF2E1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23" creationId="{05ABA365-ABC3-5311-387E-E85F653495B3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25" creationId="{925730F2-D7FA-99BA-DB6C-5556C57F7BF1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27" creationId="{8E08C131-9E50-0824-15E7-1DC5F98716F7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1" creationId="{E79E0B37-F8A8-704A-ACF7-77D6EDB2C279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2" creationId="{8159E6BE-5F40-6F9D-45D9-52A342012953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3" creationId="{04310FC5-C043-6A3F-9238-5D5D862B7469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4" creationId="{39D7D73D-AFCC-2EA0-8183-C0BB923C0564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5" creationId="{0A7C941D-419A-611B-B9A0-D4E555D6EDDD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7" creationId="{E9AC8BBF-D770-8186-1008-0BDC1FD8699D}"/>
          </ac:picMkLst>
        </pc:picChg>
        <pc:picChg chg="mod">
          <ac:chgData name="Martin Geiger (Psychology)" userId="8f06b308-1267-4aba-9ebb-7f4bffdc13c4" providerId="ADAL" clId="{80A3F37D-D5E7-4096-9BEE-3D088D773B08}" dt="2024-05-15T15:27:22.350" v="4464" actId="1076"/>
          <ac:picMkLst>
            <pc:docMk/>
            <pc:sldMk cId="160178208" sldId="453"/>
            <ac:picMk id="38" creationId="{EA06E806-61ED-AC23-57B7-C98523F955AA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43" creationId="{862C4944-83C1-58E8-3529-7E8C4D96DAB0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50" creationId="{95FE4B78-20C6-5EF5-E5A6-F169678EFA00}"/>
          </ac:picMkLst>
        </pc:picChg>
        <pc:picChg chg="mod">
          <ac:chgData name="Martin Geiger (Psychology)" userId="8f06b308-1267-4aba-9ebb-7f4bffdc13c4" providerId="ADAL" clId="{80A3F37D-D5E7-4096-9BEE-3D088D773B08}" dt="2024-05-15T15:27:13.310" v="4461" actId="1076"/>
          <ac:picMkLst>
            <pc:docMk/>
            <pc:sldMk cId="160178208" sldId="453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80A3F37D-D5E7-4096-9BEE-3D088D773B08}" dt="2024-05-15T15:27:25.309" v="4465" actId="1076"/>
          <ac:picMkLst>
            <pc:docMk/>
            <pc:sldMk cId="160178208" sldId="453"/>
            <ac:picMk id="67" creationId="{2E0A8D47-2E1D-46E5-F9A5-B6BB3C75861F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84" creationId="{70DF95CE-8A4D-749E-68FF-18EB6964EFEF}"/>
          </ac:picMkLst>
        </pc:picChg>
        <pc:picChg chg="mod">
          <ac:chgData name="Martin Geiger (Psychology)" userId="8f06b308-1267-4aba-9ebb-7f4bffdc13c4" providerId="ADAL" clId="{80A3F37D-D5E7-4096-9BEE-3D088D773B08}" dt="2024-05-15T15:27:52.084" v="4468" actId="1076"/>
          <ac:picMkLst>
            <pc:docMk/>
            <pc:sldMk cId="160178208" sldId="453"/>
            <ac:picMk id="87" creationId="{AE35CD55-F904-0A35-C954-5F573A18F2A5}"/>
          </ac:picMkLst>
        </pc:pic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22" creationId="{2691BCC7-0A17-C6A1-A41A-88FDF2069112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36" creationId="{53A74C38-0AD1-8344-CADC-811AD19681D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2" creationId="{486B5006-902F-DF43-1F91-A93B7843CA0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4" creationId="{D0A94DB6-5A62-A114-C0B3-4A565E20B81F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5" creationId="{6B19E1A4-3763-98E3-2C7E-2668180D475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6" creationId="{F830338C-5E28-9857-D085-C1C3F35C145E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7" creationId="{FD3C1632-CF07-D7D2-E8E3-5E81C55C401E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49" creationId="{CBC31358-8CB4-E3A7-045E-00FF969D6F95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51" creationId="{D642CB32-C542-028D-E4A8-FA43A4C585FB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52" creationId="{2941F8C2-4020-EF6A-89EC-7BF8C25ACC75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64" creationId="{9B7F4F49-6305-664B-75C8-B4648419011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69" creationId="{27BBA093-9702-9D7A-50E1-54A6DA1568D9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70" creationId="{301E7AFA-E225-1831-F9BB-D3E92F3EE1E1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71" creationId="{B0DB1E22-7A24-1BE3-AD38-CD5A82726170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75" creationId="{D5107C8C-D9C9-88F7-98C5-02F496B55BA8}"/>
          </ac:cxnSpMkLst>
        </pc:cxnChg>
        <pc:cxnChg chg="mod">
          <ac:chgData name="Martin Geiger (Psychology)" userId="8f06b308-1267-4aba-9ebb-7f4bffdc13c4" providerId="ADAL" clId="{80A3F37D-D5E7-4096-9BEE-3D088D773B08}" dt="2024-05-15T15:27:52.084" v="4468" actId="1076"/>
          <ac:cxnSpMkLst>
            <pc:docMk/>
            <pc:sldMk cId="160178208" sldId="453"/>
            <ac:cxnSpMk id="78" creationId="{A87A07BD-6C99-C1AF-6E36-83DBA33D66B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81" creationId="{F5A17FD3-EB62-F0F6-B1F9-D4074DE75E5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82" creationId="{4A8CED4A-6821-2977-F6C7-BF351184893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83" creationId="{219BA265-95EB-78B4-8A6A-E55282DDF852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99" creationId="{A49EB470-D00C-9B9B-B7C6-FD95F4B299B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100" creationId="{13526886-D7A3-989B-4B6E-085BDCD20AA3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107" creationId="{C2766001-78C0-9844-F5DE-7B3C292F923A}"/>
          </ac:cxnSpMkLst>
        </pc:cxnChg>
        <pc:cxnChg chg="add mod">
          <ac:chgData name="Martin Geiger (Psychology)" userId="8f06b308-1267-4aba-9ebb-7f4bffdc13c4" providerId="ADAL" clId="{80A3F37D-D5E7-4096-9BEE-3D088D773B08}" dt="2024-05-15T15:31:19.852" v="4507" actId="14100"/>
          <ac:cxnSpMkLst>
            <pc:docMk/>
            <pc:sldMk cId="160178208" sldId="453"/>
            <ac:cxnSpMk id="109" creationId="{61B003A3-1AEE-A3FB-31B6-5637FB964923}"/>
          </ac:cxnSpMkLst>
        </pc:cxnChg>
      </pc:sldChg>
      <pc:sldChg chg="modSp add mod modTransition">
        <pc:chgData name="Martin Geiger (Psychology)" userId="8f06b308-1267-4aba-9ebb-7f4bffdc13c4" providerId="ADAL" clId="{80A3F37D-D5E7-4096-9BEE-3D088D773B08}" dt="2024-05-16T07:12:50.239" v="5068" actId="20577"/>
        <pc:sldMkLst>
          <pc:docMk/>
          <pc:sldMk cId="37305080" sldId="454"/>
        </pc:sldMkLst>
        <pc:spChg chg="mod">
          <ac:chgData name="Martin Geiger (Psychology)" userId="8f06b308-1267-4aba-9ebb-7f4bffdc13c4" providerId="ADAL" clId="{80A3F37D-D5E7-4096-9BEE-3D088D773B08}" dt="2024-05-16T07:12:50.239" v="5068" actId="20577"/>
          <ac:spMkLst>
            <pc:docMk/>
            <pc:sldMk cId="37305080" sldId="454"/>
            <ac:spMk id="66" creationId="{8CD7CC4B-4632-7AF4-4C70-1E3A716DDC6C}"/>
          </ac:spMkLst>
        </pc:spChg>
      </pc:sldChg>
      <pc:sldChg chg="addSp delSp modSp add mod">
        <pc:chgData name="Martin Geiger (Psychology)" userId="8f06b308-1267-4aba-9ebb-7f4bffdc13c4" providerId="ADAL" clId="{80A3F37D-D5E7-4096-9BEE-3D088D773B08}" dt="2024-05-23T07:40:29.692" v="6903" actId="167"/>
        <pc:sldMkLst>
          <pc:docMk/>
          <pc:sldMk cId="3494733594" sldId="455"/>
        </pc:sldMkLst>
        <pc:spChg chg="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7" creationId="{F91EC1A1-389C-6F7D-B1C7-6D9447004530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11" creationId="{B65FA216-F43D-C3D7-89C3-667FC277658E}"/>
          </ac:spMkLst>
        </pc:spChg>
        <pc:spChg chg="mod ord">
          <ac:chgData name="Martin Geiger (Psychology)" userId="8f06b308-1267-4aba-9ebb-7f4bffdc13c4" providerId="ADAL" clId="{80A3F37D-D5E7-4096-9BEE-3D088D773B08}" dt="2024-05-22T15:05:27.043" v="6840" actId="166"/>
          <ac:spMkLst>
            <pc:docMk/>
            <pc:sldMk cId="3494733594" sldId="455"/>
            <ac:spMk id="12" creationId="{B88A7873-5DE0-49FD-40A2-DC921ABF88D1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13" creationId="{75BF221E-94D9-5B56-4B4C-36A6FB22D4AF}"/>
          </ac:spMkLst>
        </pc:spChg>
        <pc:spChg chg="del mod ord">
          <ac:chgData name="Martin Geiger (Psychology)" userId="8f06b308-1267-4aba-9ebb-7f4bffdc13c4" providerId="ADAL" clId="{80A3F37D-D5E7-4096-9BEE-3D088D773B08}" dt="2024-05-15T15:55:22.748" v="4721" actId="478"/>
          <ac:spMkLst>
            <pc:docMk/>
            <pc:sldMk cId="3494733594" sldId="455"/>
            <ac:spMk id="15" creationId="{3F83E04F-4514-E6F7-3321-B432DC88BFC1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16" creationId="{D3FADFB0-7074-AC66-0363-DA3F2EAAE381}"/>
          </ac:spMkLst>
        </pc:spChg>
        <pc:spChg chg="mod ord">
          <ac:chgData name="Martin Geiger (Psychology)" userId="8f06b308-1267-4aba-9ebb-7f4bffdc13c4" providerId="ADAL" clId="{80A3F37D-D5E7-4096-9BEE-3D088D773B08}" dt="2024-05-22T15:32:00.552" v="6890" actId="1076"/>
          <ac:spMkLst>
            <pc:docMk/>
            <pc:sldMk cId="3494733594" sldId="455"/>
            <ac:spMk id="18" creationId="{634C6BF9-599A-28F5-72C0-FD51C846A901}"/>
          </ac:spMkLst>
        </pc:spChg>
        <pc:spChg chg="ord">
          <ac:chgData name="Martin Geiger (Psychology)" userId="8f06b308-1267-4aba-9ebb-7f4bffdc13c4" providerId="ADAL" clId="{80A3F37D-D5E7-4096-9BEE-3D088D773B08}" dt="2024-05-22T15:05:27.043" v="6840" actId="166"/>
          <ac:spMkLst>
            <pc:docMk/>
            <pc:sldMk cId="3494733594" sldId="455"/>
            <ac:spMk id="19" creationId="{A16C9B7A-2AF8-783A-FDAA-543050791CA6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0" creationId="{7F90B39C-BD77-3C2B-8C0F-011471F4BC52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1" creationId="{DA7F1001-6AFB-5AC5-12A1-5C56B2AA090E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2" creationId="{24B8EE22-27B0-07D5-AEDA-2C974F15F80C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4" creationId="{BBFD7658-E5D0-E66D-0A3B-09A10C19B46B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26" creationId="{FBB62569-C736-1817-CE5A-C605480E35E3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1" creationId="{B2EE08BD-7366-DF6D-23DE-C43A9849F63F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2" creationId="{8096CC68-E438-8B1C-AD4C-5A801933D2D7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4" creationId="{8B75B023-3B5E-56AF-1F4A-7120E9DF610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5" creationId="{9CFE163F-A206-3AFB-2A91-18DA6098E21A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6" creationId="{87081AFB-93A1-B08C-10AD-B8B7177BDBE8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46" creationId="{9CCF4B8F-DEA8-B316-E3AA-C78BB4DA8FC6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7" creationId="{DAD7880C-EED9-DAB1-FB9F-A2AEFAB95D53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49" creationId="{BDA8FB89-8A4D-0F9E-94AB-0F2ECACE7F34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51" creationId="{706A61A0-1846-1AFD-7620-17032C0947A4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51" creationId="{831271FA-F469-F28B-3267-F3978DA92F81}"/>
          </ac:spMkLst>
        </pc:spChg>
        <pc:spChg chg="add mod">
          <ac:chgData name="Martin Geiger (Psychology)" userId="8f06b308-1267-4aba-9ebb-7f4bffdc13c4" providerId="ADAL" clId="{80A3F37D-D5E7-4096-9BEE-3D088D773B08}" dt="2024-05-15T15:36:05.874" v="4570" actId="1076"/>
          <ac:spMkLst>
            <pc:docMk/>
            <pc:sldMk cId="3494733594" sldId="455"/>
            <ac:spMk id="55" creationId="{545A25F6-8898-9107-9044-1CCE8DD40B2E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56" creationId="{B64B39BF-1D23-F0A7-27F7-0ED7FE58EE1B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60" creationId="{FFB053E2-AFDF-02A7-6544-0C53F8943F6A}"/>
          </ac:spMkLst>
        </pc:spChg>
        <pc:spChg chg="add mod ord">
          <ac:chgData name="Martin Geiger (Psychology)" userId="8f06b308-1267-4aba-9ebb-7f4bffdc13c4" providerId="ADAL" clId="{80A3F37D-D5E7-4096-9BEE-3D088D773B08}" dt="2024-05-22T15:32:09.507" v="6892" actId="1076"/>
          <ac:spMkLst>
            <pc:docMk/>
            <pc:sldMk cId="3494733594" sldId="455"/>
            <ac:spMk id="62" creationId="{49A716FC-3116-CAAD-C3BD-BDEB415B8483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63" creationId="{2517C835-2223-93AD-F769-868679515B81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64" creationId="{438EAC0F-DA14-BA38-0E06-9892D81549D3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69" creationId="{2BDA9AB1-3F93-828A-342A-534E39F0997C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70" creationId="{095F52B3-EA15-2226-575C-189A8066B4C8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72" creationId="{147C9ADB-1FD3-7EA0-19F3-166FC429DAB7}"/>
          </ac:spMkLst>
        </pc:spChg>
        <pc:spChg chg="add del mod ord">
          <ac:chgData name="Martin Geiger (Psychology)" userId="8f06b308-1267-4aba-9ebb-7f4bffdc13c4" providerId="ADAL" clId="{80A3F37D-D5E7-4096-9BEE-3D088D773B08}" dt="2024-05-22T14:40:17.731" v="6582" actId="478"/>
          <ac:spMkLst>
            <pc:docMk/>
            <pc:sldMk cId="3494733594" sldId="455"/>
            <ac:spMk id="83" creationId="{15DF2BA1-6022-8C82-5F80-287088110741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88" creationId="{8C430C0B-B7B9-B4D2-B4BB-108DAE937BD1}"/>
          </ac:spMkLst>
        </pc:spChg>
        <pc:spChg chg="add mod or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91" creationId="{CBC8C069-6040-A8B0-C333-70AA23B0425F}"/>
          </ac:spMkLst>
        </pc:spChg>
        <pc:spChg chg="add mod ord">
          <ac:chgData name="Martin Geiger (Psychology)" userId="8f06b308-1267-4aba-9ebb-7f4bffdc13c4" providerId="ADAL" clId="{80A3F37D-D5E7-4096-9BEE-3D088D773B08}" dt="2024-05-22T15:05:27.043" v="6840" actId="166"/>
          <ac:spMkLst>
            <pc:docMk/>
            <pc:sldMk cId="3494733594" sldId="455"/>
            <ac:spMk id="92" creationId="{3611437B-7F29-3B72-DE2B-2AA1EC7FDF3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3" creationId="{0D525023-6C5C-D2BE-48F0-8200E6F3882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4" creationId="{26D7655A-73D8-FBA6-998A-2D40A536FBD7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5" creationId="{30D09302-36F2-406E-D602-ECA772A561D4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6" creationId="{61E91C79-6F46-C2E7-87ED-5AA2084C0D65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7" creationId="{0953B1CA-B8AB-A5CA-C074-B8B8A0E0AF19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98" creationId="{5A634EEA-120A-4C24-23EB-85D25C0E28C1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2" creationId="{64EEEF5C-B4F9-D4A1-1CE8-91D5FB70E3E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3" creationId="{FD1BFCCF-0752-111B-6EBB-9FD7CB3D696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4" creationId="{B8ABC559-FC67-FE3E-6161-C6D450A536B9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5" creationId="{00B6FE37-C139-A989-8584-54891EA21070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6" creationId="{B12C8B77-0698-CB07-28BB-9B05E6210ACC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7" creationId="{D9599E09-1DE4-1507-DCDE-82EEAD61475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8" creationId="{06C19A64-7FC7-0523-5CBC-027D9DC63DF7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09" creationId="{46B2F1D8-7535-3366-F84C-F827496EA28D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0" creationId="{8D6A4C78-AF9C-76DE-7AF4-0A5049BC6B61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1" creationId="{9E38495A-CE3B-503A-8338-1371198C567F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2" creationId="{5B6F494F-041C-309F-E616-723DD32941DE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3" creationId="{26DF5C8B-96D9-22EE-3202-16061C7989B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4" creationId="{5D714130-B8F0-5DE6-55D9-5D8594E4CCC5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7" creationId="{692A9835-C07D-BC6A-6853-90ACE513FBF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8" creationId="{FA92AF41-AAF4-ABAD-4981-E71A74D47B42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19" creationId="{F0279F06-5074-A7FC-C945-92F35BEF56DF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0" creationId="{59B27E7E-51FA-67F5-589E-5F0E1B3484A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1" creationId="{5CC97514-479D-2CC9-1146-8AE465404B70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2" creationId="{987A1854-5318-1EE8-10A6-955C8897FF87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3" creationId="{0949DA9F-01AF-FFB8-E6D0-83D5F7D15CA3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5" creationId="{1865AC8C-712E-2560-EC62-D5415A1509B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6" creationId="{B3A8C167-80E4-8144-EC8E-B9B1A9B3A65A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7" creationId="{03D7CA11-22CE-AAB2-A8F1-E35CE9DF19E0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8" creationId="{0D73F2FB-1408-41F8-17AF-FC2F4084C53D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29" creationId="{A2B7463A-E793-5095-6DC0-EF74E3B34804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1" creationId="{064AF4C4-345F-8C88-B1D7-DDC5D7019948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2" creationId="{5E493BF6-6821-1E90-E8B6-77F081C533AF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3" creationId="{9E9A522B-CD47-2F6A-2F23-B0D2FA50942A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4" creationId="{A2BC3659-7DA5-27C4-77EC-C8A4B45E8A0B}"/>
          </ac:spMkLst>
        </pc:spChg>
        <pc:spChg chg="add mod">
          <ac:chgData name="Martin Geiger (Psychology)" userId="8f06b308-1267-4aba-9ebb-7f4bffdc13c4" providerId="ADAL" clId="{80A3F37D-D5E7-4096-9BEE-3D088D773B08}" dt="2024-05-22T15:04:04.171" v="6821" actId="14100"/>
          <ac:spMkLst>
            <pc:docMk/>
            <pc:sldMk cId="3494733594" sldId="455"/>
            <ac:spMk id="135" creationId="{1E35EEE6-6232-96DF-0D20-BB14C6BE5AAB}"/>
          </ac:spMkLst>
        </pc:spChg>
        <pc:spChg chg="add mod">
          <ac:chgData name="Martin Geiger (Psychology)" userId="8f06b308-1267-4aba-9ebb-7f4bffdc13c4" providerId="ADAL" clId="{80A3F37D-D5E7-4096-9BEE-3D088D773B08}" dt="2024-05-22T15:32:06.650" v="6891" actId="1076"/>
          <ac:spMkLst>
            <pc:docMk/>
            <pc:sldMk cId="3494733594" sldId="455"/>
            <ac:spMk id="143" creationId="{B043105E-387E-87E6-4DDC-596587AF50A8}"/>
          </ac:spMkLst>
        </pc:spChg>
        <pc:spChg chg="add del mod">
          <ac:chgData name="Martin Geiger (Psychology)" userId="8f06b308-1267-4aba-9ebb-7f4bffdc13c4" providerId="ADAL" clId="{80A3F37D-D5E7-4096-9BEE-3D088D773B08}" dt="2024-05-22T15:31:33.533" v="6874" actId="478"/>
          <ac:spMkLst>
            <pc:docMk/>
            <pc:sldMk cId="3494733594" sldId="455"/>
            <ac:spMk id="144" creationId="{E2D6D76A-C988-1D39-5447-BEF0EB15A9E0}"/>
          </ac:spMkLst>
        </pc:spChg>
        <pc:spChg chg="add del mod">
          <ac:chgData name="Martin Geiger (Psychology)" userId="8f06b308-1267-4aba-9ebb-7f4bffdc13c4" providerId="ADAL" clId="{80A3F37D-D5E7-4096-9BEE-3D088D773B08}" dt="2024-05-22T15:31:27.794" v="6869" actId="478"/>
          <ac:spMkLst>
            <pc:docMk/>
            <pc:sldMk cId="3494733594" sldId="455"/>
            <ac:spMk id="145" creationId="{5C044BAA-A0EB-20D0-2C5E-1239CEBEC474}"/>
          </ac:spMkLst>
        </pc:spChg>
        <pc:spChg chg="add del mod">
          <ac:chgData name="Martin Geiger (Psychology)" userId="8f06b308-1267-4aba-9ebb-7f4bffdc13c4" providerId="ADAL" clId="{80A3F37D-D5E7-4096-9BEE-3D088D773B08}" dt="2024-05-22T15:31:26.907" v="6868" actId="478"/>
          <ac:spMkLst>
            <pc:docMk/>
            <pc:sldMk cId="3494733594" sldId="455"/>
            <ac:spMk id="146" creationId="{F5EE7BDD-03CD-0A8B-AC79-6E94189542CD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47" creationId="{07BC56EE-ABA8-B6A4-0B07-26D555133840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48" creationId="{00F81823-ED23-C9C4-3F3E-B09D6B7E018D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49" creationId="{0A2346B3-578B-82FC-8558-4FA918732E59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50" creationId="{31D5775E-4A3F-C592-2133-1C417170E594}"/>
          </ac:spMkLst>
        </pc:spChg>
        <pc:spChg chg="add del mod">
          <ac:chgData name="Martin Geiger (Psychology)" userId="8f06b308-1267-4aba-9ebb-7f4bffdc13c4" providerId="ADAL" clId="{80A3F37D-D5E7-4096-9BEE-3D088D773B08}" dt="2024-05-22T15:31:24.554" v="6864" actId="478"/>
          <ac:spMkLst>
            <pc:docMk/>
            <pc:sldMk cId="3494733594" sldId="455"/>
            <ac:spMk id="154" creationId="{D43818E1-F566-2AD5-C6F5-20AF4BFFEFF4}"/>
          </ac:spMkLst>
        </pc:spChg>
        <pc:spChg chg="add del mod">
          <ac:chgData name="Martin Geiger (Psychology)" userId="8f06b308-1267-4aba-9ebb-7f4bffdc13c4" providerId="ADAL" clId="{80A3F37D-D5E7-4096-9BEE-3D088D773B08}" dt="2024-05-22T15:31:31.746" v="6873" actId="478"/>
          <ac:spMkLst>
            <pc:docMk/>
            <pc:sldMk cId="3494733594" sldId="455"/>
            <ac:spMk id="155" creationId="{36761B5F-9673-EA98-B8B8-9A302F5F6432}"/>
          </ac:spMkLst>
        </pc:spChg>
        <pc:spChg chg="add del mod">
          <ac:chgData name="Martin Geiger (Psychology)" userId="8f06b308-1267-4aba-9ebb-7f4bffdc13c4" providerId="ADAL" clId="{80A3F37D-D5E7-4096-9BEE-3D088D773B08}" dt="2024-05-22T15:31:26.205" v="6867" actId="478"/>
          <ac:spMkLst>
            <pc:docMk/>
            <pc:sldMk cId="3494733594" sldId="455"/>
            <ac:spMk id="156" creationId="{96E97599-4424-9138-FB8F-DE4656B406BB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57" creationId="{73DA3300-AD33-D1E3-B337-87F802963C2D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58" creationId="{58C60191-58E2-7D11-AECB-A789738C27C5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59" creationId="{1FA38451-CF21-D572-1448-EF83E2E29316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63" creationId="{E02580D1-9D47-77C4-00BB-BEC30CB94ADE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64" creationId="{53A075ED-CC29-B37D-A345-39FF1EE3A3C7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65" creationId="{AD6A7B0F-D40F-11F4-3663-9651842F69D7}"/>
          </ac:spMkLst>
        </pc:spChg>
        <pc:spChg chg="add del mod">
          <ac:chgData name="Martin Geiger (Psychology)" userId="8f06b308-1267-4aba-9ebb-7f4bffdc13c4" providerId="ADAL" clId="{80A3F37D-D5E7-4096-9BEE-3D088D773B08}" dt="2024-05-22T15:31:24.084" v="6863" actId="478"/>
          <ac:spMkLst>
            <pc:docMk/>
            <pc:sldMk cId="3494733594" sldId="455"/>
            <ac:spMk id="166" creationId="{91E5E6AB-AD2D-E4C3-C948-0D9B54392ABA}"/>
          </ac:spMkLst>
        </pc:spChg>
        <pc:spChg chg="add del mod">
          <ac:chgData name="Martin Geiger (Psychology)" userId="8f06b308-1267-4aba-9ebb-7f4bffdc13c4" providerId="ADAL" clId="{80A3F37D-D5E7-4096-9BEE-3D088D773B08}" dt="2024-05-22T15:31:25.388" v="6865" actId="478"/>
          <ac:spMkLst>
            <pc:docMk/>
            <pc:sldMk cId="3494733594" sldId="455"/>
            <ac:spMk id="167" creationId="{4C3B09D7-854A-78A6-FD7B-1C6ADC1CCE8C}"/>
          </ac:spMkLst>
        </pc:spChg>
        <pc:spChg chg="add del mod">
          <ac:chgData name="Martin Geiger (Psychology)" userId="8f06b308-1267-4aba-9ebb-7f4bffdc13c4" providerId="ADAL" clId="{80A3F37D-D5E7-4096-9BEE-3D088D773B08}" dt="2024-05-22T15:31:25.704" v="6866" actId="478"/>
          <ac:spMkLst>
            <pc:docMk/>
            <pc:sldMk cId="3494733594" sldId="455"/>
            <ac:spMk id="168" creationId="{EB92CBD7-9BF6-4737-5C53-14202D9963F2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69" creationId="{95202813-5BBC-1618-06C3-83A4BC97FB7A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0" creationId="{18D97415-F338-32C7-06F4-FC2E5626EB3F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1" creationId="{36B691E9-8CD8-279E-BBEB-9A3393910575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2" creationId="{B107C082-AC15-B08F-A2B4-9062464B1884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3" creationId="{819EAB07-9496-A201-2204-B5E876AE088C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4" creationId="{A5EBD54D-17BF-8D61-14D1-23908661E824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5" creationId="{E5BCFB12-7091-0D1B-3FAE-7C6F608EAF5F}"/>
          </ac:spMkLst>
        </pc:spChg>
        <pc:spChg chg="add del mod">
          <ac:chgData name="Martin Geiger (Psychology)" userId="8f06b308-1267-4aba-9ebb-7f4bffdc13c4" providerId="ADAL" clId="{80A3F37D-D5E7-4096-9BEE-3D088D773B08}" dt="2024-05-22T15:31:46.142" v="6886" actId="478"/>
          <ac:spMkLst>
            <pc:docMk/>
            <pc:sldMk cId="3494733594" sldId="455"/>
            <ac:spMk id="178" creationId="{7C3E2E86-D637-8359-4D54-313CD264D2F4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79" creationId="{A99274AD-0FB8-686B-D197-15A2CFA89AF6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80" creationId="{FF921BF1-B651-8D45-F910-92E1828BBA6F}"/>
          </ac:spMkLst>
        </pc:spChg>
        <pc:spChg chg="add del mod">
          <ac:chgData name="Martin Geiger (Psychology)" userId="8f06b308-1267-4aba-9ebb-7f4bffdc13c4" providerId="ADAL" clId="{80A3F37D-D5E7-4096-9BEE-3D088D773B08}" dt="2024-05-22T15:31:23.483" v="6862" actId="478"/>
          <ac:spMkLst>
            <pc:docMk/>
            <pc:sldMk cId="3494733594" sldId="455"/>
            <ac:spMk id="181" creationId="{8070BB07-3FF9-8ACE-967A-4750B37C57D9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82" creationId="{54C36574-973F-B23B-B741-973DBC9A3957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83" creationId="{6CC70F9D-CEB1-A771-1FA0-9B41FABC278E}"/>
          </ac:spMkLst>
        </pc:spChg>
        <pc:spChg chg="add del mod">
          <ac:chgData name="Martin Geiger (Psychology)" userId="8f06b308-1267-4aba-9ebb-7f4bffdc13c4" providerId="ADAL" clId="{80A3F37D-D5E7-4096-9BEE-3D088D773B08}" dt="2024-05-22T15:31:30.957" v="6872" actId="478"/>
          <ac:spMkLst>
            <pc:docMk/>
            <pc:sldMk cId="3494733594" sldId="455"/>
            <ac:spMk id="184" creationId="{6A98D595-4D39-4391-9C2E-E96A2D049FE5}"/>
          </ac:spMkLst>
        </pc:spChg>
        <pc:spChg chg="add del mod">
          <ac:chgData name="Martin Geiger (Psychology)" userId="8f06b308-1267-4aba-9ebb-7f4bffdc13c4" providerId="ADAL" clId="{80A3F37D-D5E7-4096-9BEE-3D088D773B08}" dt="2024-05-22T15:31:29.969" v="6871" actId="478"/>
          <ac:spMkLst>
            <pc:docMk/>
            <pc:sldMk cId="3494733594" sldId="455"/>
            <ac:spMk id="186" creationId="{42BDF46C-2B98-8A0D-DBFE-C69D4A05A70F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87" creationId="{53937EA9-B32F-A35A-4359-FB32A50ABE6A}"/>
          </ac:spMkLst>
        </pc:spChg>
        <pc:spChg chg="add del mod">
          <ac:chgData name="Martin Geiger (Psychology)" userId="8f06b308-1267-4aba-9ebb-7f4bffdc13c4" providerId="ADAL" clId="{80A3F37D-D5E7-4096-9BEE-3D088D773B08}" dt="2024-05-22T15:31:36.099" v="6878" actId="478"/>
          <ac:spMkLst>
            <pc:docMk/>
            <pc:sldMk cId="3494733594" sldId="455"/>
            <ac:spMk id="188" creationId="{256273DA-2244-82C9-0DB4-B4AAE7A4B842}"/>
          </ac:spMkLst>
        </pc:spChg>
        <pc:spChg chg="add del mod">
          <ac:chgData name="Martin Geiger (Psychology)" userId="8f06b308-1267-4aba-9ebb-7f4bffdc13c4" providerId="ADAL" clId="{80A3F37D-D5E7-4096-9BEE-3D088D773B08}" dt="2024-05-22T15:31:36.754" v="6879" actId="478"/>
          <ac:spMkLst>
            <pc:docMk/>
            <pc:sldMk cId="3494733594" sldId="455"/>
            <ac:spMk id="189" creationId="{AEC0C04B-57E9-66B0-50A2-6A2092650CA6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90" creationId="{A2290D20-9F38-A649-A023-2F97242305CA}"/>
          </ac:spMkLst>
        </pc:spChg>
        <pc:spChg chg="add del mod">
          <ac:chgData name="Martin Geiger (Psychology)" userId="8f06b308-1267-4aba-9ebb-7f4bffdc13c4" providerId="ADAL" clId="{80A3F37D-D5E7-4096-9BEE-3D088D773B08}" dt="2024-05-22T15:31:41.229" v="6882" actId="478"/>
          <ac:spMkLst>
            <pc:docMk/>
            <pc:sldMk cId="3494733594" sldId="455"/>
            <ac:spMk id="192" creationId="{42488B3B-82D4-B132-004A-5C9398513EAA}"/>
          </ac:spMkLst>
        </pc:spChg>
        <pc:spChg chg="add del mod">
          <ac:chgData name="Martin Geiger (Psychology)" userId="8f06b308-1267-4aba-9ebb-7f4bffdc13c4" providerId="ADAL" clId="{80A3F37D-D5E7-4096-9BEE-3D088D773B08}" dt="2024-05-22T15:31:35.530" v="6877" actId="478"/>
          <ac:spMkLst>
            <pc:docMk/>
            <pc:sldMk cId="3494733594" sldId="455"/>
            <ac:spMk id="193" creationId="{1406660A-35AC-D472-BD4D-90E57BE6C70F}"/>
          </ac:spMkLst>
        </pc:spChg>
        <pc:spChg chg="add del mod">
          <ac:chgData name="Martin Geiger (Psychology)" userId="8f06b308-1267-4aba-9ebb-7f4bffdc13c4" providerId="ADAL" clId="{80A3F37D-D5E7-4096-9BEE-3D088D773B08}" dt="2024-05-22T15:31:34.353" v="6875" actId="478"/>
          <ac:spMkLst>
            <pc:docMk/>
            <pc:sldMk cId="3494733594" sldId="455"/>
            <ac:spMk id="194" creationId="{DF1D0476-E883-86CF-BFA2-31D04B277E5E}"/>
          </ac:spMkLst>
        </pc:spChg>
        <pc:spChg chg="add del mod">
          <ac:chgData name="Martin Geiger (Psychology)" userId="8f06b308-1267-4aba-9ebb-7f4bffdc13c4" providerId="ADAL" clId="{80A3F37D-D5E7-4096-9BEE-3D088D773B08}" dt="2024-05-22T15:31:37.641" v="6880" actId="478"/>
          <ac:spMkLst>
            <pc:docMk/>
            <pc:sldMk cId="3494733594" sldId="455"/>
            <ac:spMk id="195" creationId="{5A042BAA-3471-A354-846B-E1ECC2D7B7CD}"/>
          </ac:spMkLst>
        </pc:spChg>
        <pc:spChg chg="add del mod">
          <ac:chgData name="Martin Geiger (Psychology)" userId="8f06b308-1267-4aba-9ebb-7f4bffdc13c4" providerId="ADAL" clId="{80A3F37D-D5E7-4096-9BEE-3D088D773B08}" dt="2024-05-22T15:31:34.880" v="6876" actId="478"/>
          <ac:spMkLst>
            <pc:docMk/>
            <pc:sldMk cId="3494733594" sldId="455"/>
            <ac:spMk id="196" creationId="{68B2F229-CCB7-9D2F-F8C7-49F87DE0B332}"/>
          </ac:spMkLst>
        </pc:spChg>
        <pc:picChg chg="del">
          <ac:chgData name="Martin Geiger (Psychology)" userId="8f06b308-1267-4aba-9ebb-7f4bffdc13c4" providerId="ADAL" clId="{80A3F37D-D5E7-4096-9BEE-3D088D773B08}" dt="2024-05-15T15:33:27.307" v="4522" actId="478"/>
          <ac:picMkLst>
            <pc:docMk/>
            <pc:sldMk cId="3494733594" sldId="455"/>
            <ac:picMk id="6" creationId="{661E84C0-4E8B-82ED-AD2C-3434BEC42764}"/>
          </ac:picMkLst>
        </pc:picChg>
        <pc:picChg chg="add del mod ord">
          <ac:chgData name="Martin Geiger (Psychology)" userId="8f06b308-1267-4aba-9ebb-7f4bffdc13c4" providerId="ADAL" clId="{80A3F37D-D5E7-4096-9BEE-3D088D773B08}" dt="2024-05-22T14:40:31" v="6584" actId="478"/>
          <ac:picMkLst>
            <pc:docMk/>
            <pc:sldMk cId="3494733594" sldId="455"/>
            <ac:picMk id="10" creationId="{06480023-DBD0-357D-BA3A-3479E9877416}"/>
          </ac:picMkLst>
        </pc:picChg>
        <pc:picChg chg="add mod ord">
          <ac:chgData name="Martin Geiger (Psychology)" userId="8f06b308-1267-4aba-9ebb-7f4bffdc13c4" providerId="ADAL" clId="{80A3F37D-D5E7-4096-9BEE-3D088D773B08}" dt="2024-05-23T07:40:29.692" v="6903" actId="167"/>
          <ac:picMkLst>
            <pc:docMk/>
            <pc:sldMk cId="3494733594" sldId="455"/>
            <ac:picMk id="30" creationId="{E1E1033E-0637-01EB-5A7C-252CE60FE795}"/>
          </ac:picMkLst>
        </pc:pic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14" creationId="{2421EC08-71C4-6DC1-E37A-6309A2C2E0DC}"/>
          </ac:cxnSpMkLst>
        </pc:cxnChg>
        <pc:cxnChg chg="add mo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24" creationId="{528B1DBF-B16D-DB9B-DD60-63523CAC869C}"/>
          </ac:cxnSpMkLst>
        </pc:cxnChg>
        <pc:cxnChg chg="add mo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26" creationId="{72B9FAB2-6B59-1CE9-8FA1-3142CC8628BF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28" creationId="{CF6381B0-B922-E074-2359-A84BF67F7D2C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29" creationId="{B9D4A8D3-7292-7CB3-7010-38A30814140D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30" creationId="{EA28863D-A98D-CBED-43F2-1186DFEE19CC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1" creationId="{1AF8CB56-74BB-A848-75E0-F3B2365E8973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2" creationId="{FEB93DEC-68F6-48D8-9362-E8955BC2CC7A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4" creationId="{DF371619-D0CA-76FC-864F-0248D1F560F4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5" creationId="{D5CF0603-A18D-91C3-D6C1-9F225C8F5FD5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7" creationId="{6FB2839D-98B2-5865-EFDD-9DB48B0AEA77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49" creationId="{B3C8E28B-4241-1C7E-287E-D1EE45BC6B71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53" creationId="{176782F1-9173-E4E4-FB37-83918FA596CD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53" creationId="{FF8FC102-8810-57B8-18DE-C84DB1F483E8}"/>
          </ac:cxnSpMkLst>
        </pc:cxnChg>
        <pc:cxnChg chg="add mod">
          <ac:chgData name="Martin Geiger (Psychology)" userId="8f06b308-1267-4aba-9ebb-7f4bffdc13c4" providerId="ADAL" clId="{80A3F37D-D5E7-4096-9BEE-3D088D773B08}" dt="2024-05-15T15:36:05.874" v="4570" actId="1076"/>
          <ac:cxnSpMkLst>
            <pc:docMk/>
            <pc:sldMk cId="3494733594" sldId="455"/>
            <ac:cxnSpMk id="54" creationId="{045F5451-F8F9-CEC1-D7BE-C8FD0AE8BFD8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54" creationId="{912B8F59-8937-669B-8E6A-3FD455DFEB9C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55" creationId="{E357706E-26FB-AA62-F77F-0D9F103E30D6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61" creationId="{1220C32F-575E-28EF-B0D8-E5B69ACA9328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74" creationId="{E0887A5D-E0A6-A63A-F1FC-41719580B001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76" creationId="{30A1FB2A-41B3-6A82-140C-D2CAF2F7CC0F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77" creationId="{069CF674-DFD8-B087-B526-1C4F39C366D3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79" creationId="{9580B6C8-129B-6300-C754-E9CF687210C7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80" creationId="{A8567C89-E56E-BD0E-5E61-2004F9915924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81" creationId="{280269DC-BC7A-3A02-E4AC-D47EBB7B0C7F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82" creationId="{7554F1FF-6F23-3345-E1C4-9EA853A30F31}"/>
          </ac:cxnSpMkLst>
        </pc:cxnChg>
        <pc:cxnChg chg="add del mod ord">
          <ac:chgData name="Martin Geiger (Psychology)" userId="8f06b308-1267-4aba-9ebb-7f4bffdc13c4" providerId="ADAL" clId="{80A3F37D-D5E7-4096-9BEE-3D088D773B08}" dt="2024-05-22T14:40:45.164" v="6588" actId="478"/>
          <ac:cxnSpMkLst>
            <pc:docMk/>
            <pc:sldMk cId="3494733594" sldId="455"/>
            <ac:cxnSpMk id="85" creationId="{CEB56F3B-9543-1306-A75A-0724A278BE3D}"/>
          </ac:cxnSpMkLst>
        </pc:cxnChg>
        <pc:cxnChg chg="add del mod ord">
          <ac:chgData name="Martin Geiger (Psychology)" userId="8f06b308-1267-4aba-9ebb-7f4bffdc13c4" providerId="ADAL" clId="{80A3F37D-D5E7-4096-9BEE-3D088D773B08}" dt="2024-05-22T14:40:18.705" v="6583" actId="478"/>
          <ac:cxnSpMkLst>
            <pc:docMk/>
            <pc:sldMk cId="3494733594" sldId="455"/>
            <ac:cxnSpMk id="86" creationId="{D0A0A833-2347-4254-1E84-9840B40DE3E6}"/>
          </ac:cxnSpMkLst>
        </pc:cxnChg>
        <pc:cxnChg chg="add del mod ord">
          <ac:chgData name="Martin Geiger (Psychology)" userId="8f06b308-1267-4aba-9ebb-7f4bffdc13c4" providerId="ADAL" clId="{80A3F37D-D5E7-4096-9BEE-3D088D773B08}" dt="2024-05-22T14:41:35.015" v="6597" actId="478"/>
          <ac:cxnSpMkLst>
            <pc:docMk/>
            <pc:sldMk cId="3494733594" sldId="455"/>
            <ac:cxnSpMk id="89" creationId="{BD876B45-8DAF-BB35-EEDA-6085003C8B0A}"/>
          </ac:cxnSpMkLst>
        </pc:cxnChg>
        <pc:cxnChg chg="add mod or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90" creationId="{61FFCBF1-9B91-ECC5-7F4C-89D0CCE447BA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99" creationId="{3A81B50C-FB61-05B7-56FC-643DFFEA3577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00" creationId="{46D0EF79-8651-988F-DD86-C5D68ADB5F9F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01" creationId="{D7D110A9-E5B0-74BE-AC91-2A0648CF6602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15" creationId="{1933F69F-8BD6-9B4D-77E2-31A3CD0B9E26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16" creationId="{3650FC43-5176-6851-CB92-492B1C6EBA46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24" creationId="{449225AF-30C6-58F8-6C2E-CC062BE981B6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30" creationId="{95E94B17-7E2F-1954-771F-6A7192A29442}"/>
          </ac:cxnSpMkLst>
        </pc:cxnChg>
        <pc:cxnChg chg="add mod">
          <ac:chgData name="Martin Geiger (Psychology)" userId="8f06b308-1267-4aba-9ebb-7f4bffdc13c4" providerId="ADAL" clId="{80A3F37D-D5E7-4096-9BEE-3D088D773B08}" dt="2024-05-22T15:04:04.171" v="6821" actId="14100"/>
          <ac:cxnSpMkLst>
            <pc:docMk/>
            <pc:sldMk cId="3494733594" sldId="455"/>
            <ac:cxnSpMk id="136" creationId="{8B6E3E5F-7484-B63F-9D68-D52BC0EADFE2}"/>
          </ac:cxnSpMkLst>
        </pc:cxnChg>
        <pc:cxnChg chg="add del mod">
          <ac:chgData name="Martin Geiger (Psychology)" userId="8f06b308-1267-4aba-9ebb-7f4bffdc13c4" providerId="ADAL" clId="{80A3F37D-D5E7-4096-9BEE-3D088D773B08}" dt="2024-05-22T15:31:42.602" v="6883" actId="478"/>
          <ac:cxnSpMkLst>
            <pc:docMk/>
            <pc:sldMk cId="3494733594" sldId="455"/>
            <ac:cxnSpMk id="151" creationId="{03BD23D5-7328-7688-2D11-F94DBF883552}"/>
          </ac:cxnSpMkLst>
        </pc:cxnChg>
        <pc:cxnChg chg="add del mod">
          <ac:chgData name="Martin Geiger (Psychology)" userId="8f06b308-1267-4aba-9ebb-7f4bffdc13c4" providerId="ADAL" clId="{80A3F37D-D5E7-4096-9BEE-3D088D773B08}" dt="2024-05-22T15:31:28.665" v="6870" actId="478"/>
          <ac:cxnSpMkLst>
            <pc:docMk/>
            <pc:sldMk cId="3494733594" sldId="455"/>
            <ac:cxnSpMk id="152" creationId="{577A6B3A-4CD9-6D10-172F-F1926FA00788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53" creationId="{3B443669-27C0-0347-3FAD-5F3727B470F9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60" creationId="{E89461E8-668E-7B76-EDE9-048FED91E1B9}"/>
          </ac:cxnSpMkLst>
        </pc:cxnChg>
        <pc:cxnChg chg="add del mod">
          <ac:chgData name="Martin Geiger (Psychology)" userId="8f06b308-1267-4aba-9ebb-7f4bffdc13c4" providerId="ADAL" clId="{80A3F37D-D5E7-4096-9BEE-3D088D773B08}" dt="2024-05-22T15:31:43.436" v="6884" actId="478"/>
          <ac:cxnSpMkLst>
            <pc:docMk/>
            <pc:sldMk cId="3494733594" sldId="455"/>
            <ac:cxnSpMk id="161" creationId="{C7EA0E8B-C47F-4AA5-9B38-3AE715164524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62" creationId="{CB9B6C84-875C-16B2-F001-0579E28FA9B3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76" creationId="{228ED032-841F-F115-B204-65A5E29D7A1E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77" creationId="{63162399-C49C-CA82-530E-B63B30DD1E1C}"/>
          </ac:cxnSpMkLst>
        </pc:cxnChg>
        <pc:cxnChg chg="add mod">
          <ac:chgData name="Martin Geiger (Psychology)" userId="8f06b308-1267-4aba-9ebb-7f4bffdc13c4" providerId="ADAL" clId="{80A3F37D-D5E7-4096-9BEE-3D088D773B08}" dt="2024-05-22T15:32:06.650" v="6891" actId="1076"/>
          <ac:cxnSpMkLst>
            <pc:docMk/>
            <pc:sldMk cId="3494733594" sldId="455"/>
            <ac:cxnSpMk id="185" creationId="{7CCB7C96-52E3-05D2-2816-B6B2516AD847}"/>
          </ac:cxnSpMkLst>
        </pc:cxnChg>
        <pc:cxnChg chg="add del mod">
          <ac:chgData name="Martin Geiger (Psychology)" userId="8f06b308-1267-4aba-9ebb-7f4bffdc13c4" providerId="ADAL" clId="{80A3F37D-D5E7-4096-9BEE-3D088D773B08}" dt="2024-05-22T15:31:41.229" v="6882" actId="478"/>
          <ac:cxnSpMkLst>
            <pc:docMk/>
            <pc:sldMk cId="3494733594" sldId="455"/>
            <ac:cxnSpMk id="191" creationId="{0328F6A5-A075-D802-BD81-D99B4AF2BC5D}"/>
          </ac:cxnSpMkLst>
        </pc:cxnChg>
        <pc:cxnChg chg="add del mod">
          <ac:chgData name="Martin Geiger (Psychology)" userId="8f06b308-1267-4aba-9ebb-7f4bffdc13c4" providerId="ADAL" clId="{80A3F37D-D5E7-4096-9BEE-3D088D773B08}" dt="2024-05-22T15:32:10.529" v="6893" actId="478"/>
          <ac:cxnSpMkLst>
            <pc:docMk/>
            <pc:sldMk cId="3494733594" sldId="455"/>
            <ac:cxnSpMk id="197" creationId="{6898D20D-C5C7-6DF2-B5A6-F9AE1C6A02CB}"/>
          </ac:cxnSpMkLst>
        </pc:cxnChg>
        <pc:cxnChg chg="add del mod">
          <ac:chgData name="Martin Geiger (Psychology)" userId="8f06b308-1267-4aba-9ebb-7f4bffdc13c4" providerId="ADAL" clId="{80A3F37D-D5E7-4096-9BEE-3D088D773B08}" dt="2024-05-22T15:31:38.490" v="6881" actId="478"/>
          <ac:cxnSpMkLst>
            <pc:docMk/>
            <pc:sldMk cId="3494733594" sldId="455"/>
            <ac:cxnSpMk id="198" creationId="{3CF24C8E-A971-FF2B-115D-2C40B3F5C272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3T07:40:48.594" v="6906" actId="478"/>
        <pc:sldMkLst>
          <pc:docMk/>
          <pc:sldMk cId="2816262762" sldId="456"/>
        </pc:sldMkLst>
        <pc:spChg chg="ord">
          <ac:chgData name="Martin Geiger (Psychology)" userId="8f06b308-1267-4aba-9ebb-7f4bffdc13c4" providerId="ADAL" clId="{80A3F37D-D5E7-4096-9BEE-3D088D773B08}" dt="2024-05-15T15:47:55.462" v="4640" actId="167"/>
          <ac:spMkLst>
            <pc:docMk/>
            <pc:sldMk cId="2816262762" sldId="456"/>
            <ac:spMk id="7" creationId="{F91EC1A1-389C-6F7D-B1C7-6D9447004530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8" creationId="{417087E7-50F8-AB6E-CFB8-9DEDD7EC125A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12" creationId="{898DF570-18C6-3F6D-690E-F322EAFCE412}"/>
          </ac:spMkLst>
        </pc:spChg>
        <pc:spChg chg="mod ord">
          <ac:chgData name="Martin Geiger (Psychology)" userId="8f06b308-1267-4aba-9ebb-7f4bffdc13c4" providerId="ADAL" clId="{80A3F37D-D5E7-4096-9BEE-3D088D773B08}" dt="2024-05-15T15:47:52.477" v="4635" actId="207"/>
          <ac:spMkLst>
            <pc:docMk/>
            <pc:sldMk cId="2816262762" sldId="456"/>
            <ac:spMk id="16" creationId="{E671B27F-C87B-B16F-DC12-50BD4B4D1E4B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18" creationId="{FFCB7E7F-3FBE-CFB6-8C88-EB75860EA209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19" creationId="{8794B548-AC76-9BC7-F63E-8EF904026755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20" creationId="{5845DF18-E704-D7E0-1937-CB3E58747F97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21" creationId="{BD7F1AE5-F9B5-BB01-D5E0-161CCFC3FF1D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22" creationId="{28C94F0D-5939-FE88-7248-C8B639268695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24" creationId="{ACAF3A9B-57C3-2C28-8635-803A1F517B65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45" creationId="{F1F2BA75-5ECE-8E5F-B3CC-C3DFA845D3D9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47" creationId="{18CA16AE-3F37-9F70-252E-79944E9B555D}"/>
          </ac:spMkLst>
        </pc:spChg>
        <pc:spChg chg="add del mod">
          <ac:chgData name="Martin Geiger (Psychology)" userId="8f06b308-1267-4aba-9ebb-7f4bffdc13c4" providerId="ADAL" clId="{80A3F37D-D5E7-4096-9BEE-3D088D773B08}" dt="2024-05-23T07:40:48.594" v="6906" actId="478"/>
          <ac:spMkLst>
            <pc:docMk/>
            <pc:sldMk cId="2816262762" sldId="456"/>
            <ac:spMk id="53" creationId="{4E249011-E8FD-FCB7-3929-E1C47BEBEF7E}"/>
          </ac:spMkLst>
        </pc:spChg>
        <pc:picChg chg="add del">
          <ac:chgData name="Martin Geiger (Psychology)" userId="8f06b308-1267-4aba-9ebb-7f4bffdc13c4" providerId="ADAL" clId="{80A3F37D-D5E7-4096-9BEE-3D088D773B08}" dt="2024-05-15T15:47:54.754" v="4639" actId="478"/>
          <ac:picMkLst>
            <pc:docMk/>
            <pc:sldMk cId="2816262762" sldId="456"/>
            <ac:picMk id="6" creationId="{661E84C0-4E8B-82ED-AD2C-3434BEC42764}"/>
          </ac:picMkLst>
        </pc:picChg>
        <pc:picChg chg="add mod ord">
          <ac:chgData name="Martin Geiger (Psychology)" userId="8f06b308-1267-4aba-9ebb-7f4bffdc13c4" providerId="ADAL" clId="{80A3F37D-D5E7-4096-9BEE-3D088D773B08}" dt="2024-05-15T15:47:53.873" v="4638" actId="14100"/>
          <ac:picMkLst>
            <pc:docMk/>
            <pc:sldMk cId="2816262762" sldId="456"/>
            <ac:picMk id="8" creationId="{663DF450-6AD8-2F20-8EB4-0D83B224C418}"/>
          </ac:picMkLst>
        </pc:pic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15" creationId="{C12B6763-5FA7-5F54-53A7-6EA2FDE6A6DB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26" creationId="{F9950CB2-0728-1C0E-A287-D12F04AF60DD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28" creationId="{D0D5873C-E45C-430B-4D9E-DC744FB90793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29" creationId="{A61AEBB0-9C05-B691-9B76-77E5598E29A3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30" creationId="{53DB011E-3397-A04B-4DB0-6C9D1AD030B1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1" creationId="{BC8D322D-DFD3-3EDD-18E9-DB316A20DC3F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2" creationId="{9489433D-CA24-9D1E-1408-6B393E147EC7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4" creationId="{E3800904-411B-055F-C004-CDC1D53222C0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6" creationId="{9DF11F1D-14FC-CB00-B0C9-9C2F73FFFB9C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49" creationId="{F04D1514-C455-A755-AB88-3698854020D0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51" creationId="{5753C3FE-1D4A-4499-1E2B-AF76860F3209}"/>
          </ac:cxnSpMkLst>
        </pc:cxnChg>
        <pc:cxnChg chg="add del mod">
          <ac:chgData name="Martin Geiger (Psychology)" userId="8f06b308-1267-4aba-9ebb-7f4bffdc13c4" providerId="ADAL" clId="{80A3F37D-D5E7-4096-9BEE-3D088D773B08}" dt="2024-05-23T07:40:48.594" v="6906" actId="478"/>
          <ac:cxnSpMkLst>
            <pc:docMk/>
            <pc:sldMk cId="2816262762" sldId="456"/>
            <ac:cxnSpMk id="54" creationId="{7CA5C307-F1EA-3F07-0F75-0925A1423645}"/>
          </ac:cxnSpMkLst>
        </pc:cxnChg>
      </pc:sldChg>
      <pc:sldChg chg="addSp modSp add mod">
        <pc:chgData name="Martin Geiger (Psychology)" userId="8f06b308-1267-4aba-9ebb-7f4bffdc13c4" providerId="ADAL" clId="{80A3F37D-D5E7-4096-9BEE-3D088D773B08}" dt="2024-05-15T15:47:27.094" v="4629" actId="1076"/>
        <pc:sldMkLst>
          <pc:docMk/>
          <pc:sldMk cId="3902438788" sldId="457"/>
        </pc:sldMkLst>
        <pc:spChg chg="add mod">
          <ac:chgData name="Martin Geiger (Psychology)" userId="8f06b308-1267-4aba-9ebb-7f4bffdc13c4" providerId="ADAL" clId="{80A3F37D-D5E7-4096-9BEE-3D088D773B08}" dt="2024-05-15T15:47:27.094" v="4629" actId="1076"/>
          <ac:spMkLst>
            <pc:docMk/>
            <pc:sldMk cId="3902438788" sldId="457"/>
            <ac:spMk id="8" creationId="{E0A14E7F-A730-4F04-BCDA-018BB28A9DA8}"/>
          </ac:spMkLst>
        </pc:spChg>
        <pc:spChg chg="mod">
          <ac:chgData name="Martin Geiger (Psychology)" userId="8f06b308-1267-4aba-9ebb-7f4bffdc13c4" providerId="ADAL" clId="{80A3F37D-D5E7-4096-9BEE-3D088D773B08}" dt="2024-05-15T15:34:35.093" v="4541" actId="1036"/>
          <ac:spMkLst>
            <pc:docMk/>
            <pc:sldMk cId="3902438788" sldId="457"/>
            <ac:spMk id="10" creationId="{B9E3C987-6F80-1B51-BB50-D508CF8B8D06}"/>
          </ac:spMkLst>
        </pc:spChg>
        <pc:spChg chg="mod">
          <ac:chgData name="Martin Geiger (Psychology)" userId="8f06b308-1267-4aba-9ebb-7f4bffdc13c4" providerId="ADAL" clId="{80A3F37D-D5E7-4096-9BEE-3D088D773B08}" dt="2024-05-15T15:34:35.093" v="4541" actId="1036"/>
          <ac:spMkLst>
            <pc:docMk/>
            <pc:sldMk cId="3902438788" sldId="457"/>
            <ac:spMk id="11" creationId="{CE73982D-957D-8054-1ED7-AC89D2AEAF6F}"/>
          </ac:spMkLst>
        </pc:spChg>
        <pc:spChg chg="mod">
          <ac:chgData name="Martin Geiger (Psychology)" userId="8f06b308-1267-4aba-9ebb-7f4bffdc13c4" providerId="ADAL" clId="{80A3F37D-D5E7-4096-9BEE-3D088D773B08}" dt="2024-05-15T15:34:35.093" v="4541" actId="1036"/>
          <ac:spMkLst>
            <pc:docMk/>
            <pc:sldMk cId="3902438788" sldId="457"/>
            <ac:spMk id="13" creationId="{346A2C7B-B0EB-DFF6-A641-D8213690F0C1}"/>
          </ac:spMkLst>
        </pc:spChg>
        <pc:spChg chg="mod">
          <ac:chgData name="Martin Geiger (Psychology)" userId="8f06b308-1267-4aba-9ebb-7f4bffdc13c4" providerId="ADAL" clId="{80A3F37D-D5E7-4096-9BEE-3D088D773B08}" dt="2024-05-15T15:34:35.093" v="4541" actId="1036"/>
          <ac:spMkLst>
            <pc:docMk/>
            <pc:sldMk cId="3902438788" sldId="457"/>
            <ac:spMk id="14" creationId="{E1CA2D48-651D-DA55-1B3F-0D75DBB2147D}"/>
          </ac:spMkLst>
        </pc:spChg>
      </pc:sldChg>
      <pc:sldChg chg="addSp modSp add del mod">
        <pc:chgData name="Martin Geiger (Psychology)" userId="8f06b308-1267-4aba-9ebb-7f4bffdc13c4" providerId="ADAL" clId="{80A3F37D-D5E7-4096-9BEE-3D088D773B08}" dt="2024-05-15T15:37:12.827" v="4595" actId="47"/>
        <pc:sldMkLst>
          <pc:docMk/>
          <pc:sldMk cId="1669222079" sldId="458"/>
        </pc:sldMkLst>
        <pc:spChg chg="mod">
          <ac:chgData name="Martin Geiger (Psychology)" userId="8f06b308-1267-4aba-9ebb-7f4bffdc13c4" providerId="ADAL" clId="{80A3F37D-D5E7-4096-9BEE-3D088D773B08}" dt="2024-05-15T15:36:25.838" v="4577" actId="1076"/>
          <ac:spMkLst>
            <pc:docMk/>
            <pc:sldMk cId="1669222079" sldId="458"/>
            <ac:spMk id="2" creationId="{84D7498D-18BD-984F-7DFC-69A43367766A}"/>
          </ac:spMkLst>
        </pc:spChg>
        <pc:spChg chg="mod">
          <ac:chgData name="Martin Geiger (Psychology)" userId="8f06b308-1267-4aba-9ebb-7f4bffdc13c4" providerId="ADAL" clId="{80A3F37D-D5E7-4096-9BEE-3D088D773B08}" dt="2024-05-15T15:36:23.841" v="4576" actId="1076"/>
          <ac:spMkLst>
            <pc:docMk/>
            <pc:sldMk cId="1669222079" sldId="458"/>
            <ac:spMk id="3" creationId="{7016F576-CD72-1A84-809C-FBB9CDF4911F}"/>
          </ac:spMkLst>
        </pc:spChg>
        <pc:spChg chg="mod">
          <ac:chgData name="Martin Geiger (Psychology)" userId="8f06b308-1267-4aba-9ebb-7f4bffdc13c4" providerId="ADAL" clId="{80A3F37D-D5E7-4096-9BEE-3D088D773B08}" dt="2024-05-15T15:36:40.507" v="4585" actId="1076"/>
          <ac:spMkLst>
            <pc:docMk/>
            <pc:sldMk cId="1669222079" sldId="458"/>
            <ac:spMk id="4" creationId="{8C496556-935A-F137-EA14-8C5D79B35113}"/>
          </ac:spMkLst>
        </pc:spChg>
        <pc:spChg chg="mod">
          <ac:chgData name="Martin Geiger (Psychology)" userId="8f06b308-1267-4aba-9ebb-7f4bffdc13c4" providerId="ADAL" clId="{80A3F37D-D5E7-4096-9BEE-3D088D773B08}" dt="2024-05-15T15:36:29.850" v="4579" actId="1076"/>
          <ac:spMkLst>
            <pc:docMk/>
            <pc:sldMk cId="1669222079" sldId="458"/>
            <ac:spMk id="11" creationId="{98B803D7-0BD7-76DB-2130-E358210B647C}"/>
          </ac:spMkLst>
        </pc:spChg>
        <pc:spChg chg="mod">
          <ac:chgData name="Martin Geiger (Psychology)" userId="8f06b308-1267-4aba-9ebb-7f4bffdc13c4" providerId="ADAL" clId="{80A3F37D-D5E7-4096-9BEE-3D088D773B08}" dt="2024-05-15T15:36:22.123" v="4575" actId="1076"/>
          <ac:spMkLst>
            <pc:docMk/>
            <pc:sldMk cId="1669222079" sldId="458"/>
            <ac:spMk id="15" creationId="{D659D377-350A-5DDF-7E62-623FB0554018}"/>
          </ac:spMkLst>
        </pc:spChg>
        <pc:spChg chg="mod">
          <ac:chgData name="Martin Geiger (Psychology)" userId="8f06b308-1267-4aba-9ebb-7f4bffdc13c4" providerId="ADAL" clId="{80A3F37D-D5E7-4096-9BEE-3D088D773B08}" dt="2024-05-15T15:36:27.914" v="4578" actId="1076"/>
          <ac:spMkLst>
            <pc:docMk/>
            <pc:sldMk cId="1669222079" sldId="458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15T15:36:17.682" v="4573" actId="1076"/>
          <ac:spMkLst>
            <pc:docMk/>
            <pc:sldMk cId="1669222079" sldId="458"/>
            <ac:spMk id="18" creationId="{380B4E13-2048-A1AF-0FCE-5B37441241EB}"/>
          </ac:spMkLst>
        </pc:spChg>
        <pc:spChg chg="mod">
          <ac:chgData name="Martin Geiger (Psychology)" userId="8f06b308-1267-4aba-9ebb-7f4bffdc13c4" providerId="ADAL" clId="{80A3F37D-D5E7-4096-9BEE-3D088D773B08}" dt="2024-05-15T15:36:20.130" v="4574" actId="1076"/>
          <ac:spMkLst>
            <pc:docMk/>
            <pc:sldMk cId="1669222079" sldId="458"/>
            <ac:spMk id="19" creationId="{9ACBAA08-6121-814A-50AD-C0120AC5447F}"/>
          </ac:spMkLst>
        </pc:spChg>
        <pc:spChg chg="mod">
          <ac:chgData name="Martin Geiger (Psychology)" userId="8f06b308-1267-4aba-9ebb-7f4bffdc13c4" providerId="ADAL" clId="{80A3F37D-D5E7-4096-9BEE-3D088D773B08}" dt="2024-05-15T15:36:16.059" v="4572" actId="1076"/>
          <ac:spMkLst>
            <pc:docMk/>
            <pc:sldMk cId="1669222079" sldId="458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15T15:36:42.797" v="4586" actId="1076"/>
          <ac:spMkLst>
            <pc:docMk/>
            <pc:sldMk cId="1669222079" sldId="458"/>
            <ac:spMk id="37" creationId="{A09DFDFE-F2CC-5386-01AA-264F96CE2BCD}"/>
          </ac:spMkLst>
        </pc:spChg>
        <pc:spChg chg="add">
          <ac:chgData name="Martin Geiger (Psychology)" userId="8f06b308-1267-4aba-9ebb-7f4bffdc13c4" providerId="ADAL" clId="{80A3F37D-D5E7-4096-9BEE-3D088D773B08}" dt="2024-05-15T15:36:31.824" v="4580" actId="22"/>
          <ac:spMkLst>
            <pc:docMk/>
            <pc:sldMk cId="1669222079" sldId="458"/>
            <ac:spMk id="46" creationId="{95D68382-44F3-1C22-3BD1-9F85D957AA2C}"/>
          </ac:spMkLst>
        </pc:spChg>
        <pc:cxnChg chg="mod">
          <ac:chgData name="Martin Geiger (Psychology)" userId="8f06b308-1267-4aba-9ebb-7f4bffdc13c4" providerId="ADAL" clId="{80A3F37D-D5E7-4096-9BEE-3D088D773B08}" dt="2024-05-15T15:36:29.850" v="4579" actId="1076"/>
          <ac:cxnSpMkLst>
            <pc:docMk/>
            <pc:sldMk cId="1669222079" sldId="458"/>
            <ac:cxnSpMk id="6" creationId="{5D56CC66-E875-5EB9-B714-4BE28CC12B3E}"/>
          </ac:cxnSpMkLst>
        </pc:cxnChg>
        <pc:cxnChg chg="mod">
          <ac:chgData name="Martin Geiger (Psychology)" userId="8f06b308-1267-4aba-9ebb-7f4bffdc13c4" providerId="ADAL" clId="{80A3F37D-D5E7-4096-9BEE-3D088D773B08}" dt="2024-05-15T15:36:40.507" v="4585" actId="1076"/>
          <ac:cxnSpMkLst>
            <pc:docMk/>
            <pc:sldMk cId="1669222079" sldId="458"/>
            <ac:cxnSpMk id="7" creationId="{9093755E-5B81-B26B-7946-6124E6E5FEDA}"/>
          </ac:cxnSpMkLst>
        </pc:cxnChg>
        <pc:cxnChg chg="mod">
          <ac:chgData name="Martin Geiger (Psychology)" userId="8f06b308-1267-4aba-9ebb-7f4bffdc13c4" providerId="ADAL" clId="{80A3F37D-D5E7-4096-9BEE-3D088D773B08}" dt="2024-05-15T15:36:25.838" v="4577" actId="1076"/>
          <ac:cxnSpMkLst>
            <pc:docMk/>
            <pc:sldMk cId="1669222079" sldId="458"/>
            <ac:cxnSpMk id="14" creationId="{2FCB089B-9D68-F5D4-B2A2-452C00DAC0EB}"/>
          </ac:cxnSpMkLst>
        </pc:cxnChg>
        <pc:cxnChg chg="mod">
          <ac:chgData name="Martin Geiger (Psychology)" userId="8f06b308-1267-4aba-9ebb-7f4bffdc13c4" providerId="ADAL" clId="{80A3F37D-D5E7-4096-9BEE-3D088D773B08}" dt="2024-05-15T15:36:23.841" v="4576" actId="1076"/>
          <ac:cxnSpMkLst>
            <pc:docMk/>
            <pc:sldMk cId="1669222079" sldId="458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15T15:36:22.123" v="4575" actId="1076"/>
          <ac:cxnSpMkLst>
            <pc:docMk/>
            <pc:sldMk cId="1669222079" sldId="458"/>
            <ac:cxnSpMk id="25" creationId="{9B86E335-A143-3A48-8933-E61A0E519E8E}"/>
          </ac:cxnSpMkLst>
        </pc:cxnChg>
        <pc:cxnChg chg="mod">
          <ac:chgData name="Martin Geiger (Psychology)" userId="8f06b308-1267-4aba-9ebb-7f4bffdc13c4" providerId="ADAL" clId="{80A3F37D-D5E7-4096-9BEE-3D088D773B08}" dt="2024-05-15T15:36:20.130" v="4574" actId="1076"/>
          <ac:cxnSpMkLst>
            <pc:docMk/>
            <pc:sldMk cId="1669222079" sldId="458"/>
            <ac:cxnSpMk id="27" creationId="{CB78C207-E238-2635-0DC2-1890539731E4}"/>
          </ac:cxnSpMkLst>
        </pc:cxnChg>
        <pc:cxnChg chg="mod">
          <ac:chgData name="Martin Geiger (Psychology)" userId="8f06b308-1267-4aba-9ebb-7f4bffdc13c4" providerId="ADAL" clId="{80A3F37D-D5E7-4096-9BEE-3D088D773B08}" dt="2024-05-15T15:36:17.682" v="4573" actId="1076"/>
          <ac:cxnSpMkLst>
            <pc:docMk/>
            <pc:sldMk cId="1669222079" sldId="458"/>
            <ac:cxnSpMk id="29" creationId="{E1F1C75D-1720-5108-A4D7-FDB845730DFC}"/>
          </ac:cxnSpMkLst>
        </pc:cxnChg>
        <pc:cxnChg chg="mod">
          <ac:chgData name="Martin Geiger (Psychology)" userId="8f06b308-1267-4aba-9ebb-7f4bffdc13c4" providerId="ADAL" clId="{80A3F37D-D5E7-4096-9BEE-3D088D773B08}" dt="2024-05-15T15:36:29.850" v="4579" actId="1076"/>
          <ac:cxnSpMkLst>
            <pc:docMk/>
            <pc:sldMk cId="1669222079" sldId="458"/>
            <ac:cxnSpMk id="30" creationId="{50518247-C764-2C56-6061-86661FD08033}"/>
          </ac:cxnSpMkLst>
        </pc:cxnChg>
        <pc:cxnChg chg="mod">
          <ac:chgData name="Martin Geiger (Psychology)" userId="8f06b308-1267-4aba-9ebb-7f4bffdc13c4" providerId="ADAL" clId="{80A3F37D-D5E7-4096-9BEE-3D088D773B08}" dt="2024-05-15T15:36:16.059" v="4572" actId="1076"/>
          <ac:cxnSpMkLst>
            <pc:docMk/>
            <pc:sldMk cId="1669222079" sldId="458"/>
            <ac:cxnSpMk id="31" creationId="{28EE004A-9C88-D08A-22B2-8038354FD075}"/>
          </ac:cxnSpMkLst>
        </pc:cxnChg>
        <pc:cxnChg chg="mod">
          <ac:chgData name="Martin Geiger (Psychology)" userId="8f06b308-1267-4aba-9ebb-7f4bffdc13c4" providerId="ADAL" clId="{80A3F37D-D5E7-4096-9BEE-3D088D773B08}" dt="2024-05-15T15:36:42.797" v="4586" actId="1076"/>
          <ac:cxnSpMkLst>
            <pc:docMk/>
            <pc:sldMk cId="1669222079" sldId="458"/>
            <ac:cxnSpMk id="34" creationId="{A9E1F2C8-787A-AC59-2AA4-9A8CFF3CBEA4}"/>
          </ac:cxnSpMkLst>
        </pc:cxnChg>
        <pc:cxnChg chg="mod">
          <ac:chgData name="Martin Geiger (Psychology)" userId="8f06b308-1267-4aba-9ebb-7f4bffdc13c4" providerId="ADAL" clId="{80A3F37D-D5E7-4096-9BEE-3D088D773B08}" dt="2024-05-15T15:36:27.914" v="4578" actId="1076"/>
          <ac:cxnSpMkLst>
            <pc:docMk/>
            <pc:sldMk cId="1669222079" sldId="458"/>
            <ac:cxnSpMk id="35" creationId="{B7B0FB05-CCA5-2604-A3B0-880CFD153067}"/>
          </ac:cxnSpMkLst>
        </pc:cxnChg>
        <pc:cxnChg chg="mod">
          <ac:chgData name="Martin Geiger (Psychology)" userId="8f06b308-1267-4aba-9ebb-7f4bffdc13c4" providerId="ADAL" clId="{80A3F37D-D5E7-4096-9BEE-3D088D773B08}" dt="2024-05-15T15:36:27.914" v="4578" actId="1076"/>
          <ac:cxnSpMkLst>
            <pc:docMk/>
            <pc:sldMk cId="1669222079" sldId="458"/>
            <ac:cxnSpMk id="39" creationId="{83557549-56A2-AC4B-228D-96F61976D64D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15T16:03:03.258" v="4740"/>
        <pc:sldMkLst>
          <pc:docMk/>
          <pc:sldMk cId="2077068924" sldId="458"/>
        </pc:sldMkLst>
        <pc:spChg chg="add mod">
          <ac:chgData name="Martin Geiger (Psychology)" userId="8f06b308-1267-4aba-9ebb-7f4bffdc13c4" providerId="ADAL" clId="{80A3F37D-D5E7-4096-9BEE-3D088D773B08}" dt="2024-05-15T16:03:03.258" v="4740"/>
          <ac:spMkLst>
            <pc:docMk/>
            <pc:sldMk cId="2077068924" sldId="458"/>
            <ac:spMk id="8" creationId="{A4F71CE0-A59F-437B-A89B-3C7DB47846F5}"/>
          </ac:spMkLst>
        </pc:spChg>
        <pc:spChg chg="del">
          <ac:chgData name="Martin Geiger (Psychology)" userId="8f06b308-1267-4aba-9ebb-7f4bffdc13c4" providerId="ADAL" clId="{80A3F37D-D5E7-4096-9BEE-3D088D773B08}" dt="2024-05-15T15:38:05.826" v="4598" actId="478"/>
          <ac:spMkLst>
            <pc:docMk/>
            <pc:sldMk cId="2077068924" sldId="458"/>
            <ac:spMk id="10" creationId="{B9E3C987-6F80-1B51-BB50-D508CF8B8D06}"/>
          </ac:spMkLst>
        </pc:spChg>
        <pc:spChg chg="del">
          <ac:chgData name="Martin Geiger (Psychology)" userId="8f06b308-1267-4aba-9ebb-7f4bffdc13c4" providerId="ADAL" clId="{80A3F37D-D5E7-4096-9BEE-3D088D773B08}" dt="2024-05-15T15:38:06.427" v="4599" actId="478"/>
          <ac:spMkLst>
            <pc:docMk/>
            <pc:sldMk cId="2077068924" sldId="458"/>
            <ac:spMk id="11" creationId="{CE73982D-957D-8054-1ED7-AC89D2AEAF6F}"/>
          </ac:spMkLst>
        </pc:spChg>
        <pc:spChg chg="add mod">
          <ac:chgData name="Martin Geiger (Psychology)" userId="8f06b308-1267-4aba-9ebb-7f4bffdc13c4" providerId="ADAL" clId="{80A3F37D-D5E7-4096-9BEE-3D088D773B08}" dt="2024-05-15T16:03:03.258" v="4740"/>
          <ac:spMkLst>
            <pc:docMk/>
            <pc:sldMk cId="2077068924" sldId="458"/>
            <ac:spMk id="12" creationId="{A8E29E81-3C0D-C189-4FC6-ABE5B2B02F19}"/>
          </ac:spMkLst>
        </pc:spChg>
        <pc:spChg chg="del">
          <ac:chgData name="Martin Geiger (Psychology)" userId="8f06b308-1267-4aba-9ebb-7f4bffdc13c4" providerId="ADAL" clId="{80A3F37D-D5E7-4096-9BEE-3D088D773B08}" dt="2024-05-15T15:38:07.699" v="4601" actId="478"/>
          <ac:spMkLst>
            <pc:docMk/>
            <pc:sldMk cId="2077068924" sldId="458"/>
            <ac:spMk id="13" creationId="{346A2C7B-B0EB-DFF6-A641-D8213690F0C1}"/>
          </ac:spMkLst>
        </pc:spChg>
        <pc:spChg chg="del">
          <ac:chgData name="Martin Geiger (Psychology)" userId="8f06b308-1267-4aba-9ebb-7f4bffdc13c4" providerId="ADAL" clId="{80A3F37D-D5E7-4096-9BEE-3D088D773B08}" dt="2024-05-15T15:38:06.975" v="4600" actId="478"/>
          <ac:spMkLst>
            <pc:docMk/>
            <pc:sldMk cId="2077068924" sldId="458"/>
            <ac:spMk id="14" creationId="{E1CA2D48-651D-DA55-1B3F-0D75DBB2147D}"/>
          </ac:spMkLst>
        </pc:spChg>
        <pc:spChg chg="add mod">
          <ac:chgData name="Martin Geiger (Psychology)" userId="8f06b308-1267-4aba-9ebb-7f4bffdc13c4" providerId="ADAL" clId="{80A3F37D-D5E7-4096-9BEE-3D088D773B08}" dt="2024-05-15T16:03:03.258" v="4740"/>
          <ac:spMkLst>
            <pc:docMk/>
            <pc:sldMk cId="2077068924" sldId="458"/>
            <ac:spMk id="15" creationId="{BB6D5719-7A64-CCDB-18DB-7F08185C3F04}"/>
          </ac:spMkLst>
        </pc:spChg>
        <pc:spChg chg="add mod">
          <ac:chgData name="Martin Geiger (Psychology)" userId="8f06b308-1267-4aba-9ebb-7f4bffdc13c4" providerId="ADAL" clId="{80A3F37D-D5E7-4096-9BEE-3D088D773B08}" dt="2024-05-15T16:03:03.258" v="4740"/>
          <ac:spMkLst>
            <pc:docMk/>
            <pc:sldMk cId="2077068924" sldId="458"/>
            <ac:spMk id="18" creationId="{6E8AA1D1-406D-0DD8-E420-10F7E352AE2B}"/>
          </ac:spMkLst>
        </pc:spChg>
      </pc:sldChg>
      <pc:sldChg chg="delSp modSp add del mo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1609891559" sldId="459"/>
        </pc:sldMkLst>
        <pc:spChg chg="del">
          <ac:chgData name="Martin Geiger (Psychology)" userId="8f06b308-1267-4aba-9ebb-7f4bffdc13c4" providerId="ADAL" clId="{80A3F37D-D5E7-4096-9BEE-3D088D773B08}" dt="2024-05-15T15:45:29.113" v="4610" actId="478"/>
          <ac:spMkLst>
            <pc:docMk/>
            <pc:sldMk cId="1609891559" sldId="459"/>
            <ac:spMk id="11" creationId="{98B803D7-0BD7-76DB-2130-E358210B647C}"/>
          </ac:spMkLst>
        </pc:spChg>
        <pc:spChg chg="mod">
          <ac:chgData name="Martin Geiger (Psychology)" userId="8f06b308-1267-4aba-9ebb-7f4bffdc13c4" providerId="ADAL" clId="{80A3F37D-D5E7-4096-9BEE-3D088D773B08}" dt="2024-05-22T11:59:02.280" v="5106"/>
          <ac:spMkLst>
            <pc:docMk/>
            <pc:sldMk cId="1609891559" sldId="459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15T15:45:27.460" v="4608" actId="478"/>
          <ac:spMkLst>
            <pc:docMk/>
            <pc:sldMk cId="1609891559" sldId="459"/>
            <ac:spMk id="37" creationId="{A09DFDFE-F2CC-5386-01AA-264F96CE2BCD}"/>
          </ac:spMkLst>
        </pc:spChg>
        <pc:cxnChg chg="del mod">
          <ac:chgData name="Martin Geiger (Psychology)" userId="8f06b308-1267-4aba-9ebb-7f4bffdc13c4" providerId="ADAL" clId="{80A3F37D-D5E7-4096-9BEE-3D088D773B08}" dt="2024-05-15T15:45:29.650" v="4611" actId="478"/>
          <ac:cxnSpMkLst>
            <pc:docMk/>
            <pc:sldMk cId="1609891559" sldId="459"/>
            <ac:cxnSpMk id="6" creationId="{5D56CC66-E875-5EB9-B714-4BE28CC12B3E}"/>
          </ac:cxnSpMkLst>
        </pc:cxnChg>
        <pc:cxnChg chg="del mod">
          <ac:chgData name="Martin Geiger (Psychology)" userId="8f06b308-1267-4aba-9ebb-7f4bffdc13c4" providerId="ADAL" clId="{80A3F37D-D5E7-4096-9BEE-3D088D773B08}" dt="2024-05-15T15:45:30.096" v="4612" actId="478"/>
          <ac:cxnSpMkLst>
            <pc:docMk/>
            <pc:sldMk cId="1609891559" sldId="459"/>
            <ac:cxnSpMk id="7" creationId="{9093755E-5B81-B26B-7946-6124E6E5FEDA}"/>
          </ac:cxnSpMkLst>
        </pc:cxnChg>
        <pc:cxnChg chg="del mod">
          <ac:chgData name="Martin Geiger (Psychology)" userId="8f06b308-1267-4aba-9ebb-7f4bffdc13c4" providerId="ADAL" clId="{80A3F37D-D5E7-4096-9BEE-3D088D773B08}" dt="2024-05-15T15:45:26.903" v="4607" actId="478"/>
          <ac:cxnSpMkLst>
            <pc:docMk/>
            <pc:sldMk cId="1609891559" sldId="459"/>
            <ac:cxnSpMk id="30" creationId="{50518247-C764-2C56-6061-86661FD08033}"/>
          </ac:cxnSpMkLst>
        </pc:cxnChg>
        <pc:cxnChg chg="del mod">
          <ac:chgData name="Martin Geiger (Psychology)" userId="8f06b308-1267-4aba-9ebb-7f4bffdc13c4" providerId="ADAL" clId="{80A3F37D-D5E7-4096-9BEE-3D088D773B08}" dt="2024-05-15T15:45:27.993" v="4609" actId="478"/>
          <ac:cxnSpMkLst>
            <pc:docMk/>
            <pc:sldMk cId="1609891559" sldId="459"/>
            <ac:cxnSpMk id="34" creationId="{A9E1F2C8-787A-AC59-2AA4-9A8CFF3CBEA4}"/>
          </ac:cxnSpMkLst>
        </pc:cxnChg>
      </pc:sldChg>
      <pc:sldChg chg="delSp modSp add del mo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2061026540" sldId="460"/>
        </pc:sldMkLst>
        <pc:spChg chg="mod">
          <ac:chgData name="Martin Geiger (Psychology)" userId="8f06b308-1267-4aba-9ebb-7f4bffdc13c4" providerId="ADAL" clId="{80A3F37D-D5E7-4096-9BEE-3D088D773B08}" dt="2024-05-22T11:59:04.724" v="5107"/>
          <ac:spMkLst>
            <pc:docMk/>
            <pc:sldMk cId="2061026540" sldId="460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15T15:45:33.682" v="4613" actId="478"/>
          <ac:spMkLst>
            <pc:docMk/>
            <pc:sldMk cId="2061026540" sldId="460"/>
            <ac:spMk id="37" creationId="{A09DFDFE-F2CC-5386-01AA-264F96CE2BCD}"/>
          </ac:spMkLst>
        </pc:spChg>
        <pc:cxnChg chg="del mod">
          <ac:chgData name="Martin Geiger (Psychology)" userId="8f06b308-1267-4aba-9ebb-7f4bffdc13c4" providerId="ADAL" clId="{80A3F37D-D5E7-4096-9BEE-3D088D773B08}" dt="2024-05-15T15:45:34.384" v="4614" actId="478"/>
          <ac:cxnSpMkLst>
            <pc:docMk/>
            <pc:sldMk cId="2061026540" sldId="460"/>
            <ac:cxnSpMk id="30" creationId="{50518247-C764-2C56-6061-86661FD08033}"/>
          </ac:cxnSpMkLst>
        </pc:cxnChg>
        <pc:cxnChg chg="del mod">
          <ac:chgData name="Martin Geiger (Psychology)" userId="8f06b308-1267-4aba-9ebb-7f4bffdc13c4" providerId="ADAL" clId="{80A3F37D-D5E7-4096-9BEE-3D088D773B08}" dt="2024-05-15T15:45:35.039" v="4615" actId="478"/>
          <ac:cxnSpMkLst>
            <pc:docMk/>
            <pc:sldMk cId="2061026540" sldId="460"/>
            <ac:cxnSpMk id="34" creationId="{A9E1F2C8-787A-AC59-2AA4-9A8CFF3CBEA4}"/>
          </ac:cxnSpMkLst>
        </pc:cxnChg>
      </pc:sldChg>
      <pc:sldChg chg="modSp add del mod modTransition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1365174639" sldId="461"/>
        </pc:sldMkLst>
        <pc:spChg chg="mod">
          <ac:chgData name="Martin Geiger (Psychology)" userId="8f06b308-1267-4aba-9ebb-7f4bffdc13c4" providerId="ADAL" clId="{80A3F37D-D5E7-4096-9BEE-3D088D773B08}" dt="2024-05-22T11:59:09.900" v="5109"/>
          <ac:spMkLst>
            <pc:docMk/>
            <pc:sldMk cId="1365174639" sldId="461"/>
            <ac:spMk id="15" creationId="{D659D377-350A-5DDF-7E62-623FB0554018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3:19.231" v="4708" actId="208"/>
        <pc:sldMkLst>
          <pc:docMk/>
          <pc:sldMk cId="3062733114" sldId="462"/>
        </pc:sldMkLst>
        <pc:spChg chg="add mod">
          <ac:chgData name="Martin Geiger (Psychology)" userId="8f06b308-1267-4aba-9ebb-7f4bffdc13c4" providerId="ADAL" clId="{80A3F37D-D5E7-4096-9BEE-3D088D773B08}" dt="2024-05-15T15:53:19.231" v="4708" actId="208"/>
          <ac:spMkLst>
            <pc:docMk/>
            <pc:sldMk cId="3062733114" sldId="462"/>
            <ac:spMk id="2" creationId="{B8D26BDE-D0DA-B2D5-6116-FC700042966C}"/>
          </ac:spMkLst>
        </pc:spChg>
        <pc:spChg chg="add mod">
          <ac:chgData name="Martin Geiger (Psychology)" userId="8f06b308-1267-4aba-9ebb-7f4bffdc13c4" providerId="ADAL" clId="{80A3F37D-D5E7-4096-9BEE-3D088D773B08}" dt="2024-05-15T15:53:19.231" v="4708" actId="208"/>
          <ac:spMkLst>
            <pc:docMk/>
            <pc:sldMk cId="3062733114" sldId="462"/>
            <ac:spMk id="3" creationId="{519C3F7E-BDFE-4158-6733-1F0455531721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3:14.595" v="4707" actId="208"/>
        <pc:sldMkLst>
          <pc:docMk/>
          <pc:sldMk cId="2225286776" sldId="463"/>
        </pc:sldMkLst>
        <pc:spChg chg="add mod">
          <ac:chgData name="Martin Geiger (Psychology)" userId="8f06b308-1267-4aba-9ebb-7f4bffdc13c4" providerId="ADAL" clId="{80A3F37D-D5E7-4096-9BEE-3D088D773B08}" dt="2024-05-15T15:53:14.595" v="4707" actId="208"/>
          <ac:spMkLst>
            <pc:docMk/>
            <pc:sldMk cId="2225286776" sldId="463"/>
            <ac:spMk id="2" creationId="{3FA3D906-2364-4A38-6B12-22EB9543975C}"/>
          </ac:spMkLst>
        </pc:spChg>
        <pc:spChg chg="add mod">
          <ac:chgData name="Martin Geiger (Psychology)" userId="8f06b308-1267-4aba-9ebb-7f4bffdc13c4" providerId="ADAL" clId="{80A3F37D-D5E7-4096-9BEE-3D088D773B08}" dt="2024-05-15T15:53:14.595" v="4707" actId="208"/>
          <ac:spMkLst>
            <pc:docMk/>
            <pc:sldMk cId="2225286776" sldId="463"/>
            <ac:spMk id="3" creationId="{9F26B10F-A216-9401-73B8-8FB836C38ADB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3:10.025" v="4706" actId="208"/>
        <pc:sldMkLst>
          <pc:docMk/>
          <pc:sldMk cId="861069059" sldId="464"/>
        </pc:sldMkLst>
        <pc:spChg chg="add mod">
          <ac:chgData name="Martin Geiger (Psychology)" userId="8f06b308-1267-4aba-9ebb-7f4bffdc13c4" providerId="ADAL" clId="{80A3F37D-D5E7-4096-9BEE-3D088D773B08}" dt="2024-05-15T15:53:10.025" v="4706" actId="208"/>
          <ac:spMkLst>
            <pc:docMk/>
            <pc:sldMk cId="861069059" sldId="464"/>
            <ac:spMk id="2" creationId="{8C8FD4D8-9B7C-ABC6-C209-1717C6624B25}"/>
          </ac:spMkLst>
        </pc:spChg>
        <pc:spChg chg="add mod">
          <ac:chgData name="Martin Geiger (Psychology)" userId="8f06b308-1267-4aba-9ebb-7f4bffdc13c4" providerId="ADAL" clId="{80A3F37D-D5E7-4096-9BEE-3D088D773B08}" dt="2024-05-15T15:53:10.025" v="4706" actId="208"/>
          <ac:spMkLst>
            <pc:docMk/>
            <pc:sldMk cId="861069059" sldId="464"/>
            <ac:spMk id="3" creationId="{D2C753B1-5C94-A519-8AA5-8674B53348CC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3:05.668" v="4705" actId="208"/>
        <pc:sldMkLst>
          <pc:docMk/>
          <pc:sldMk cId="1298224492" sldId="465"/>
        </pc:sldMkLst>
        <pc:spChg chg="add mod">
          <ac:chgData name="Martin Geiger (Psychology)" userId="8f06b308-1267-4aba-9ebb-7f4bffdc13c4" providerId="ADAL" clId="{80A3F37D-D5E7-4096-9BEE-3D088D773B08}" dt="2024-05-15T15:53:05.668" v="4705" actId="208"/>
          <ac:spMkLst>
            <pc:docMk/>
            <pc:sldMk cId="1298224492" sldId="465"/>
            <ac:spMk id="2" creationId="{92B482C1-0D0E-E594-4C99-10EE9F8E16B7}"/>
          </ac:spMkLst>
        </pc:spChg>
        <pc:spChg chg="add mod">
          <ac:chgData name="Martin Geiger (Psychology)" userId="8f06b308-1267-4aba-9ebb-7f4bffdc13c4" providerId="ADAL" clId="{80A3F37D-D5E7-4096-9BEE-3D088D773B08}" dt="2024-05-15T15:53:05.668" v="4705" actId="208"/>
          <ac:spMkLst>
            <pc:docMk/>
            <pc:sldMk cId="1298224492" sldId="465"/>
            <ac:spMk id="3" creationId="{E64D327E-64B0-DFAD-C8CE-5C323A980F20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5:52:58.880" v="4704" actId="14100"/>
        <pc:sldMkLst>
          <pc:docMk/>
          <pc:sldMk cId="3077745693" sldId="466"/>
        </pc:sldMkLst>
        <pc:spChg chg="add mod">
          <ac:chgData name="Martin Geiger (Psychology)" userId="8f06b308-1267-4aba-9ebb-7f4bffdc13c4" providerId="ADAL" clId="{80A3F37D-D5E7-4096-9BEE-3D088D773B08}" dt="2024-05-15T15:52:49.008" v="4701" actId="688"/>
          <ac:spMkLst>
            <pc:docMk/>
            <pc:sldMk cId="3077745693" sldId="466"/>
            <ac:spMk id="2" creationId="{2D9C4FE7-0090-D4D5-8346-A7EEDF12254A}"/>
          </ac:spMkLst>
        </pc:spChg>
        <pc:spChg chg="add mod">
          <ac:chgData name="Martin Geiger (Psychology)" userId="8f06b308-1267-4aba-9ebb-7f4bffdc13c4" providerId="ADAL" clId="{80A3F37D-D5E7-4096-9BEE-3D088D773B08}" dt="2024-05-15T15:52:58.880" v="4704" actId="14100"/>
          <ac:spMkLst>
            <pc:docMk/>
            <pc:sldMk cId="3077745693" sldId="466"/>
            <ac:spMk id="3" creationId="{6092B245-EB2D-4FAF-3329-BDD75EDBF2DB}"/>
          </ac:spMkLst>
        </pc:spChg>
      </pc:sldChg>
      <pc:sldChg chg="modSp add del mod">
        <pc:chgData name="Martin Geiger (Psychology)" userId="8f06b308-1267-4aba-9ebb-7f4bffdc13c4" providerId="ADAL" clId="{80A3F37D-D5E7-4096-9BEE-3D088D773B08}" dt="2024-05-15T15:58:16.445" v="4732" actId="47"/>
        <pc:sldMkLst>
          <pc:docMk/>
          <pc:sldMk cId="281006922" sldId="467"/>
        </pc:sldMkLst>
        <pc:spChg chg="mod">
          <ac:chgData name="Martin Geiger (Psychology)" userId="8f06b308-1267-4aba-9ebb-7f4bffdc13c4" providerId="ADAL" clId="{80A3F37D-D5E7-4096-9BEE-3D088D773B08}" dt="2024-05-15T15:54:23.740" v="4713" actId="1076"/>
          <ac:spMkLst>
            <pc:docMk/>
            <pc:sldMk cId="281006922" sldId="467"/>
            <ac:spMk id="2" creationId="{F59059C2-E7B6-090E-FE47-D20EE6FF2D1B}"/>
          </ac:spMkLst>
        </pc:spChg>
        <pc:spChg chg="mod">
          <ac:chgData name="Martin Geiger (Psychology)" userId="8f06b308-1267-4aba-9ebb-7f4bffdc13c4" providerId="ADAL" clId="{80A3F37D-D5E7-4096-9BEE-3D088D773B08}" dt="2024-05-15T15:54:20.362" v="4712" actId="1076"/>
          <ac:spMkLst>
            <pc:docMk/>
            <pc:sldMk cId="281006922" sldId="467"/>
            <ac:spMk id="3" creationId="{971A7EED-E2B0-8B61-61B1-DEB4F62C18A7}"/>
          </ac:spMkLst>
        </pc:spChg>
      </pc:sldChg>
      <pc:sldChg chg="addSp modSp add mod">
        <pc:chgData name="Martin Geiger (Psychology)" userId="8f06b308-1267-4aba-9ebb-7f4bffdc13c4" providerId="ADAL" clId="{80A3F37D-D5E7-4096-9BEE-3D088D773B08}" dt="2024-05-15T16:06:13.852" v="4764" actId="1076"/>
        <pc:sldMkLst>
          <pc:docMk/>
          <pc:sldMk cId="2964317646" sldId="467"/>
        </pc:sldMkLst>
        <pc:spChg chg="ord">
          <ac:chgData name="Martin Geiger (Psychology)" userId="8f06b308-1267-4aba-9ebb-7f4bffdc13c4" providerId="ADAL" clId="{80A3F37D-D5E7-4096-9BEE-3D088D773B08}" dt="2024-05-15T16:05:28.344" v="4753" actId="167"/>
          <ac:spMkLst>
            <pc:docMk/>
            <pc:sldMk cId="2964317646" sldId="467"/>
            <ac:spMk id="7" creationId="{F91EC1A1-389C-6F7D-B1C7-6D9447004530}"/>
          </ac:spMkLst>
        </pc:spChg>
        <pc:spChg chg="add mod ord">
          <ac:chgData name="Martin Geiger (Psychology)" userId="8f06b308-1267-4aba-9ebb-7f4bffdc13c4" providerId="ADAL" clId="{80A3F37D-D5E7-4096-9BEE-3D088D773B08}" dt="2024-05-15T16:06:08.388" v="4763" actId="1076"/>
          <ac:spMkLst>
            <pc:docMk/>
            <pc:sldMk cId="2964317646" sldId="467"/>
            <ac:spMk id="8" creationId="{7D05D8F8-0097-D19C-3C41-FC6C93D26B2A}"/>
          </ac:spMkLst>
        </pc:spChg>
        <pc:spChg chg="add mod ord">
          <ac:chgData name="Martin Geiger (Psychology)" userId="8f06b308-1267-4aba-9ebb-7f4bffdc13c4" providerId="ADAL" clId="{80A3F37D-D5E7-4096-9BEE-3D088D773B08}" dt="2024-05-15T16:06:13.852" v="4764" actId="1076"/>
          <ac:spMkLst>
            <pc:docMk/>
            <pc:sldMk cId="2964317646" sldId="467"/>
            <ac:spMk id="10" creationId="{8BED4D3C-D075-8F95-1330-BFD679EC6FAB}"/>
          </ac:spMkLst>
        </pc:spChg>
        <pc:spChg chg="add mod ord">
          <ac:chgData name="Martin Geiger (Psychology)" userId="8f06b308-1267-4aba-9ebb-7f4bffdc13c4" providerId="ADAL" clId="{80A3F37D-D5E7-4096-9BEE-3D088D773B08}" dt="2024-05-15T16:06:02.469" v="4762" actId="1076"/>
          <ac:spMkLst>
            <pc:docMk/>
            <pc:sldMk cId="2964317646" sldId="467"/>
            <ac:spMk id="11" creationId="{B10A696C-07B4-53CE-B562-5A6D7008BB8E}"/>
          </ac:spMkLst>
        </pc:spChg>
        <pc:spChg chg="add mod ord">
          <ac:chgData name="Martin Geiger (Psychology)" userId="8f06b308-1267-4aba-9ebb-7f4bffdc13c4" providerId="ADAL" clId="{80A3F37D-D5E7-4096-9BEE-3D088D773B08}" dt="2024-05-15T16:05:53.772" v="4761" actId="14100"/>
          <ac:spMkLst>
            <pc:docMk/>
            <pc:sldMk cId="2964317646" sldId="467"/>
            <ac:spMk id="12" creationId="{F8465601-CD9C-B9E1-AE76-CBF58A976094}"/>
          </ac:spMkLst>
        </pc:spChg>
        <pc:spChg chg="mod">
          <ac:chgData name="Martin Geiger (Psychology)" userId="8f06b308-1267-4aba-9ebb-7f4bffdc13c4" providerId="ADAL" clId="{80A3F37D-D5E7-4096-9BEE-3D088D773B08}" dt="2024-05-15T15:59:08.362" v="4735" actId="14100"/>
          <ac:spMkLst>
            <pc:docMk/>
            <pc:sldMk cId="2964317646" sldId="467"/>
            <ac:spMk id="40" creationId="{46F59825-99C9-8252-002A-24456821A5EA}"/>
          </ac:spMkLst>
        </pc:spChg>
      </pc:sldChg>
      <pc:sldChg chg="add del">
        <pc:chgData name="Martin Geiger (Psychology)" userId="8f06b308-1267-4aba-9ebb-7f4bffdc13c4" providerId="ADAL" clId="{80A3F37D-D5E7-4096-9BEE-3D088D773B08}" dt="2024-05-15T16:02:54.749" v="4739"/>
        <pc:sldMkLst>
          <pc:docMk/>
          <pc:sldMk cId="467621973" sldId="468"/>
        </pc:sldMkLst>
      </pc:sldChg>
      <pc:sldChg chg="add del">
        <pc:chgData name="Martin Geiger (Psychology)" userId="8f06b308-1267-4aba-9ebb-7f4bffdc13c4" providerId="ADAL" clId="{80A3F37D-D5E7-4096-9BEE-3D088D773B08}" dt="2024-05-15T16:02:51.962" v="4737"/>
        <pc:sldMkLst>
          <pc:docMk/>
          <pc:sldMk cId="592369914" sldId="468"/>
        </pc:sldMkLst>
      </pc:sldChg>
      <pc:sldChg chg="delSp modSp add del mod">
        <pc:chgData name="Martin Geiger (Psychology)" userId="8f06b308-1267-4aba-9ebb-7f4bffdc13c4" providerId="ADAL" clId="{80A3F37D-D5E7-4096-9BEE-3D088D773B08}" dt="2024-05-22T12:36:48.126" v="5569" actId="47"/>
        <pc:sldMkLst>
          <pc:docMk/>
          <pc:sldMk cId="613093130" sldId="468"/>
        </pc:sldMkLst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78" creationId="{EBF53809-84B1-0AB2-24A9-CD02D02FE75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79" creationId="{E0BA2D74-19BF-52E7-D1B1-97AE18C1F72C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0" creationId="{79AB46AA-BD3F-5B34-871E-6FACCF5621DB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1" creationId="{12A69E9B-1092-FA9A-1834-C6EA695C609B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2" creationId="{9592020C-8DD7-6909-0E17-D221FC9A08F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3" creationId="{0EDBC382-73B3-9089-84A6-F7AFE7193C68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4" creationId="{FBA2B610-790A-A665-23D2-880BDA2E1847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5" creationId="{78E9DAF3-0A83-F8D5-0612-4D8AE338ED2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89" creationId="{E3E0BCFA-90AE-7301-AD39-49D01790C1CE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0" creationId="{890EB5D3-B08A-EDD4-8E67-76BCD3E0E581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1" creationId="{065BB962-FBB6-11FA-3ACA-55278BE76E3F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2" creationId="{2667D2FA-3935-4348-F814-49B9D7C59B85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3" creationId="{6BC209DE-A87D-BECA-4F58-B4A0B31D168A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4" creationId="{4D1ADCCB-DAD8-D8FF-8BC5-F70BB2454805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8" creationId="{CEED66E4-3A00-C3D8-FFCE-07419C16B1FB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99" creationId="{618318C1-A2D4-65C5-FC4D-B65C127B8C46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0" creationId="{A6B19AF6-373D-C25C-4D33-1D2AB5438C2B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1" creationId="{579262BB-FAD7-CE61-40AB-A3F5EC84B1CE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2" creationId="{91323F8B-F9AB-9B11-5526-38EFA74A193A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3" creationId="{DDCBDE8D-D4D5-3E4C-F3A2-D636250A5FD6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4" creationId="{7520EF39-3462-FF31-468A-A000D451A340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5" creationId="{9EBF8B99-7CF4-B531-B3E8-682521F0AF6F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6" creationId="{6F1A5091-E304-C1BE-BBEE-2CFE35BA002F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7" creationId="{55A776DF-1B2D-E2F7-EC06-12AE55F3425A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8" creationId="{98FF4FCC-1CFF-BAD8-108F-EC6531D275F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09" creationId="{B004466F-89EA-3A6D-D6CC-A2E13776E7D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0" creationId="{C7FE7217-776D-FB4B-6719-FC80C18DEA77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3" creationId="{AFF498F8-B59B-6A28-5248-5D5F3D4E7902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4" creationId="{B579733A-828D-19A7-A2EE-8DCACF8FAE84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5" creationId="{69555D73-5044-054B-BFC8-DFE85CD4C4E7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6" creationId="{A2572F05-C6AE-C788-EDC1-B5140538D670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7" creationId="{4691A003-1198-CC23-0DF7-BBCA39D52B53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8" creationId="{3C8F67D3-BB49-5059-81A4-4C7BF2B12314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19" creationId="{8F3D97F4-DF5E-E9CD-62AE-3586E11C9236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1" creationId="{E1EE7E20-D381-F02D-BE88-7AE499FF8604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2" creationId="{B41BB294-3B2B-1823-E81B-73576BE0B10D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3" creationId="{BBD24D3C-7649-6E8D-3B98-EF509A0846A3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4" creationId="{759DD636-AA57-DB15-8AEA-DF0A756DF82E}"/>
          </ac:spMkLst>
        </pc:spChg>
        <pc:spChg chg="del">
          <ac:chgData name="Martin Geiger (Psychology)" userId="8f06b308-1267-4aba-9ebb-7f4bffdc13c4" providerId="ADAL" clId="{80A3F37D-D5E7-4096-9BEE-3D088D773B08}" dt="2024-05-22T12:26:17.382" v="5267" actId="478"/>
          <ac:spMkLst>
            <pc:docMk/>
            <pc:sldMk cId="613093130" sldId="468"/>
            <ac:spMk id="125" creationId="{AE48B62C-A9A0-5969-7D5A-0A3911B36566}"/>
          </ac:spMkLst>
        </pc:spChg>
        <pc:cxnChg chg="del mod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86" creationId="{CB8B6BF6-076F-053A-E063-F38C27878BBA}"/>
          </ac:cxnSpMkLst>
        </pc:cxnChg>
        <pc:cxnChg chg="del mod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87" creationId="{52201551-8632-2A70-9A72-29FD89B5B38B}"/>
          </ac:cxnSpMkLst>
        </pc:cxnChg>
        <pc:cxnChg chg="del mod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88" creationId="{561B68CD-A0C6-5EFA-CEA4-CC8042223F5F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95" creationId="{A1A035F0-9289-491D-2B9B-6532C11D84F0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96" creationId="{3B7D4A48-0184-A737-222F-3F56A24C46A0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97" creationId="{1F3B6722-0E8F-44D1-02D4-2F7350826343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111" creationId="{A81F334C-D4E0-286C-6815-C343A3F38FD0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112" creationId="{35B783F4-E896-083C-5506-4EBF45A3E151}"/>
          </ac:cxnSpMkLst>
        </pc:cxnChg>
        <pc:cxnChg chg="del mod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120" creationId="{500B1145-AD7A-70DB-740C-E0AAF622F8EF}"/>
          </ac:cxnSpMkLst>
        </pc:cxnChg>
        <pc:cxnChg chg="del">
          <ac:chgData name="Martin Geiger (Psychology)" userId="8f06b308-1267-4aba-9ebb-7f4bffdc13c4" providerId="ADAL" clId="{80A3F37D-D5E7-4096-9BEE-3D088D773B08}" dt="2024-05-22T12:26:17.382" v="5267" actId="478"/>
          <ac:cxnSpMkLst>
            <pc:docMk/>
            <pc:sldMk cId="613093130" sldId="468"/>
            <ac:cxnSpMk id="126" creationId="{313467F6-5B86-68FC-8009-56039DFC5407}"/>
          </ac:cxnSpMkLst>
        </pc:cxnChg>
      </pc:sldChg>
      <pc:sldChg chg="addSp modSp add del mod modTransition">
        <pc:chgData name="Martin Geiger (Psychology)" userId="8f06b308-1267-4aba-9ebb-7f4bffdc13c4" providerId="ADAL" clId="{80A3F37D-D5E7-4096-9BEE-3D088D773B08}" dt="2024-05-22T12:37:51.462" v="5577" actId="47"/>
        <pc:sldMkLst>
          <pc:docMk/>
          <pc:sldMk cId="524200517" sldId="469"/>
        </pc:sldMkLst>
        <pc:spChg chg="mod">
          <ac:chgData name="Martin Geiger (Psychology)" userId="8f06b308-1267-4aba-9ebb-7f4bffdc13c4" providerId="ADAL" clId="{80A3F37D-D5E7-4096-9BEE-3D088D773B08}" dt="2024-05-22T12:29:27.121" v="5305" actId="14100"/>
          <ac:spMkLst>
            <pc:docMk/>
            <pc:sldMk cId="524200517" sldId="469"/>
            <ac:spMk id="4" creationId="{351FC947-E874-5193-D54B-15348FB1EC70}"/>
          </ac:spMkLst>
        </pc:spChg>
        <pc:spChg chg="mod">
          <ac:chgData name="Martin Geiger (Psychology)" userId="8f06b308-1267-4aba-9ebb-7f4bffdc13c4" providerId="ADAL" clId="{80A3F37D-D5E7-4096-9BEE-3D088D773B08}" dt="2024-05-22T12:29:09.789" v="5301" actId="14100"/>
          <ac:spMkLst>
            <pc:docMk/>
            <pc:sldMk cId="524200517" sldId="469"/>
            <ac:spMk id="5" creationId="{4BFE44F0-D845-A70D-2249-E620D1898676}"/>
          </ac:spMkLst>
        </pc:spChg>
        <pc:spChg chg="mod">
          <ac:chgData name="Martin Geiger (Psychology)" userId="8f06b308-1267-4aba-9ebb-7f4bffdc13c4" providerId="ADAL" clId="{80A3F37D-D5E7-4096-9BEE-3D088D773B08}" dt="2024-05-22T12:31:35.841" v="5332" actId="14100"/>
          <ac:spMkLst>
            <pc:docMk/>
            <pc:sldMk cId="524200517" sldId="469"/>
            <ac:spMk id="6" creationId="{571EB7E3-9AB2-3AEA-97F1-F9E841B79FAE}"/>
          </ac:spMkLst>
        </pc:spChg>
        <pc:spChg chg="mod">
          <ac:chgData name="Martin Geiger (Psychology)" userId="8f06b308-1267-4aba-9ebb-7f4bffdc13c4" providerId="ADAL" clId="{80A3F37D-D5E7-4096-9BEE-3D088D773B08}" dt="2024-05-22T12:28:23.855" v="5289" actId="14100"/>
          <ac:spMkLst>
            <pc:docMk/>
            <pc:sldMk cId="524200517" sldId="469"/>
            <ac:spMk id="7" creationId="{E6266110-BF0D-94BE-AFE6-C5C3FCBDF7BD}"/>
          </ac:spMkLst>
        </pc:spChg>
        <pc:spChg chg="mod">
          <ac:chgData name="Martin Geiger (Psychology)" userId="8f06b308-1267-4aba-9ebb-7f4bffdc13c4" providerId="ADAL" clId="{80A3F37D-D5E7-4096-9BEE-3D088D773B08}" dt="2024-05-22T12:30:34.486" v="5321" actId="1076"/>
          <ac:spMkLst>
            <pc:docMk/>
            <pc:sldMk cId="524200517" sldId="469"/>
            <ac:spMk id="8" creationId="{7611B98C-90A6-8BB3-0518-6ACE37B5AA17}"/>
          </ac:spMkLst>
        </pc:spChg>
        <pc:spChg chg="mod">
          <ac:chgData name="Martin Geiger (Psychology)" userId="8f06b308-1267-4aba-9ebb-7f4bffdc13c4" providerId="ADAL" clId="{80A3F37D-D5E7-4096-9BEE-3D088D773B08}" dt="2024-05-22T12:30:34.486" v="5321" actId="1076"/>
          <ac:spMkLst>
            <pc:docMk/>
            <pc:sldMk cId="524200517" sldId="469"/>
            <ac:spMk id="9" creationId="{609CD45B-A216-C69E-B30F-424F86A584D6}"/>
          </ac:spMkLst>
        </pc:spChg>
        <pc:spChg chg="mod">
          <ac:chgData name="Martin Geiger (Psychology)" userId="8f06b308-1267-4aba-9ebb-7f4bffdc13c4" providerId="ADAL" clId="{80A3F37D-D5E7-4096-9BEE-3D088D773B08}" dt="2024-05-22T12:29:22.655" v="5304" actId="14100"/>
          <ac:spMkLst>
            <pc:docMk/>
            <pc:sldMk cId="524200517" sldId="469"/>
            <ac:spMk id="10" creationId="{DB1FBEC6-7443-FD67-5128-A09AC50DFF48}"/>
          </ac:spMkLst>
        </pc:spChg>
        <pc:spChg chg="mod">
          <ac:chgData name="Martin Geiger (Psychology)" userId="8f06b308-1267-4aba-9ebb-7f4bffdc13c4" providerId="ADAL" clId="{80A3F37D-D5E7-4096-9BEE-3D088D773B08}" dt="2024-05-22T12:31:44.152" v="5333" actId="14100"/>
          <ac:spMkLst>
            <pc:docMk/>
            <pc:sldMk cId="524200517" sldId="469"/>
            <ac:spMk id="11" creationId="{60B2BFB5-7022-98EA-F6D4-4F72100265E6}"/>
          </ac:spMkLst>
        </pc:spChg>
        <pc:spChg chg="mod">
          <ac:chgData name="Martin Geiger (Psychology)" userId="8f06b308-1267-4aba-9ebb-7f4bffdc13c4" providerId="ADAL" clId="{80A3F37D-D5E7-4096-9BEE-3D088D773B08}" dt="2024-05-22T12:28:18.657" v="5287" actId="14100"/>
          <ac:spMkLst>
            <pc:docMk/>
            <pc:sldMk cId="524200517" sldId="469"/>
            <ac:spMk id="12" creationId="{E4799190-C035-5C06-FDB5-8E1E53B6494C}"/>
          </ac:spMkLst>
        </pc:spChg>
        <pc:spChg chg="add mod">
          <ac:chgData name="Martin Geiger (Psychology)" userId="8f06b308-1267-4aba-9ebb-7f4bffdc13c4" providerId="ADAL" clId="{80A3F37D-D5E7-4096-9BEE-3D088D773B08}" dt="2024-05-22T12:33:24.560" v="5356" actId="108"/>
          <ac:spMkLst>
            <pc:docMk/>
            <pc:sldMk cId="524200517" sldId="469"/>
            <ac:spMk id="22" creationId="{2C860897-FE38-ED72-369B-5755587317D1}"/>
          </ac:spMkLst>
        </pc:spChg>
        <pc:spChg chg="mod">
          <ac:chgData name="Martin Geiger (Psychology)" userId="8f06b308-1267-4aba-9ebb-7f4bffdc13c4" providerId="ADAL" clId="{80A3F37D-D5E7-4096-9BEE-3D088D773B08}" dt="2024-05-22T12:28:40.309" v="5295" actId="14100"/>
          <ac:spMkLst>
            <pc:docMk/>
            <pc:sldMk cId="524200517" sldId="469"/>
            <ac:spMk id="130" creationId="{E0419843-2A9E-50EE-F134-FBAA151DDE9E}"/>
          </ac:spMkLst>
        </pc:spChg>
        <pc:spChg chg="mod">
          <ac:chgData name="Martin Geiger (Psychology)" userId="8f06b308-1267-4aba-9ebb-7f4bffdc13c4" providerId="ADAL" clId="{80A3F37D-D5E7-4096-9BEE-3D088D773B08}" dt="2024-05-22T12:31:25.161" v="5331" actId="1076"/>
          <ac:spMkLst>
            <pc:docMk/>
            <pc:sldMk cId="524200517" sldId="469"/>
            <ac:spMk id="131" creationId="{E0DEAEDB-6C26-5096-4721-C5BA8757789A}"/>
          </ac:spMkLst>
        </pc:spChg>
        <pc:spChg chg="mod">
          <ac:chgData name="Martin Geiger (Psychology)" userId="8f06b308-1267-4aba-9ebb-7f4bffdc13c4" providerId="ADAL" clId="{80A3F37D-D5E7-4096-9BEE-3D088D773B08}" dt="2024-05-22T12:32:25.090" v="5334" actId="196"/>
          <ac:spMkLst>
            <pc:docMk/>
            <pc:sldMk cId="524200517" sldId="469"/>
            <ac:spMk id="132" creationId="{DBE94648-AE55-5709-F183-7D3F5CF32F15}"/>
          </ac:spMkLst>
        </pc:spChg>
        <pc:spChg chg="mod">
          <ac:chgData name="Martin Geiger (Psychology)" userId="8f06b308-1267-4aba-9ebb-7f4bffdc13c4" providerId="ADAL" clId="{80A3F37D-D5E7-4096-9BEE-3D088D773B08}" dt="2024-05-22T12:29:33.988" v="5306" actId="1076"/>
          <ac:spMkLst>
            <pc:docMk/>
            <pc:sldMk cId="524200517" sldId="469"/>
            <ac:spMk id="141" creationId="{4C5B65B5-76BC-7486-077F-D6FA6D2D6E5D}"/>
          </ac:spMkLst>
        </pc:spChg>
        <pc:spChg chg="mod">
          <ac:chgData name="Martin Geiger (Psychology)" userId="8f06b308-1267-4aba-9ebb-7f4bffdc13c4" providerId="ADAL" clId="{80A3F37D-D5E7-4096-9BEE-3D088D773B08}" dt="2024-05-22T12:29:39.012" v="5307" actId="1076"/>
          <ac:spMkLst>
            <pc:docMk/>
            <pc:sldMk cId="524200517" sldId="469"/>
            <ac:spMk id="142" creationId="{DAC84130-7DE8-BC95-28E1-D9F62FAB1A7F}"/>
          </ac:spMkLst>
        </pc:spChg>
        <pc:spChg chg="mod">
          <ac:chgData name="Martin Geiger (Psychology)" userId="8f06b308-1267-4aba-9ebb-7f4bffdc13c4" providerId="ADAL" clId="{80A3F37D-D5E7-4096-9BEE-3D088D773B08}" dt="2024-05-22T12:29:42.299" v="5308" actId="1076"/>
          <ac:spMkLst>
            <pc:docMk/>
            <pc:sldMk cId="524200517" sldId="469"/>
            <ac:spMk id="143" creationId="{A2B7A08B-7135-189A-302C-154C0CC1220D}"/>
          </ac:spMkLst>
        </pc:spChg>
        <pc:spChg chg="mod">
          <ac:chgData name="Martin Geiger (Psychology)" userId="8f06b308-1267-4aba-9ebb-7f4bffdc13c4" providerId="ADAL" clId="{80A3F37D-D5E7-4096-9BEE-3D088D773B08}" dt="2024-05-22T12:29:44.964" v="5309" actId="1076"/>
          <ac:spMkLst>
            <pc:docMk/>
            <pc:sldMk cId="524200517" sldId="469"/>
            <ac:spMk id="144" creationId="{C2798B13-5729-8A1F-91E0-D9BA77B2CED9}"/>
          </ac:spMkLst>
        </pc:spChg>
        <pc:spChg chg="mod">
          <ac:chgData name="Martin Geiger (Psychology)" userId="8f06b308-1267-4aba-9ebb-7f4bffdc13c4" providerId="ADAL" clId="{80A3F37D-D5E7-4096-9BEE-3D088D773B08}" dt="2024-05-22T12:30:34.486" v="5321" actId="1076"/>
          <ac:spMkLst>
            <pc:docMk/>
            <pc:sldMk cId="524200517" sldId="469"/>
            <ac:spMk id="145" creationId="{B08750CE-EFB4-2DC8-910F-4EFFEC2187C8}"/>
          </ac:spMkLst>
        </pc:spChg>
        <pc:spChg chg="mod">
          <ac:chgData name="Martin Geiger (Psychology)" userId="8f06b308-1267-4aba-9ebb-7f4bffdc13c4" providerId="ADAL" clId="{80A3F37D-D5E7-4096-9BEE-3D088D773B08}" dt="2024-05-22T12:30:25.580" v="5319" actId="1076"/>
          <ac:spMkLst>
            <pc:docMk/>
            <pc:sldMk cId="524200517" sldId="469"/>
            <ac:spMk id="146" creationId="{9DB7AADA-5E4A-4BAA-5401-A6BCD237A760}"/>
          </ac:spMkLst>
        </pc:spChg>
      </pc:sldChg>
      <pc:sldChg chg="addSp delSp modSp add mod modTransition">
        <pc:chgData name="Martin Geiger (Psychology)" userId="8f06b308-1267-4aba-9ebb-7f4bffdc13c4" providerId="ADAL" clId="{80A3F37D-D5E7-4096-9BEE-3D088D773B08}" dt="2024-05-22T14:58:21.975" v="6769"/>
        <pc:sldMkLst>
          <pc:docMk/>
          <pc:sldMk cId="167570829" sldId="470"/>
        </pc:sldMkLst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22" creationId="{9525E0F1-86B2-3CBB-9112-65840860EF49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24" creationId="{57BF8F96-3B39-4B6D-935B-28B1BB4755E9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26" creationId="{88C36B98-0E7F-5482-BE69-BDF89F186784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28" creationId="{235D0083-A9D6-3291-77F9-26AD9B4227D6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30" creationId="{3689CF31-39B4-FEC6-4059-B7C4E85E32E3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32" creationId="{ED9F7303-7521-2AAC-4782-6AFE6D5724F4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33" creationId="{E69088E9-4894-BB55-7CFA-CA3C120B024F}"/>
          </ac:spMkLst>
        </pc:spChg>
        <pc:spChg chg="add mod">
          <ac:chgData name="Martin Geiger (Psychology)" userId="8f06b308-1267-4aba-9ebb-7f4bffdc13c4" providerId="ADAL" clId="{80A3F37D-D5E7-4096-9BEE-3D088D773B08}" dt="2024-05-22T12:36:40.286" v="5568" actId="1035"/>
          <ac:spMkLst>
            <pc:docMk/>
            <pc:sldMk cId="167570829" sldId="470"/>
            <ac:spMk id="34" creationId="{8A3DF6B2-37B4-F69D-8A85-DE5955CB5DA4}"/>
          </ac:spMkLst>
        </pc:spChg>
        <pc:spChg chg="add del mod">
          <ac:chgData name="Martin Geiger (Psychology)" userId="8f06b308-1267-4aba-9ebb-7f4bffdc13c4" providerId="ADAL" clId="{80A3F37D-D5E7-4096-9BEE-3D088D773B08}" dt="2024-05-22T12:42:50.900" v="5637" actId="478"/>
          <ac:spMkLst>
            <pc:docMk/>
            <pc:sldMk cId="167570829" sldId="470"/>
            <ac:spMk id="36" creationId="{97FC252F-5C00-6766-38FE-A0812092B904}"/>
          </ac:spMkLst>
        </pc:spChg>
        <pc:spChg chg="add del mod">
          <ac:chgData name="Martin Geiger (Psychology)" userId="8f06b308-1267-4aba-9ebb-7f4bffdc13c4" providerId="ADAL" clId="{80A3F37D-D5E7-4096-9BEE-3D088D773B08}" dt="2024-05-22T14:16:51.745" v="6450" actId="478"/>
          <ac:spMkLst>
            <pc:docMk/>
            <pc:sldMk cId="167570829" sldId="470"/>
            <ac:spMk id="38" creationId="{7FF3578B-EE40-D516-360A-321C65B9B21B}"/>
          </ac:spMkLst>
        </pc:spChg>
        <pc:spChg chg="add del mod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42" creationId="{42461F32-6280-EADF-26BA-9E8329C51339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4" creationId="{FBC190D7-C756-5426-C8E1-45A8A8E07345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5" creationId="{8E59E84D-1B62-1DA2-829F-43309F560080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7" creationId="{E45BBA83-DAC5-0C46-61FC-AB0A53CFDFCC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8" creationId="{A26DDA51-BC68-F6BC-C361-6AAA4ACEEC30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49" creationId="{AD435D79-C6EE-7164-20A3-7A1AC6F2DFF5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50" creationId="{9EE2F0E9-48D1-0D75-B042-06FB3C39FBDE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51" creationId="{A25B36BE-46A3-280A-9DC8-C69029230F24}"/>
          </ac:spMkLst>
        </pc:spChg>
        <pc:spChg chg="add del mod">
          <ac:chgData name="Martin Geiger (Psychology)" userId="8f06b308-1267-4aba-9ebb-7f4bffdc13c4" providerId="ADAL" clId="{80A3F37D-D5E7-4096-9BEE-3D088D773B08}" dt="2024-05-22T14:58:21.606" v="6768" actId="478"/>
          <ac:spMkLst>
            <pc:docMk/>
            <pc:sldMk cId="167570829" sldId="470"/>
            <ac:spMk id="52" creationId="{65674947-A911-2380-6175-913E8149DE4D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60" creationId="{DC802890-4C8B-C294-2D99-6D31DF40652B}"/>
          </ac:spMkLst>
        </pc:spChg>
        <pc:spChg chg="add mod">
          <ac:chgData name="Martin Geiger (Psychology)" userId="8f06b308-1267-4aba-9ebb-7f4bffdc13c4" providerId="ADAL" clId="{80A3F37D-D5E7-4096-9BEE-3D088D773B08}" dt="2024-05-22T14:28:32.190" v="6533"/>
          <ac:spMkLst>
            <pc:docMk/>
            <pc:sldMk cId="167570829" sldId="470"/>
            <ac:spMk id="62" creationId="{3D8CD909-9696-2230-2D3C-E9833562313E}"/>
          </ac:spMkLst>
        </pc:spChg>
        <pc:spChg chg="add del mod">
          <ac:chgData name="Martin Geiger (Psychology)" userId="8f06b308-1267-4aba-9ebb-7f4bffdc13c4" providerId="ADAL" clId="{80A3F37D-D5E7-4096-9BEE-3D088D773B08}" dt="2024-05-22T14:28:34.537" v="6534" actId="478"/>
          <ac:spMkLst>
            <pc:docMk/>
            <pc:sldMk cId="167570829" sldId="470"/>
            <ac:spMk id="64" creationId="{4E1A4486-ED57-1E1F-75C9-D9EB6C583C53}"/>
          </ac:spMkLst>
        </pc:spChg>
        <pc:spChg chg="add mod">
          <ac:chgData name="Martin Geiger (Psychology)" userId="8f06b308-1267-4aba-9ebb-7f4bffdc13c4" providerId="ADAL" clId="{80A3F37D-D5E7-4096-9BEE-3D088D773B08}" dt="2024-05-22T14:58:21.975" v="6769"/>
          <ac:spMkLst>
            <pc:docMk/>
            <pc:sldMk cId="167570829" sldId="470"/>
            <ac:spMk id="66" creationId="{98650E1C-B561-3068-56FA-54EC88D793C5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78" creationId="{EBF53809-84B1-0AB2-24A9-CD02D02FE752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79" creationId="{E0BA2D74-19BF-52E7-D1B1-97AE18C1F72C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0" creationId="{79AB46AA-BD3F-5B34-871E-6FACCF5621DB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1" creationId="{12A69E9B-1092-FA9A-1834-C6EA695C609B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2" creationId="{9592020C-8DD7-6909-0E17-D221FC9A08F2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3" creationId="{0EDBC382-73B3-9089-84A6-F7AFE7193C68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4" creationId="{FBA2B610-790A-A665-23D2-880BDA2E1847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5" creationId="{78E9DAF3-0A83-F8D5-0612-4D8AE338ED22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89" creationId="{E3E0BCFA-90AE-7301-AD39-49D01790C1CE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0" creationId="{890EB5D3-B08A-EDD4-8E67-76BCD3E0E581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1" creationId="{065BB962-FBB6-11FA-3ACA-55278BE76E3F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2" creationId="{2667D2FA-3935-4348-F814-49B9D7C59B85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3" creationId="{6BC209DE-A87D-BECA-4F58-B4A0B31D168A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94" creationId="{4D1ADCCB-DAD8-D8FF-8BC5-F70BB2454805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98" creationId="{CEED66E4-3A00-C3D8-FFCE-07419C16B1FB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99" creationId="{618318C1-A2D4-65C5-FC4D-B65C127B8C46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0" creationId="{A6B19AF6-373D-C25C-4D33-1D2AB5438C2B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1" creationId="{579262BB-FAD7-CE61-40AB-A3F5EC84B1CE}"/>
          </ac:spMkLst>
        </pc:spChg>
        <pc:spChg chg="del">
          <ac:chgData name="Martin Geiger (Psychology)" userId="8f06b308-1267-4aba-9ebb-7f4bffdc13c4" providerId="ADAL" clId="{80A3F37D-D5E7-4096-9BEE-3D088D773B08}" dt="2024-05-22T13:18:44.727" v="6086" actId="478"/>
          <ac:spMkLst>
            <pc:docMk/>
            <pc:sldMk cId="167570829" sldId="470"/>
            <ac:spMk id="102" creationId="{91323F8B-F9AB-9B11-5526-38EFA74A193A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3" creationId="{DDCBDE8D-D4D5-3E4C-F3A2-D636250A5FD6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4" creationId="{7520EF39-3462-FF31-468A-A000D451A340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5" creationId="{9EBF8B99-7CF4-B531-B3E8-682521F0AF6F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6" creationId="{6F1A5091-E304-C1BE-BBEE-2CFE35BA002F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7" creationId="{55A776DF-1B2D-E2F7-EC06-12AE55F3425A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8" creationId="{98FF4FCC-1CFF-BAD8-108F-EC6531D275F2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09" creationId="{B004466F-89EA-3A6D-D6CC-A2E13776E7D2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10" creationId="{C7FE7217-776D-FB4B-6719-FC80C18DEA77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13" creationId="{AFF498F8-B59B-6A28-5248-5D5F3D4E7902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14" creationId="{B579733A-828D-19A7-A2EE-8DCACF8FAE84}"/>
          </ac:spMkLst>
        </pc:spChg>
        <pc:spChg chg="del">
          <ac:chgData name="Martin Geiger (Psychology)" userId="8f06b308-1267-4aba-9ebb-7f4bffdc13c4" providerId="ADAL" clId="{80A3F37D-D5E7-4096-9BEE-3D088D773B08}" dt="2024-05-22T13:18:43.856" v="6085" actId="478"/>
          <ac:spMkLst>
            <pc:docMk/>
            <pc:sldMk cId="167570829" sldId="470"/>
            <ac:spMk id="115" creationId="{69555D73-5044-054B-BFC8-DFE85CD4C4E7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16" creationId="{A2572F05-C6AE-C788-EDC1-B5140538D670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17" creationId="{4691A003-1198-CC23-0DF7-BBCA39D52B53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18" creationId="{3C8F67D3-BB49-5059-81A4-4C7BF2B12314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19" creationId="{8F3D97F4-DF5E-E9CD-62AE-3586E11C9236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1" creationId="{E1EE7E20-D381-F02D-BE88-7AE499FF8604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2" creationId="{B41BB294-3B2B-1823-E81B-73576BE0B10D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3" creationId="{BBD24D3C-7649-6E8D-3B98-EF509A0846A3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4" creationId="{759DD636-AA57-DB15-8AEA-DF0A756DF82E}"/>
          </ac:spMkLst>
        </pc:spChg>
        <pc:spChg chg="del">
          <ac:chgData name="Martin Geiger (Psychology)" userId="8f06b308-1267-4aba-9ebb-7f4bffdc13c4" providerId="ADAL" clId="{80A3F37D-D5E7-4096-9BEE-3D088D773B08}" dt="2024-05-22T12:36:52.408" v="5570" actId="478"/>
          <ac:spMkLst>
            <pc:docMk/>
            <pc:sldMk cId="167570829" sldId="470"/>
            <ac:spMk id="125" creationId="{AE48B62C-A9A0-5969-7D5A-0A3911B36566}"/>
          </ac:spMkLst>
        </pc:spChg>
        <pc:spChg chg="del">
          <ac:chgData name="Martin Geiger (Psychology)" userId="8f06b308-1267-4aba-9ebb-7f4bffdc13c4" providerId="ADAL" clId="{80A3F37D-D5E7-4096-9BEE-3D088D773B08}" dt="2024-05-22T14:28:31.814" v="6532" actId="478"/>
          <ac:spMkLst>
            <pc:docMk/>
            <pc:sldMk cId="167570829" sldId="470"/>
            <ac:spMk id="147" creationId="{C6A72E05-1298-76A0-8ED2-B25676BEF18C}"/>
          </ac:spMkLst>
        </pc:sp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2:42:50.900" v="5637" actId="478"/>
          <ac:cxnSpMkLst>
            <pc:docMk/>
            <pc:sldMk cId="167570829" sldId="470"/>
            <ac:cxnSpMk id="37" creationId="{FD0538DF-789F-1B29-BF10-BF9E76A8A15C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4:16:51.712" v="6449" actId="478"/>
          <ac:cxnSpMkLst>
            <pc:docMk/>
            <pc:sldMk cId="167570829" sldId="470"/>
            <ac:cxnSpMk id="40" creationId="{8DDD77EB-B681-8016-7C2F-07545489BB36}"/>
          </ac:cxnSpMkLst>
        </pc:cxnChg>
        <pc:cxnChg chg="add del mod">
          <ac:chgData name="Martin Geiger (Psychology)" userId="8f06b308-1267-4aba-9ebb-7f4bffdc13c4" providerId="ADAL" clId="{80A3F37D-D5E7-4096-9BEE-3D088D773B08}" dt="2024-05-22T14:16:51.745" v="6450" actId="478"/>
          <ac:cxnSpMkLst>
            <pc:docMk/>
            <pc:sldMk cId="167570829" sldId="470"/>
            <ac:cxnSpMk id="41" creationId="{92833C0B-720B-B6D4-0933-A3EED2570BA3}"/>
          </ac:cxnSpMkLst>
        </pc:cxnChg>
        <pc:cxnChg chg="add 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43" creationId="{F395400A-4BE0-4A50-E401-E806D3A75501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46" creationId="{AFC6A5AE-1088-8390-F23D-0C3513400094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3" creationId="{AD33000A-6E49-1BE9-91F5-6BE352596FB3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4" creationId="{04A472CC-3F1A-490B-5C11-64E5023ABEA9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5" creationId="{2C7461B5-4E94-17B2-B3D5-7A844AD5FE32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6" creationId="{131A4E03-E0A4-C040-0266-C048F90FD136}"/>
          </ac:cxnSpMkLst>
        </pc:cxnChg>
        <pc:cxnChg chg="add del mod">
          <ac:chgData name="Martin Geiger (Psychology)" userId="8f06b308-1267-4aba-9ebb-7f4bffdc13c4" providerId="ADAL" clId="{80A3F37D-D5E7-4096-9BEE-3D088D773B08}" dt="2024-05-22T14:58:21.606" v="6768" actId="478"/>
          <ac:cxnSpMkLst>
            <pc:docMk/>
            <pc:sldMk cId="167570829" sldId="470"/>
            <ac:cxnSpMk id="57" creationId="{17FD656A-01DE-F12E-AB34-FDAF0C6182FF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8" creationId="{93344DAE-F3EE-B14A-49AA-C026100EC511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59" creationId="{C4F97097-845C-BAB8-40D6-E3F432D94AE7}"/>
          </ac:cxnSpMkLst>
        </pc:cxnChg>
        <pc:cxnChg chg="add del mod">
          <ac:chgData name="Martin Geiger (Psychology)" userId="8f06b308-1267-4aba-9ebb-7f4bffdc13c4" providerId="ADAL" clId="{80A3F37D-D5E7-4096-9BEE-3D088D773B08}" dt="2024-05-22T14:58:21.606" v="6768" actId="478"/>
          <ac:cxnSpMkLst>
            <pc:docMk/>
            <pc:sldMk cId="167570829" sldId="470"/>
            <ac:cxnSpMk id="61" creationId="{AA04CC96-FF86-BA9E-E69D-92AAC1652079}"/>
          </ac:cxnSpMkLst>
        </pc:cxnChg>
        <pc:cxnChg chg="add mod">
          <ac:chgData name="Martin Geiger (Psychology)" userId="8f06b308-1267-4aba-9ebb-7f4bffdc13c4" providerId="ADAL" clId="{80A3F37D-D5E7-4096-9BEE-3D088D773B08}" dt="2024-05-22T14:28:32.190" v="6533"/>
          <ac:cxnSpMkLst>
            <pc:docMk/>
            <pc:sldMk cId="167570829" sldId="470"/>
            <ac:cxnSpMk id="63" creationId="{843C362D-64A7-7A25-9972-9083BDED1D95}"/>
          </ac:cxnSpMkLst>
        </pc:cxnChg>
        <pc:cxnChg chg="add del mod">
          <ac:chgData name="Martin Geiger (Psychology)" userId="8f06b308-1267-4aba-9ebb-7f4bffdc13c4" providerId="ADAL" clId="{80A3F37D-D5E7-4096-9BEE-3D088D773B08}" dt="2024-05-22T14:28:34.537" v="6534" actId="478"/>
          <ac:cxnSpMkLst>
            <pc:docMk/>
            <pc:sldMk cId="167570829" sldId="470"/>
            <ac:cxnSpMk id="65" creationId="{B8564A66-CE2F-6FDA-5E8A-A1C1B9F98E2A}"/>
          </ac:cxnSpMkLst>
        </pc:cxnChg>
        <pc:cxnChg chg="add mod">
          <ac:chgData name="Martin Geiger (Psychology)" userId="8f06b308-1267-4aba-9ebb-7f4bffdc13c4" providerId="ADAL" clId="{80A3F37D-D5E7-4096-9BEE-3D088D773B08}" dt="2024-05-22T14:58:21.975" v="6769"/>
          <ac:cxnSpMkLst>
            <pc:docMk/>
            <pc:sldMk cId="167570829" sldId="470"/>
            <ac:cxnSpMk id="67" creationId="{AB78733A-FB13-44AC-CC6B-EE053861F68E}"/>
          </ac:cxnSpMkLst>
        </pc:cxnChg>
        <pc:cxnChg chg="add mod">
          <ac:chgData name="Martin Geiger (Psychology)" userId="8f06b308-1267-4aba-9ebb-7f4bffdc13c4" providerId="ADAL" clId="{80A3F37D-D5E7-4096-9BEE-3D088D773B08}" dt="2024-05-22T14:58:21.975" v="6769"/>
          <ac:cxnSpMkLst>
            <pc:docMk/>
            <pc:sldMk cId="167570829" sldId="470"/>
            <ac:cxnSpMk id="68" creationId="{11C13B09-D667-87BF-9179-915D26AF44ED}"/>
          </ac:cxnSpMkLst>
        </pc:cxnChg>
        <pc:cxnChg chg="del mod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86" creationId="{CB8B6BF6-076F-053A-E063-F38C27878BBA}"/>
          </ac:cxnSpMkLst>
        </pc:cxnChg>
        <pc:cxnChg chg="del mod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87" creationId="{52201551-8632-2A70-9A72-29FD89B5B38B}"/>
          </ac:cxnSpMkLst>
        </pc:cxnChg>
        <pc:cxnChg chg="del mod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88" creationId="{561B68CD-A0C6-5EFA-CEA4-CC8042223F5F}"/>
          </ac:cxnSpMkLst>
        </pc:cxnChg>
        <pc:cxnChg chg="del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95" creationId="{A1A035F0-9289-491D-2B9B-6532C11D84F0}"/>
          </ac:cxnSpMkLst>
        </pc:cxnChg>
        <pc:cxnChg chg="del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96" creationId="{3B7D4A48-0184-A737-222F-3F56A24C46A0}"/>
          </ac:cxnSpMkLst>
        </pc:cxnChg>
        <pc:cxnChg chg="del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97" creationId="{1F3B6722-0E8F-44D1-02D4-2F7350826343}"/>
          </ac:cxnSpMkLst>
        </pc:cxnChg>
        <pc:cxnChg chg="del">
          <ac:chgData name="Martin Geiger (Psychology)" userId="8f06b308-1267-4aba-9ebb-7f4bffdc13c4" providerId="ADAL" clId="{80A3F37D-D5E7-4096-9BEE-3D088D773B08}" dt="2024-05-22T13:18:43.856" v="6085" actId="478"/>
          <ac:cxnSpMkLst>
            <pc:docMk/>
            <pc:sldMk cId="167570829" sldId="470"/>
            <ac:cxnSpMk id="111" creationId="{A81F334C-D4E0-286C-6815-C343A3F38FD0}"/>
          </ac:cxnSpMkLst>
        </pc:cxnChg>
        <pc:cxnChg chg="del">
          <ac:chgData name="Martin Geiger (Psychology)" userId="8f06b308-1267-4aba-9ebb-7f4bffdc13c4" providerId="ADAL" clId="{80A3F37D-D5E7-4096-9BEE-3D088D773B08}" dt="2024-05-22T13:18:43.856" v="6085" actId="478"/>
          <ac:cxnSpMkLst>
            <pc:docMk/>
            <pc:sldMk cId="167570829" sldId="470"/>
            <ac:cxnSpMk id="112" creationId="{35B783F4-E896-083C-5506-4EBF45A3E151}"/>
          </ac:cxnSpMkLst>
        </pc:cxnChg>
        <pc:cxnChg chg="del mod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120" creationId="{500B1145-AD7A-70DB-740C-E0AAF622F8EF}"/>
          </ac:cxnSpMkLst>
        </pc:cxnChg>
        <pc:cxnChg chg="del">
          <ac:chgData name="Martin Geiger (Psychology)" userId="8f06b308-1267-4aba-9ebb-7f4bffdc13c4" providerId="ADAL" clId="{80A3F37D-D5E7-4096-9BEE-3D088D773B08}" dt="2024-05-22T12:36:52.408" v="5570" actId="478"/>
          <ac:cxnSpMkLst>
            <pc:docMk/>
            <pc:sldMk cId="167570829" sldId="470"/>
            <ac:cxnSpMk id="126" creationId="{313467F6-5B86-68FC-8009-56039DFC5407}"/>
          </ac:cxnSpMkLst>
        </pc:cxnChg>
        <pc:cxnChg chg="del mod">
          <ac:chgData name="Martin Geiger (Psychology)" userId="8f06b308-1267-4aba-9ebb-7f4bffdc13c4" providerId="ADAL" clId="{80A3F37D-D5E7-4096-9BEE-3D088D773B08}" dt="2024-05-22T14:28:31.814" v="6532" actId="478"/>
          <ac:cxnSpMkLst>
            <pc:docMk/>
            <pc:sldMk cId="167570829" sldId="470"/>
            <ac:cxnSpMk id="148" creationId="{9E845DCD-0ACB-1A69-335C-B0304CDC648C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2T14:59:18.484" v="6799" actId="1076"/>
        <pc:sldMkLst>
          <pc:docMk/>
          <pc:sldMk cId="2469126561" sldId="471"/>
        </pc:sldMkLst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4" creationId="{351FC947-E874-5193-D54B-15348FB1EC70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5" creationId="{4BFE44F0-D845-A70D-2249-E620D1898676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6" creationId="{571EB7E3-9AB2-3AEA-97F1-F9E841B79FAE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7" creationId="{E6266110-BF0D-94BE-AFE6-C5C3FCBDF7BD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8" creationId="{7611B98C-90A6-8BB3-0518-6ACE37B5AA17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9" creationId="{609CD45B-A216-C69E-B30F-424F86A584D6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0" creationId="{DB1FBEC6-7443-FD67-5128-A09AC50DFF48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1" creationId="{60B2BFB5-7022-98EA-F6D4-4F72100265E6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2" creationId="{E4799190-C035-5C06-FDB5-8E1E53B6494C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26" creationId="{88C36B98-0E7F-5482-BE69-BDF89F186784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28" creationId="{235D0083-A9D6-3291-77F9-26AD9B4227D6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30" creationId="{3689CF31-39B4-FEC6-4059-B7C4E85E32E3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34" creationId="{8A3DF6B2-37B4-F69D-8A85-DE5955CB5DA4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36" creationId="{0209FF82-4A8D-7A56-EB26-34DFDF70B2DD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37" creationId="{F674ACCF-8108-A5EB-872E-37468576B9AC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38" creationId="{1AEB7E80-07B1-1013-7D4D-230995DAD0F2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40" creationId="{5A24153E-4390-DB1A-3CA0-47AF3B8D73BD}"/>
          </ac:spMkLst>
        </pc:spChg>
        <pc:spChg chg="add mod ord">
          <ac:chgData name="Martin Geiger (Psychology)" userId="8f06b308-1267-4aba-9ebb-7f4bffdc13c4" providerId="ADAL" clId="{80A3F37D-D5E7-4096-9BEE-3D088D773B08}" dt="2024-05-22T13:10:22.080" v="5969" actId="167"/>
          <ac:spMkLst>
            <pc:docMk/>
            <pc:sldMk cId="2469126561" sldId="471"/>
            <ac:spMk id="41" creationId="{404546C4-7DE6-CD12-68D8-2C9A7AC18F02}"/>
          </ac:spMkLst>
        </pc:spChg>
        <pc:spChg chg="add del mod ord">
          <ac:chgData name="Martin Geiger (Psychology)" userId="8f06b308-1267-4aba-9ebb-7f4bffdc13c4" providerId="ADAL" clId="{80A3F37D-D5E7-4096-9BEE-3D088D773B08}" dt="2024-05-22T13:10:23.701" v="5970" actId="478"/>
          <ac:spMkLst>
            <pc:docMk/>
            <pc:sldMk cId="2469126561" sldId="471"/>
            <ac:spMk id="42" creationId="{9BE13F5B-40DC-49EB-DD3E-E4BB7DC13015}"/>
          </ac:spMkLst>
        </pc:spChg>
        <pc:spChg chg="add del mod ord">
          <ac:chgData name="Martin Geiger (Psychology)" userId="8f06b308-1267-4aba-9ebb-7f4bffdc13c4" providerId="ADAL" clId="{80A3F37D-D5E7-4096-9BEE-3D088D773B08}" dt="2024-05-22T13:11:06.241" v="5976" actId="478"/>
          <ac:spMkLst>
            <pc:docMk/>
            <pc:sldMk cId="2469126561" sldId="471"/>
            <ac:spMk id="43" creationId="{732FD695-FAD8-9684-1A6C-F3995265C420}"/>
          </ac:spMkLst>
        </pc:spChg>
        <pc:spChg chg="add del mod ord">
          <ac:chgData name="Martin Geiger (Psychology)" userId="8f06b308-1267-4aba-9ebb-7f4bffdc13c4" providerId="ADAL" clId="{80A3F37D-D5E7-4096-9BEE-3D088D773B08}" dt="2024-05-22T13:11:05.048" v="5975" actId="478"/>
          <ac:spMkLst>
            <pc:docMk/>
            <pc:sldMk cId="2469126561" sldId="471"/>
            <ac:spMk id="44" creationId="{D5067809-A62D-F3ED-A58E-2AAF2DCDBB02}"/>
          </ac:spMkLst>
        </pc:spChg>
        <pc:spChg chg="add del mod ord">
          <ac:chgData name="Martin Geiger (Psychology)" userId="8f06b308-1267-4aba-9ebb-7f4bffdc13c4" providerId="ADAL" clId="{80A3F37D-D5E7-4096-9BEE-3D088D773B08}" dt="2024-05-22T13:10:57.066" v="5973" actId="478"/>
          <ac:spMkLst>
            <pc:docMk/>
            <pc:sldMk cId="2469126561" sldId="471"/>
            <ac:spMk id="45" creationId="{5616F3D8-F817-A3C6-1F31-CFB348FB9A27}"/>
          </ac:spMkLst>
        </pc:spChg>
        <pc:spChg chg="add del mod ord">
          <ac:chgData name="Martin Geiger (Psychology)" userId="8f06b308-1267-4aba-9ebb-7f4bffdc13c4" providerId="ADAL" clId="{80A3F37D-D5E7-4096-9BEE-3D088D773B08}" dt="2024-05-22T13:15:17.946" v="6034" actId="167"/>
          <ac:spMkLst>
            <pc:docMk/>
            <pc:sldMk cId="2469126561" sldId="471"/>
            <ac:spMk id="46" creationId="{D130EAED-6A21-77A9-362B-3F0B299B1695}"/>
          </ac:spMkLst>
        </pc:spChg>
        <pc:spChg chg="add mod ord">
          <ac:chgData name="Martin Geiger (Psychology)" userId="8f06b308-1267-4aba-9ebb-7f4bffdc13c4" providerId="ADAL" clId="{80A3F37D-D5E7-4096-9BEE-3D088D773B08}" dt="2024-05-22T13:10:53.138" v="5971" actId="167"/>
          <ac:spMkLst>
            <pc:docMk/>
            <pc:sldMk cId="2469126561" sldId="471"/>
            <ac:spMk id="47" creationId="{71BD3111-4B2E-2732-28FA-0DD72582D16A}"/>
          </ac:spMkLst>
        </pc:spChg>
        <pc:spChg chg="add del mod ord">
          <ac:chgData name="Martin Geiger (Psychology)" userId="8f06b308-1267-4aba-9ebb-7f4bffdc13c4" providerId="ADAL" clId="{80A3F37D-D5E7-4096-9BEE-3D088D773B08}" dt="2024-05-22T13:10:55.624" v="5972" actId="478"/>
          <ac:spMkLst>
            <pc:docMk/>
            <pc:sldMk cId="2469126561" sldId="471"/>
            <ac:spMk id="48" creationId="{3CAD2DE2-1564-B39D-0E33-3565A2FD160A}"/>
          </ac:spMkLst>
        </pc:spChg>
        <pc:spChg chg="add mod ord">
          <ac:chgData name="Martin Geiger (Psychology)" userId="8f06b308-1267-4aba-9ebb-7f4bffdc13c4" providerId="ADAL" clId="{80A3F37D-D5E7-4096-9BEE-3D088D773B08}" dt="2024-05-22T13:09:26.022" v="5967" actId="167"/>
          <ac:spMkLst>
            <pc:docMk/>
            <pc:sldMk cId="2469126561" sldId="471"/>
            <ac:spMk id="49" creationId="{B6E53300-82FC-4B44-F1F8-F44D75BCCB7C}"/>
          </ac:spMkLst>
        </pc:spChg>
        <pc:spChg chg="add mod ord">
          <ac:chgData name="Martin Geiger (Psychology)" userId="8f06b308-1267-4aba-9ebb-7f4bffdc13c4" providerId="ADAL" clId="{80A3F37D-D5E7-4096-9BEE-3D088D773B08}" dt="2024-05-22T12:49:26.963" v="5699" actId="167"/>
          <ac:spMkLst>
            <pc:docMk/>
            <pc:sldMk cId="2469126561" sldId="471"/>
            <ac:spMk id="50" creationId="{963C4130-984B-CC56-76B9-63972F1B12E6}"/>
          </ac:spMkLst>
        </pc:spChg>
        <pc:spChg chg="add mod ord">
          <ac:chgData name="Martin Geiger (Psychology)" userId="8f06b308-1267-4aba-9ebb-7f4bffdc13c4" providerId="ADAL" clId="{80A3F37D-D5E7-4096-9BEE-3D088D773B08}" dt="2024-05-22T13:11:03.360" v="5974" actId="167"/>
          <ac:spMkLst>
            <pc:docMk/>
            <pc:sldMk cId="2469126561" sldId="471"/>
            <ac:spMk id="51" creationId="{48190F8B-4863-2C51-7322-0869AE803356}"/>
          </ac:spMkLst>
        </pc:spChg>
        <pc:spChg chg="add mod ord">
          <ac:chgData name="Martin Geiger (Psychology)" userId="8f06b308-1267-4aba-9ebb-7f4bffdc13c4" providerId="ADAL" clId="{80A3F37D-D5E7-4096-9BEE-3D088D773B08}" dt="2024-05-22T12:49:45.547" v="5705" actId="167"/>
          <ac:spMkLst>
            <pc:docMk/>
            <pc:sldMk cId="2469126561" sldId="471"/>
            <ac:spMk id="52" creationId="{C014762E-B856-3A87-F458-CAEB6D88A5C1}"/>
          </ac:spMkLst>
        </pc:spChg>
        <pc:spChg chg="add mod ord">
          <ac:chgData name="Martin Geiger (Psychology)" userId="8f06b308-1267-4aba-9ebb-7f4bffdc13c4" providerId="ADAL" clId="{80A3F37D-D5E7-4096-9BEE-3D088D773B08}" dt="2024-05-22T12:49:45.547" v="5705" actId="167"/>
          <ac:spMkLst>
            <pc:docMk/>
            <pc:sldMk cId="2469126561" sldId="471"/>
            <ac:spMk id="53" creationId="{847ACDFC-F71A-117F-0EE8-8B7812DB869E}"/>
          </ac:spMkLst>
        </pc:spChg>
        <pc:spChg chg="add mod ord">
          <ac:chgData name="Martin Geiger (Psychology)" userId="8f06b308-1267-4aba-9ebb-7f4bffdc13c4" providerId="ADAL" clId="{80A3F37D-D5E7-4096-9BEE-3D088D773B08}" dt="2024-05-22T12:49:45.547" v="5705" actId="167"/>
          <ac:spMkLst>
            <pc:docMk/>
            <pc:sldMk cId="2469126561" sldId="471"/>
            <ac:spMk id="54" creationId="{58FB23E3-343C-38A9-324B-820DB157BB10}"/>
          </ac:spMkLst>
        </pc:spChg>
        <pc:spChg chg="add del mod">
          <ac:chgData name="Martin Geiger (Psychology)" userId="8f06b308-1267-4aba-9ebb-7f4bffdc13c4" providerId="ADAL" clId="{80A3F37D-D5E7-4096-9BEE-3D088D773B08}" dt="2024-05-22T12:42:34.426" v="5635" actId="478"/>
          <ac:spMkLst>
            <pc:docMk/>
            <pc:sldMk cId="2469126561" sldId="471"/>
            <ac:spMk id="55" creationId="{9A73DB65-3125-ED08-CEE2-A2DF20110497}"/>
          </ac:spMkLst>
        </pc:spChg>
        <pc:spChg chg="add del mod">
          <ac:chgData name="Martin Geiger (Psychology)" userId="8f06b308-1267-4aba-9ebb-7f4bffdc13c4" providerId="ADAL" clId="{80A3F37D-D5E7-4096-9BEE-3D088D773B08}" dt="2024-05-22T12:43:44.149" v="5639" actId="478"/>
          <ac:spMkLst>
            <pc:docMk/>
            <pc:sldMk cId="2469126561" sldId="471"/>
            <ac:spMk id="56" creationId="{FC3A6C12-1CEC-1B6E-D239-D2DF7DCFCBEB}"/>
          </ac:spMkLst>
        </pc:spChg>
        <pc:spChg chg="add mod">
          <ac:chgData name="Martin Geiger (Psychology)" userId="8f06b308-1267-4aba-9ebb-7f4bffdc13c4" providerId="ADAL" clId="{80A3F37D-D5E7-4096-9BEE-3D088D773B08}" dt="2024-05-22T12:41:52.385" v="5609"/>
          <ac:spMkLst>
            <pc:docMk/>
            <pc:sldMk cId="2469126561" sldId="471"/>
            <ac:spMk id="58" creationId="{5830BC77-E9A9-670F-E0FE-D5AFEAF5BD5F}"/>
          </ac:spMkLst>
        </pc:spChg>
        <pc:spChg chg="add mod">
          <ac:chgData name="Martin Geiger (Psychology)" userId="8f06b308-1267-4aba-9ebb-7f4bffdc13c4" providerId="ADAL" clId="{80A3F37D-D5E7-4096-9BEE-3D088D773B08}" dt="2024-05-22T12:41:52.385" v="5609"/>
          <ac:spMkLst>
            <pc:docMk/>
            <pc:sldMk cId="2469126561" sldId="471"/>
            <ac:spMk id="59" creationId="{DA3827F8-5327-1E73-7A44-CB90E06E0DEE}"/>
          </ac:spMkLst>
        </pc:spChg>
        <pc:spChg chg="add del mod">
          <ac:chgData name="Martin Geiger (Psychology)" userId="8f06b308-1267-4aba-9ebb-7f4bffdc13c4" providerId="ADAL" clId="{80A3F37D-D5E7-4096-9BEE-3D088D773B08}" dt="2024-05-22T14:20:11.287" v="6482" actId="478"/>
          <ac:spMkLst>
            <pc:docMk/>
            <pc:sldMk cId="2469126561" sldId="471"/>
            <ac:spMk id="62" creationId="{F5E5DBDC-5016-E2CA-AE11-2654FD20633E}"/>
          </ac:spMkLst>
        </pc:spChg>
        <pc:spChg chg="add del mod">
          <ac:chgData name="Martin Geiger (Psychology)" userId="8f06b308-1267-4aba-9ebb-7f4bffdc13c4" providerId="ADAL" clId="{80A3F37D-D5E7-4096-9BEE-3D088D773B08}" dt="2024-05-22T14:20:11.287" v="6482" actId="478"/>
          <ac:spMkLst>
            <pc:docMk/>
            <pc:sldMk cId="2469126561" sldId="471"/>
            <ac:spMk id="63" creationId="{0785B856-00DB-B37E-13B7-23A66AAFCFA9}"/>
          </ac:spMkLst>
        </pc:spChg>
        <pc:spChg chg="add del mod">
          <ac:chgData name="Martin Geiger (Psychology)" userId="8f06b308-1267-4aba-9ebb-7f4bffdc13c4" providerId="ADAL" clId="{80A3F37D-D5E7-4096-9BEE-3D088D773B08}" dt="2024-05-22T13:49:51.375" v="6287" actId="478"/>
          <ac:spMkLst>
            <pc:docMk/>
            <pc:sldMk cId="2469126561" sldId="471"/>
            <ac:spMk id="74" creationId="{AD3FC258-549F-537E-DAF2-F7C294AACE71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0" creationId="{0B96AF71-40AF-7F4D-129B-704737A3489C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1" creationId="{C8F557B9-78E5-275D-EF34-E5A174E2C114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2" creationId="{6B6CCD4B-1BA6-C72E-765B-53A30722B7B6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3" creationId="{2B040E2E-EF1A-9E15-1CAE-C6A64924D99D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4" creationId="{67DA5F56-CA20-452E-D17A-8A1507F65C25}"/>
          </ac:spMkLst>
        </pc:spChg>
        <pc:spChg chg="add mod ord">
          <ac:chgData name="Martin Geiger (Psychology)" userId="8f06b308-1267-4aba-9ebb-7f4bffdc13c4" providerId="ADAL" clId="{80A3F37D-D5E7-4096-9BEE-3D088D773B08}" dt="2024-05-22T13:08:35.591" v="5963" actId="167"/>
          <ac:spMkLst>
            <pc:docMk/>
            <pc:sldMk cId="2469126561" sldId="471"/>
            <ac:spMk id="85" creationId="{9BE0F112-9D58-11FE-6EF1-DCFFF35CE52D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86" creationId="{33516DCE-E88C-88BC-DE97-0DBAE18F4000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87" creationId="{6593D9A1-22F4-1901-10EA-E27207881E24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88" creationId="{B5BED5F0-4C60-48F4-B3D3-6EF2FFDCFE7D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89" creationId="{4A4FAB96-AFEB-3FF0-0029-A06021E08A17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0" creationId="{538905A7-7C4E-2204-D23C-22DE93F16F08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1" creationId="{5234E680-6091-DEE1-4606-6394F3227AFF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2" creationId="{980EC4CF-A65D-0FFE-7657-36CEB6454001}"/>
          </ac:spMkLst>
        </pc:spChg>
        <pc:spChg chg="add del mod">
          <ac:chgData name="Martin Geiger (Psychology)" userId="8f06b308-1267-4aba-9ebb-7f4bffdc13c4" providerId="ADAL" clId="{80A3F37D-D5E7-4096-9BEE-3D088D773B08}" dt="2024-05-22T13:14:52.089" v="6027" actId="478"/>
          <ac:spMkLst>
            <pc:docMk/>
            <pc:sldMk cId="2469126561" sldId="471"/>
            <ac:spMk id="93" creationId="{20112F09-4EE1-F32E-A345-0871DD73A34C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4" creationId="{871CA9F9-3493-2909-81EE-7963E9A9A238}"/>
          </ac:spMkLst>
        </pc:spChg>
        <pc:spChg chg="add del mod">
          <ac:chgData name="Martin Geiger (Psychology)" userId="8f06b308-1267-4aba-9ebb-7f4bffdc13c4" providerId="ADAL" clId="{80A3F37D-D5E7-4096-9BEE-3D088D773B08}" dt="2024-05-22T13:15:16.680" v="6030" actId="478"/>
          <ac:spMkLst>
            <pc:docMk/>
            <pc:sldMk cId="2469126561" sldId="471"/>
            <ac:spMk id="95" creationId="{69D9DDBD-5290-5437-D977-347381ECAD1F}"/>
          </ac:spMkLst>
        </pc:spChg>
        <pc:spChg chg="add mod">
          <ac:chgData name="Martin Geiger (Psychology)" userId="8f06b308-1267-4aba-9ebb-7f4bffdc13c4" providerId="ADAL" clId="{80A3F37D-D5E7-4096-9BEE-3D088D773B08}" dt="2024-05-22T12:58:45.745" v="5830"/>
          <ac:spMkLst>
            <pc:docMk/>
            <pc:sldMk cId="2469126561" sldId="471"/>
            <ac:spMk id="96" creationId="{5F6B85B5-5A37-47B3-7099-210887B338AD}"/>
          </ac:spMkLst>
        </pc:spChg>
        <pc:spChg chg="add del mod">
          <ac:chgData name="Martin Geiger (Psychology)" userId="8f06b308-1267-4aba-9ebb-7f4bffdc13c4" providerId="ADAL" clId="{80A3F37D-D5E7-4096-9BEE-3D088D773B08}" dt="2024-05-22T13:15:16.959" v="6031" actId="478"/>
          <ac:spMkLst>
            <pc:docMk/>
            <pc:sldMk cId="2469126561" sldId="471"/>
            <ac:spMk id="97" creationId="{C579FCB4-A922-EAAE-4C80-C9422655363D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98" creationId="{CEED66E4-3A00-C3D8-FFCE-07419C16B1FB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99" creationId="{618318C1-A2D4-65C5-FC4D-B65C127B8C46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0" creationId="{A6B19AF6-373D-C25C-4D33-1D2AB5438C2B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1" creationId="{579262BB-FAD7-CE61-40AB-A3F5EC84B1CE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2" creationId="{91323F8B-F9AB-9B11-5526-38EFA74A193A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3" creationId="{DDCBDE8D-D4D5-3E4C-F3A2-D636250A5FD6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4" creationId="{7520EF39-3462-FF31-468A-A000D451A340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5" creationId="{9EBF8B99-7CF4-B531-B3E8-682521F0AF6F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6" creationId="{6F1A5091-E304-C1BE-BBEE-2CFE35BA002F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7" creationId="{55A776DF-1B2D-E2F7-EC06-12AE55F3425A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8" creationId="{98FF4FCC-1CFF-BAD8-108F-EC6531D275F2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09" creationId="{B004466F-89EA-3A6D-D6CC-A2E13776E7D2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10" creationId="{C7FE7217-776D-FB4B-6719-FC80C18DEA77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13" creationId="{AFF498F8-B59B-6A28-5248-5D5F3D4E7902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14" creationId="{B579733A-828D-19A7-A2EE-8DCACF8FAE84}"/>
          </ac:spMkLst>
        </pc:spChg>
        <pc:spChg chg="del">
          <ac:chgData name="Martin Geiger (Psychology)" userId="8f06b308-1267-4aba-9ebb-7f4bffdc13c4" providerId="ADAL" clId="{80A3F37D-D5E7-4096-9BEE-3D088D773B08}" dt="2024-05-22T13:18:41.266" v="6084" actId="478"/>
          <ac:spMkLst>
            <pc:docMk/>
            <pc:sldMk cId="2469126561" sldId="471"/>
            <ac:spMk id="115" creationId="{69555D73-5044-054B-BFC8-DFE85CD4C4E7}"/>
          </ac:spMkLst>
        </pc:spChg>
        <pc:spChg chg="add del mod">
          <ac:chgData name="Martin Geiger (Psychology)" userId="8f06b308-1267-4aba-9ebb-7f4bffdc13c4" providerId="ADAL" clId="{80A3F37D-D5E7-4096-9BEE-3D088D773B08}" dt="2024-05-22T13:15:17.244" v="6032" actId="478"/>
          <ac:spMkLst>
            <pc:docMk/>
            <pc:sldMk cId="2469126561" sldId="471"/>
            <ac:spMk id="116" creationId="{30555821-BC7D-B721-F38C-1A4E84C8CD1D}"/>
          </ac:spMkLst>
        </pc:spChg>
        <pc:spChg chg="add del mod">
          <ac:chgData name="Martin Geiger (Psychology)" userId="8f06b308-1267-4aba-9ebb-7f4bffdc13c4" providerId="ADAL" clId="{80A3F37D-D5E7-4096-9BEE-3D088D773B08}" dt="2024-05-22T13:15:17.560" v="6033" actId="478"/>
          <ac:spMkLst>
            <pc:docMk/>
            <pc:sldMk cId="2469126561" sldId="471"/>
            <ac:spMk id="117" creationId="{C5D1DCBC-7BEF-3733-5BFC-80E90569F9C0}"/>
          </ac:spMkLst>
        </pc:spChg>
        <pc:spChg chg="add del mod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18" creationId="{248F777C-DC67-DEF3-0751-6A97E3EA4593}"/>
          </ac:spMkLst>
        </pc:spChg>
        <pc:spChg chg="add del mod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21" creationId="{1A312658-96AA-2FE7-6171-87D8C6271A62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3" creationId="{2F2B1FEA-A3E1-CD53-5322-53602FF5A1B3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4" creationId="{444FA651-6891-ABDA-F988-EF76FA9B422F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6" creationId="{19A295B2-D6CF-4B2D-34C3-D82B5B74F8E4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7" creationId="{4DBBA2DC-7EB7-5DDB-4843-E7569A21FDA0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8" creationId="{FE6B30D9-5911-51F2-2CC0-F3DF389528BD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29" creationId="{45BA1DD3-0806-3205-70E9-F6F0B2F64F3F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30" creationId="{95ACF339-6829-3858-49E8-DEE2FCC39EC5}"/>
          </ac:spMkLst>
        </pc:spChg>
        <pc:spChg chg="add del mod">
          <ac:chgData name="Martin Geiger (Psychology)" userId="8f06b308-1267-4aba-9ebb-7f4bffdc13c4" providerId="ADAL" clId="{80A3F37D-D5E7-4096-9BEE-3D088D773B08}" dt="2024-05-22T14:58:26.379" v="6770" actId="478"/>
          <ac:spMkLst>
            <pc:docMk/>
            <pc:sldMk cId="2469126561" sldId="471"/>
            <ac:spMk id="131" creationId="{485E9F38-8042-5CC2-07A0-2D45507EFC6C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39" creationId="{C6C47C05-9D43-2A25-B75A-759C51C900B7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1" creationId="{4C5B65B5-76BC-7486-077F-D6FA6D2D6E5D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2" creationId="{DAC84130-7DE8-BC95-28E1-D9F62FAB1A7F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3" creationId="{A2B7A08B-7135-189A-302C-154C0CC1220D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4" creationId="{C2798B13-5729-8A1F-91E0-D9BA77B2CED9}"/>
          </ac:spMkLst>
        </pc:spChg>
        <pc:spChg chg="del">
          <ac:chgData name="Martin Geiger (Psychology)" userId="8f06b308-1267-4aba-9ebb-7f4bffdc13c4" providerId="ADAL" clId="{80A3F37D-D5E7-4096-9BEE-3D088D773B08}" dt="2024-05-22T12:37:14.192" v="5572" actId="478"/>
          <ac:spMkLst>
            <pc:docMk/>
            <pc:sldMk cId="2469126561" sldId="471"/>
            <ac:spMk id="145" creationId="{B08750CE-EFB4-2DC8-910F-4EFFEC2187C8}"/>
          </ac:spMkLst>
        </pc:spChg>
        <pc:spChg chg="add mod">
          <ac:chgData name="Martin Geiger (Psychology)" userId="8f06b308-1267-4aba-9ebb-7f4bffdc13c4" providerId="ADAL" clId="{80A3F37D-D5E7-4096-9BEE-3D088D773B08}" dt="2024-05-22T14:28:42.623" v="6536"/>
          <ac:spMkLst>
            <pc:docMk/>
            <pc:sldMk cId="2469126561" sldId="471"/>
            <ac:spMk id="146" creationId="{74BADD8F-BE34-F840-30B3-490551F60A73}"/>
          </ac:spMkLst>
        </pc:spChg>
        <pc:spChg chg="del">
          <ac:chgData name="Martin Geiger (Psychology)" userId="8f06b308-1267-4aba-9ebb-7f4bffdc13c4" providerId="ADAL" clId="{80A3F37D-D5E7-4096-9BEE-3D088D773B08}" dt="2024-05-22T14:28:42.175" v="6535" actId="478"/>
          <ac:spMkLst>
            <pc:docMk/>
            <pc:sldMk cId="2469126561" sldId="471"/>
            <ac:spMk id="147" creationId="{C6A72E05-1298-76A0-8ED2-B25676BEF18C}"/>
          </ac:spMkLst>
        </pc:spChg>
        <pc:spChg chg="add mod">
          <ac:chgData name="Martin Geiger (Psychology)" userId="8f06b308-1267-4aba-9ebb-7f4bffdc13c4" providerId="ADAL" clId="{80A3F37D-D5E7-4096-9BEE-3D088D773B08}" dt="2024-05-22T14:59:18.484" v="6799" actId="1076"/>
          <ac:spMkLst>
            <pc:docMk/>
            <pc:sldMk cId="2469126561" sldId="471"/>
            <ac:spMk id="150" creationId="{536912C1-EB73-3104-2183-17D7AA3FEFF2}"/>
          </ac:spMkLst>
        </pc:spChg>
        <pc:spChg chg="add mod">
          <ac:chgData name="Martin Geiger (Psychology)" userId="8f06b308-1267-4aba-9ebb-7f4bffdc13c4" providerId="ADAL" clId="{80A3F37D-D5E7-4096-9BEE-3D088D773B08}" dt="2024-05-22T14:58:26.665" v="6771"/>
          <ac:spMkLst>
            <pc:docMk/>
            <pc:sldMk cId="2469126561" sldId="471"/>
            <ac:spMk id="152" creationId="{DF782B11-297B-8184-25CC-44BEC20A0DD1}"/>
          </ac:spMkLst>
        </pc:sp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2:43:44.149" v="5639" actId="478"/>
          <ac:cxnSpMkLst>
            <pc:docMk/>
            <pc:sldMk cId="2469126561" sldId="471"/>
            <ac:cxnSpMk id="57" creationId="{EE7F7622-7F48-1560-1FB4-3DDFF3BF616C}"/>
          </ac:cxnSpMkLst>
        </pc:cxnChg>
        <pc:cxnChg chg="add mod">
          <ac:chgData name="Martin Geiger (Psychology)" userId="8f06b308-1267-4aba-9ebb-7f4bffdc13c4" providerId="ADAL" clId="{80A3F37D-D5E7-4096-9BEE-3D088D773B08}" dt="2024-05-22T12:41:52.385" v="5609"/>
          <ac:cxnSpMkLst>
            <pc:docMk/>
            <pc:sldMk cId="2469126561" sldId="471"/>
            <ac:cxnSpMk id="60" creationId="{D7084CA1-BC50-4758-3E55-085F6DACB114}"/>
          </ac:cxnSpMkLst>
        </pc:cxnChg>
        <pc:cxnChg chg="add mod">
          <ac:chgData name="Martin Geiger (Psychology)" userId="8f06b308-1267-4aba-9ebb-7f4bffdc13c4" providerId="ADAL" clId="{80A3F37D-D5E7-4096-9BEE-3D088D773B08}" dt="2024-05-22T12:41:52.385" v="5609"/>
          <ac:cxnSpMkLst>
            <pc:docMk/>
            <pc:sldMk cId="2469126561" sldId="471"/>
            <ac:cxnSpMk id="61" creationId="{CDE6787C-E973-C651-D3CF-9114452CDF3E}"/>
          </ac:cxnSpMkLst>
        </pc:cxnChg>
        <pc:cxnChg chg="add del mod">
          <ac:chgData name="Martin Geiger (Psychology)" userId="8f06b308-1267-4aba-9ebb-7f4bffdc13c4" providerId="ADAL" clId="{80A3F37D-D5E7-4096-9BEE-3D088D773B08}" dt="2024-05-22T14:20:11.287" v="6482" actId="478"/>
          <ac:cxnSpMkLst>
            <pc:docMk/>
            <pc:sldMk cId="2469126561" sldId="471"/>
            <ac:cxnSpMk id="64" creationId="{B804726F-DF1D-2272-7793-5BBEC4ABD75C}"/>
          </ac:cxnSpMkLst>
        </pc:cxnChg>
        <pc:cxnChg chg="add del mod">
          <ac:chgData name="Martin Geiger (Psychology)" userId="8f06b308-1267-4aba-9ebb-7f4bffdc13c4" providerId="ADAL" clId="{80A3F37D-D5E7-4096-9BEE-3D088D773B08}" dt="2024-05-22T13:49:51.375" v="6287" actId="478"/>
          <ac:cxnSpMkLst>
            <pc:docMk/>
            <pc:sldMk cId="2469126561" sldId="471"/>
            <ac:cxnSpMk id="65" creationId="{C777E104-BF73-67DD-2F99-F6A16FFA7D9B}"/>
          </ac:cxnSpMkLst>
        </pc:cxnChg>
        <pc:cxnChg chg="add del mod">
          <ac:chgData name="Martin Geiger (Psychology)" userId="8f06b308-1267-4aba-9ebb-7f4bffdc13c4" providerId="ADAL" clId="{80A3F37D-D5E7-4096-9BEE-3D088D773B08}" dt="2024-05-22T13:49:51.375" v="6287" actId="478"/>
          <ac:cxnSpMkLst>
            <pc:docMk/>
            <pc:sldMk cId="2469126561" sldId="471"/>
            <ac:cxnSpMk id="75" creationId="{31CEC9EC-8104-7838-FC14-8590A7095F52}"/>
          </ac:cxnSpMkLst>
        </pc:cxnChg>
        <pc:cxnChg chg="del">
          <ac:chgData name="Martin Geiger (Psychology)" userId="8f06b308-1267-4aba-9ebb-7f4bffdc13c4" providerId="ADAL" clId="{80A3F37D-D5E7-4096-9BEE-3D088D773B08}" dt="2024-05-22T13:18:41.266" v="6084" actId="478"/>
          <ac:cxnSpMkLst>
            <pc:docMk/>
            <pc:sldMk cId="2469126561" sldId="471"/>
            <ac:cxnSpMk id="111" creationId="{A81F334C-D4E0-286C-6815-C343A3F38FD0}"/>
          </ac:cxnSpMkLst>
        </pc:cxnChg>
        <pc:cxnChg chg="del">
          <ac:chgData name="Martin Geiger (Psychology)" userId="8f06b308-1267-4aba-9ebb-7f4bffdc13c4" providerId="ADAL" clId="{80A3F37D-D5E7-4096-9BEE-3D088D773B08}" dt="2024-05-22T13:18:41.266" v="6084" actId="478"/>
          <ac:cxnSpMkLst>
            <pc:docMk/>
            <pc:sldMk cId="2469126561" sldId="471"/>
            <ac:cxnSpMk id="112" creationId="{35B783F4-E896-083C-5506-4EBF45A3E151}"/>
          </ac:cxnSpMkLst>
        </pc:cxnChg>
        <pc:cxnChg chg="add 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119" creationId="{6B2A4AF2-2430-6CF4-7DFB-B09B132A5605}"/>
          </ac:cxnSpMkLst>
        </pc:cxnChg>
        <pc:cxnChg chg="add del mod">
          <ac:chgData name="Martin Geiger (Psychology)" userId="8f06b308-1267-4aba-9ebb-7f4bffdc13c4" providerId="ADAL" clId="{80A3F37D-D5E7-4096-9BEE-3D088D773B08}" dt="2024-05-22T14:20:11.287" v="6482" actId="478"/>
          <ac:cxnSpMkLst>
            <pc:docMk/>
            <pc:sldMk cId="2469126561" sldId="471"/>
            <ac:cxnSpMk id="120" creationId="{9A39E411-F58B-E51D-17CE-6AD7912FB2DE}"/>
          </ac:cxnSpMkLst>
        </pc:cxnChg>
        <pc:cxnChg chg="add 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122" creationId="{67A1014C-C599-B6F1-46C1-DCF61C31219D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25" creationId="{E96A2854-9514-EA8F-7D7C-7E336529B7C8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2" creationId="{8E3E51F6-594D-E462-E866-745141B70E18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3" creationId="{76131140-E849-076F-07A0-EB10371F0889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4" creationId="{0121397D-8C3C-82F6-3B53-90CCC3C93788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5" creationId="{35042FCA-D349-BA78-C474-8195D36F95EE}"/>
          </ac:cxnSpMkLst>
        </pc:cxnChg>
        <pc:cxnChg chg="add del mod">
          <ac:chgData name="Martin Geiger (Psychology)" userId="8f06b308-1267-4aba-9ebb-7f4bffdc13c4" providerId="ADAL" clId="{80A3F37D-D5E7-4096-9BEE-3D088D773B08}" dt="2024-05-22T14:58:26.379" v="6770" actId="478"/>
          <ac:cxnSpMkLst>
            <pc:docMk/>
            <pc:sldMk cId="2469126561" sldId="471"/>
            <ac:cxnSpMk id="136" creationId="{F7A8576C-9F1A-A802-3B4F-BCADE339EC79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7" creationId="{00ACE860-F7A6-6706-A03E-B9DB23DBE97F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38" creationId="{9C67DBE0-E69C-F0EF-8E96-A87D55DB3AA3}"/>
          </ac:cxnSpMkLst>
        </pc:cxnChg>
        <pc:cxnChg chg="add del mod">
          <ac:chgData name="Martin Geiger (Psychology)" userId="8f06b308-1267-4aba-9ebb-7f4bffdc13c4" providerId="ADAL" clId="{80A3F37D-D5E7-4096-9BEE-3D088D773B08}" dt="2024-05-22T14:58:26.379" v="6770" actId="478"/>
          <ac:cxnSpMkLst>
            <pc:docMk/>
            <pc:sldMk cId="2469126561" sldId="471"/>
            <ac:cxnSpMk id="140" creationId="{A9BC1B7F-FA62-60EC-797D-228A95B9CFA3}"/>
          </ac:cxnSpMkLst>
        </pc:cxnChg>
        <pc:cxnChg chg="del mod">
          <ac:chgData name="Martin Geiger (Psychology)" userId="8f06b308-1267-4aba-9ebb-7f4bffdc13c4" providerId="ADAL" clId="{80A3F37D-D5E7-4096-9BEE-3D088D773B08}" dt="2024-05-22T14:28:42.175" v="6535" actId="478"/>
          <ac:cxnSpMkLst>
            <pc:docMk/>
            <pc:sldMk cId="2469126561" sldId="471"/>
            <ac:cxnSpMk id="148" creationId="{9E845DCD-0ACB-1A69-335C-B0304CDC648C}"/>
          </ac:cxnSpMkLst>
        </pc:cxnChg>
        <pc:cxnChg chg="add mod">
          <ac:chgData name="Martin Geiger (Psychology)" userId="8f06b308-1267-4aba-9ebb-7f4bffdc13c4" providerId="ADAL" clId="{80A3F37D-D5E7-4096-9BEE-3D088D773B08}" dt="2024-05-22T14:28:42.623" v="6536"/>
          <ac:cxnSpMkLst>
            <pc:docMk/>
            <pc:sldMk cId="2469126561" sldId="471"/>
            <ac:cxnSpMk id="149" creationId="{4B8F516B-BF4F-2301-09EA-CC0CBA47ACB0}"/>
          </ac:cxnSpMkLst>
        </pc:cxnChg>
        <pc:cxnChg chg="add mod">
          <ac:chgData name="Martin Geiger (Psychology)" userId="8f06b308-1267-4aba-9ebb-7f4bffdc13c4" providerId="ADAL" clId="{80A3F37D-D5E7-4096-9BEE-3D088D773B08}" dt="2024-05-22T14:59:18.484" v="6799" actId="1076"/>
          <ac:cxnSpMkLst>
            <pc:docMk/>
            <pc:sldMk cId="2469126561" sldId="471"/>
            <ac:cxnSpMk id="151" creationId="{498DE180-7827-A641-58A8-1948DFDDF701}"/>
          </ac:cxnSpMkLst>
        </pc:cxnChg>
        <pc:cxnChg chg="add mod">
          <ac:chgData name="Martin Geiger (Psychology)" userId="8f06b308-1267-4aba-9ebb-7f4bffdc13c4" providerId="ADAL" clId="{80A3F37D-D5E7-4096-9BEE-3D088D773B08}" dt="2024-05-22T14:58:26.665" v="6771"/>
          <ac:cxnSpMkLst>
            <pc:docMk/>
            <pc:sldMk cId="2469126561" sldId="471"/>
            <ac:cxnSpMk id="153" creationId="{4398E764-41C6-69A8-DFE0-A5FEA42335F5}"/>
          </ac:cxnSpMkLst>
        </pc:cxnChg>
        <pc:cxnChg chg="add mod">
          <ac:chgData name="Martin Geiger (Psychology)" userId="8f06b308-1267-4aba-9ebb-7f4bffdc13c4" providerId="ADAL" clId="{80A3F37D-D5E7-4096-9BEE-3D088D773B08}" dt="2024-05-22T14:58:26.665" v="6771"/>
          <ac:cxnSpMkLst>
            <pc:docMk/>
            <pc:sldMk cId="2469126561" sldId="471"/>
            <ac:cxnSpMk id="154" creationId="{CA5E4F2D-B5A9-F139-4C2C-9526E11412D6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22T12:46:09.946" v="5656" actId="47"/>
        <pc:sldMkLst>
          <pc:docMk/>
          <pc:sldMk cId="3682550227" sldId="472"/>
        </pc:sldMkLst>
      </pc:sldChg>
      <pc:sldChg chg="add del">
        <pc:chgData name="Martin Geiger (Psychology)" userId="8f06b308-1267-4aba-9ebb-7f4bffdc13c4" providerId="ADAL" clId="{80A3F37D-D5E7-4096-9BEE-3D088D773B08}" dt="2024-05-22T12:38:00.520" v="5579" actId="47"/>
        <pc:sldMkLst>
          <pc:docMk/>
          <pc:sldMk cId="3694227342" sldId="472"/>
        </pc:sldMkLst>
      </pc:sldChg>
      <pc:sldChg chg="addSp delSp modSp add mod">
        <pc:chgData name="Martin Geiger (Psychology)" userId="8f06b308-1267-4aba-9ebb-7f4bffdc13c4" providerId="ADAL" clId="{80A3F37D-D5E7-4096-9BEE-3D088D773B08}" dt="2024-05-22T14:59:29.980" v="6801"/>
        <pc:sldMkLst>
          <pc:docMk/>
          <pc:sldMk cId="2245043318" sldId="473"/>
        </pc:sldMkLst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22T12:53:11.471" v="5741" actId="478"/>
          <ac:spMkLst>
            <pc:docMk/>
            <pc:sldMk cId="2245043318" sldId="473"/>
            <ac:spMk id="11" creationId="{12738285-A21C-42DC-9E1D-0F97543E45EC}"/>
          </ac:spMkLst>
        </pc:spChg>
        <pc:spChg chg="add del mod">
          <ac:chgData name="Martin Geiger (Psychology)" userId="8f06b308-1267-4aba-9ebb-7f4bffdc13c4" providerId="ADAL" clId="{80A3F37D-D5E7-4096-9BEE-3D088D773B08}" dt="2024-05-22T12:53:10.151" v="5739" actId="478"/>
          <ac:spMkLst>
            <pc:docMk/>
            <pc:sldMk cId="2245043318" sldId="473"/>
            <ac:spMk id="12" creationId="{E805E684-FCAE-3756-EF30-22CF0E53E6C5}"/>
          </ac:spMkLst>
        </pc:spChg>
        <pc:spChg chg="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13" creationId="{A6455B6C-8394-B199-6C02-B763ABBFF8A6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6" creationId="{EA9A8AD3-982E-97F5-FC01-9900CC12FBF2}"/>
          </ac:spMkLst>
        </pc:spChg>
        <pc:spChg chg="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17" creationId="{4F4B74AE-BE6E-61A6-D6E4-59B7CC3AE20E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20" creationId="{43C88E94-0860-3487-B5C0-552AC6499B35}"/>
          </ac:spMkLst>
        </pc:spChg>
        <pc:spChg chg="del mod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22T13:18:18.133" v="6079" actId="14100"/>
          <ac:spMkLst>
            <pc:docMk/>
            <pc:sldMk cId="2245043318" sldId="473"/>
            <ac:spMk id="22" creationId="{9525E0F1-86B2-3CBB-9112-65840860EF49}"/>
          </ac:spMkLst>
        </pc:spChg>
        <pc:spChg chg="mod">
          <ac:chgData name="Martin Geiger (Psychology)" userId="8f06b308-1267-4aba-9ebb-7f4bffdc13c4" providerId="ADAL" clId="{80A3F37D-D5E7-4096-9BEE-3D088D773B08}" dt="2024-05-22T13:17:55.783" v="6073" actId="1076"/>
          <ac:spMkLst>
            <pc:docMk/>
            <pc:sldMk cId="2245043318" sldId="473"/>
            <ac:spMk id="24" creationId="{57BF8F96-3B39-4B6D-935B-28B1BB4755E9}"/>
          </ac:spMkLst>
        </pc:spChg>
        <pc:spChg chg="add del mod">
          <ac:chgData name="Martin Geiger (Psychology)" userId="8f06b308-1267-4aba-9ebb-7f4bffdc13c4" providerId="ADAL" clId="{80A3F37D-D5E7-4096-9BEE-3D088D773B08}" dt="2024-05-22T12:53:10.991" v="5740" actId="478"/>
          <ac:spMkLst>
            <pc:docMk/>
            <pc:sldMk cId="2245043318" sldId="473"/>
            <ac:spMk id="26" creationId="{2C711A7D-6C1F-32AD-988F-ED805157CEE4}"/>
          </ac:spMkLst>
        </pc:spChg>
        <pc:spChg chg="add del mod">
          <ac:chgData name="Martin Geiger (Psychology)" userId="8f06b308-1267-4aba-9ebb-7f4bffdc13c4" providerId="ADAL" clId="{80A3F37D-D5E7-4096-9BEE-3D088D773B08}" dt="2024-05-22T12:53:04.745" v="5738" actId="478"/>
          <ac:spMkLst>
            <pc:docMk/>
            <pc:sldMk cId="2245043318" sldId="473"/>
            <ac:spMk id="28" creationId="{3C2513BD-75D6-976D-13E1-F68E772F1437}"/>
          </ac:spMkLst>
        </pc:spChg>
        <pc:spChg chg="add del mod">
          <ac:chgData name="Martin Geiger (Psychology)" userId="8f06b308-1267-4aba-9ebb-7f4bffdc13c4" providerId="ADAL" clId="{80A3F37D-D5E7-4096-9BEE-3D088D773B08}" dt="2024-05-22T12:52:54.767" v="5733" actId="478"/>
          <ac:spMkLst>
            <pc:docMk/>
            <pc:sldMk cId="2245043318" sldId="473"/>
            <ac:spMk id="30" creationId="{85FCAE93-5F82-25D6-F586-6CC18CA14BBB}"/>
          </ac:spMkLst>
        </pc:spChg>
        <pc:spChg chg="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32" creationId="{ED9F7303-7521-2AAC-4782-6AFE6D5724F4}"/>
          </ac:spMkLst>
        </pc:spChg>
        <pc:spChg chg="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33" creationId="{E69088E9-4894-BB55-7CFA-CA3C120B024F}"/>
          </ac:spMkLst>
        </pc:spChg>
        <pc:spChg chg="add del mod">
          <ac:chgData name="Martin Geiger (Psychology)" userId="8f06b308-1267-4aba-9ebb-7f4bffdc13c4" providerId="ADAL" clId="{80A3F37D-D5E7-4096-9BEE-3D088D773B08}" dt="2024-05-22T12:52:57.591" v="5735" actId="478"/>
          <ac:spMkLst>
            <pc:docMk/>
            <pc:sldMk cId="2245043318" sldId="473"/>
            <ac:spMk id="34" creationId="{2A9E6C63-860C-CDA4-9916-7FF14EB811F0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36" creationId="{0209FF82-4A8D-7A56-EB26-34DFDF70B2DD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37" creationId="{F674ACCF-8108-A5EB-872E-37468576B9AC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38" creationId="{1AEB7E80-07B1-1013-7D4D-230995DAD0F2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0" creationId="{5A24153E-4390-DB1A-3CA0-47AF3B8D73BD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1" creationId="{404546C4-7DE6-CD12-68D8-2C9A7AC18F02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2" creationId="{9BE13F5B-40DC-49EB-DD3E-E4BB7DC13015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3" creationId="{732FD695-FAD8-9684-1A6C-F3995265C420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4" creationId="{D5067809-A62D-F3ED-A58E-2AAF2DCDBB02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5" creationId="{5616F3D8-F817-A3C6-1F31-CFB348FB9A27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6" creationId="{D130EAED-6A21-77A9-362B-3F0B299B1695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7" creationId="{71BD3111-4B2E-2732-28FA-0DD72582D16A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8" creationId="{3CAD2DE2-1564-B39D-0E33-3565A2FD160A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49" creationId="{B6E53300-82FC-4B44-F1F8-F44D75BCCB7C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0" creationId="{963C4130-984B-CC56-76B9-63972F1B12E6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1" creationId="{48190F8B-4863-2C51-7322-0869AE803356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2" creationId="{C014762E-B856-3A87-F458-CAEB6D88A5C1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3" creationId="{847ACDFC-F71A-117F-0EE8-8B7812DB869E}"/>
          </ac:spMkLst>
        </pc:spChg>
        <pc:spChg chg="del">
          <ac:chgData name="Martin Geiger (Psychology)" userId="8f06b308-1267-4aba-9ebb-7f4bffdc13c4" providerId="ADAL" clId="{80A3F37D-D5E7-4096-9BEE-3D088D773B08}" dt="2024-05-22T12:52:08.773" v="5729" actId="478"/>
          <ac:spMkLst>
            <pc:docMk/>
            <pc:sldMk cId="2245043318" sldId="473"/>
            <ac:spMk id="54" creationId="{58FB23E3-343C-38A9-324B-820DB157BB10}"/>
          </ac:spMkLst>
        </pc:spChg>
        <pc:spChg chg="add del mod">
          <ac:chgData name="Martin Geiger (Psychology)" userId="8f06b308-1267-4aba-9ebb-7f4bffdc13c4" providerId="ADAL" clId="{80A3F37D-D5E7-4096-9BEE-3D088D773B08}" dt="2024-05-22T12:52:56.349" v="5734" actId="478"/>
          <ac:spMkLst>
            <pc:docMk/>
            <pc:sldMk cId="2245043318" sldId="473"/>
            <ac:spMk id="55" creationId="{8A503AF0-C5F7-52E1-F7A0-ADAC653658D5}"/>
          </ac:spMkLst>
        </pc:spChg>
        <pc:spChg chg="add del mod">
          <ac:chgData name="Martin Geiger (Psychology)" userId="8f06b308-1267-4aba-9ebb-7f4bffdc13c4" providerId="ADAL" clId="{80A3F37D-D5E7-4096-9BEE-3D088D773B08}" dt="2024-05-22T12:52:51.441" v="5732" actId="478"/>
          <ac:spMkLst>
            <pc:docMk/>
            <pc:sldMk cId="2245043318" sldId="473"/>
            <ac:spMk id="56" creationId="{3BC3EBA9-C6B7-6195-9C46-05492F1BD0DC}"/>
          </ac:spMkLst>
        </pc:spChg>
        <pc:spChg chg="add mod">
          <ac:chgData name="Martin Geiger (Psychology)" userId="8f06b308-1267-4aba-9ebb-7f4bffdc13c4" providerId="ADAL" clId="{80A3F37D-D5E7-4096-9BEE-3D088D773B08}" dt="2024-05-22T13:17:21.688" v="6062" actId="1038"/>
          <ac:spMkLst>
            <pc:docMk/>
            <pc:sldMk cId="2245043318" sldId="473"/>
            <ac:spMk id="57" creationId="{A1FDBCC2-39B3-E09F-6B97-3B67D005A655}"/>
          </ac:spMkLst>
        </pc:spChg>
        <pc:spChg chg="add mod">
          <ac:chgData name="Martin Geiger (Psychology)" userId="8f06b308-1267-4aba-9ebb-7f4bffdc13c4" providerId="ADAL" clId="{80A3F37D-D5E7-4096-9BEE-3D088D773B08}" dt="2024-05-22T13:16:50.117" v="6057" actId="1038"/>
          <ac:spMkLst>
            <pc:docMk/>
            <pc:sldMk cId="2245043318" sldId="473"/>
            <ac:spMk id="58" creationId="{85FB4CEE-214B-1A3E-D8A9-0AE6048190E1}"/>
          </ac:spMkLst>
        </pc:spChg>
        <pc:spChg chg="add mod">
          <ac:chgData name="Martin Geiger (Psychology)" userId="8f06b308-1267-4aba-9ebb-7f4bffdc13c4" providerId="ADAL" clId="{80A3F37D-D5E7-4096-9BEE-3D088D773B08}" dt="2024-05-22T13:16:54.147" v="6058" actId="1038"/>
          <ac:spMkLst>
            <pc:docMk/>
            <pc:sldMk cId="2245043318" sldId="473"/>
            <ac:spMk id="59" creationId="{46E78A91-A36A-23C7-14F1-E537EA66B971}"/>
          </ac:spMkLst>
        </pc:spChg>
        <pc:spChg chg="add mod">
          <ac:chgData name="Martin Geiger (Psychology)" userId="8f06b308-1267-4aba-9ebb-7f4bffdc13c4" providerId="ADAL" clId="{80A3F37D-D5E7-4096-9BEE-3D088D773B08}" dt="2024-05-22T13:16:57.339" v="6059" actId="1037"/>
          <ac:spMkLst>
            <pc:docMk/>
            <pc:sldMk cId="2245043318" sldId="473"/>
            <ac:spMk id="60" creationId="{FF3149B7-8F30-B56F-3987-C653C02C5BB1}"/>
          </ac:spMkLst>
        </pc:spChg>
        <pc:spChg chg="add mod">
          <ac:chgData name="Martin Geiger (Psychology)" userId="8f06b308-1267-4aba-9ebb-7f4bffdc13c4" providerId="ADAL" clId="{80A3F37D-D5E7-4096-9BEE-3D088D773B08}" dt="2024-05-22T13:17:34.419" v="6065" actId="1038"/>
          <ac:spMkLst>
            <pc:docMk/>
            <pc:sldMk cId="2245043318" sldId="473"/>
            <ac:spMk id="61" creationId="{24866ABC-213E-C3B7-F9AE-898CBDD2C70A}"/>
          </ac:spMkLst>
        </pc:spChg>
        <pc:spChg chg="add del mod">
          <ac:chgData name="Martin Geiger (Psychology)" userId="8f06b308-1267-4aba-9ebb-7f4bffdc13c4" providerId="ADAL" clId="{80A3F37D-D5E7-4096-9BEE-3D088D773B08}" dt="2024-05-22T13:29:20.110" v="6187" actId="478"/>
          <ac:spMkLst>
            <pc:docMk/>
            <pc:sldMk cId="2245043318" sldId="473"/>
            <ac:spMk id="62" creationId="{F5E5DBDC-5016-E2CA-AE11-2654FD20633E}"/>
          </ac:spMkLst>
        </pc:spChg>
        <pc:spChg chg="add del mod">
          <ac:chgData name="Martin Geiger (Psychology)" userId="8f06b308-1267-4aba-9ebb-7f4bffdc13c4" providerId="ADAL" clId="{80A3F37D-D5E7-4096-9BEE-3D088D773B08}" dt="2024-05-22T13:29:20.110" v="6187" actId="478"/>
          <ac:spMkLst>
            <pc:docMk/>
            <pc:sldMk cId="2245043318" sldId="473"/>
            <ac:spMk id="63" creationId="{0785B856-00DB-B37E-13B7-23A66AAFCFA9}"/>
          </ac:spMkLst>
        </pc:spChg>
        <pc:spChg chg="add 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66" creationId="{C7696698-ABD2-CB08-A25D-938E31683157}"/>
          </ac:spMkLst>
        </pc:spChg>
        <pc:spChg chg="add mod">
          <ac:chgData name="Martin Geiger (Psychology)" userId="8f06b308-1267-4aba-9ebb-7f4bffdc13c4" providerId="ADAL" clId="{80A3F37D-D5E7-4096-9BEE-3D088D773B08}" dt="2024-05-22T13:18:33.903" v="6082" actId="1076"/>
          <ac:spMkLst>
            <pc:docMk/>
            <pc:sldMk cId="2245043318" sldId="473"/>
            <ac:spMk id="67" creationId="{38CE50F4-7B3B-6D31-9800-8E5A29D121AF}"/>
          </ac:spMkLst>
        </pc:spChg>
        <pc:spChg chg="add del mod ord">
          <ac:chgData name="Martin Geiger (Psychology)" userId="8f06b308-1267-4aba-9ebb-7f4bffdc13c4" providerId="ADAL" clId="{80A3F37D-D5E7-4096-9BEE-3D088D773B08}" dt="2024-05-22T13:27:34.039" v="6153" actId="1076"/>
          <ac:spMkLst>
            <pc:docMk/>
            <pc:sldMk cId="2245043318" sldId="473"/>
            <ac:spMk id="68" creationId="{B5419069-C346-C54B-C86A-C304098431E8}"/>
          </ac:spMkLst>
        </pc:spChg>
        <pc:spChg chg="add del mod ord">
          <ac:chgData name="Martin Geiger (Psychology)" userId="8f06b308-1267-4aba-9ebb-7f4bffdc13c4" providerId="ADAL" clId="{80A3F37D-D5E7-4096-9BEE-3D088D773B08}" dt="2024-05-22T13:17:29.801" v="6063" actId="1076"/>
          <ac:spMkLst>
            <pc:docMk/>
            <pc:sldMk cId="2245043318" sldId="473"/>
            <ac:spMk id="69" creationId="{95C7941A-27D2-11D3-91B6-0597DC9A526E}"/>
          </ac:spMkLst>
        </pc:spChg>
        <pc:spChg chg="add mod ord">
          <ac:chgData name="Martin Geiger (Psychology)" userId="8f06b308-1267-4aba-9ebb-7f4bffdc13c4" providerId="ADAL" clId="{80A3F37D-D5E7-4096-9BEE-3D088D773B08}" dt="2024-05-22T13:17:13.828" v="6060" actId="1076"/>
          <ac:spMkLst>
            <pc:docMk/>
            <pc:sldMk cId="2245043318" sldId="473"/>
            <ac:spMk id="70" creationId="{27A133D2-16EC-C1BB-3691-022EA57D759D}"/>
          </ac:spMkLst>
        </pc:spChg>
        <pc:spChg chg="add mod ord">
          <ac:chgData name="Martin Geiger (Psychology)" userId="8f06b308-1267-4aba-9ebb-7f4bffdc13c4" providerId="ADAL" clId="{80A3F37D-D5E7-4096-9BEE-3D088D773B08}" dt="2024-05-22T13:16:39.155" v="6054" actId="1076"/>
          <ac:spMkLst>
            <pc:docMk/>
            <pc:sldMk cId="2245043318" sldId="473"/>
            <ac:spMk id="71" creationId="{921AB86A-C749-4362-647B-31203EE09DFD}"/>
          </ac:spMkLst>
        </pc:spChg>
        <pc:spChg chg="add mod ord">
          <ac:chgData name="Martin Geiger (Psychology)" userId="8f06b308-1267-4aba-9ebb-7f4bffdc13c4" providerId="ADAL" clId="{80A3F37D-D5E7-4096-9BEE-3D088D773B08}" dt="2024-05-22T13:16:18.446" v="6050" actId="1076"/>
          <ac:spMkLst>
            <pc:docMk/>
            <pc:sldMk cId="2245043318" sldId="473"/>
            <ac:spMk id="72" creationId="{C1AB30B7-CA5C-2B0C-EA84-AF09D1AB94CE}"/>
          </ac:spMkLst>
        </pc:spChg>
        <pc:spChg chg="add mod ord">
          <ac:chgData name="Martin Geiger (Psychology)" userId="8f06b308-1267-4aba-9ebb-7f4bffdc13c4" providerId="ADAL" clId="{80A3F37D-D5E7-4096-9BEE-3D088D773B08}" dt="2024-05-22T13:28:17.976" v="6179" actId="167"/>
          <ac:spMkLst>
            <pc:docMk/>
            <pc:sldMk cId="2245043318" sldId="473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3:49:46.086" v="6285" actId="478"/>
          <ac:spMkLst>
            <pc:docMk/>
            <pc:sldMk cId="2245043318" sldId="473"/>
            <ac:spMk id="74" creationId="{AD3FC258-549F-537E-DAF2-F7C294AACE71}"/>
          </ac:spMkLst>
        </pc:spChg>
        <pc:spChg chg="add mod ord">
          <ac:chgData name="Martin Geiger (Psychology)" userId="8f06b308-1267-4aba-9ebb-7f4bffdc13c4" providerId="ADAL" clId="{80A3F37D-D5E7-4096-9BEE-3D088D773B08}" dt="2024-05-22T13:15:51.667" v="6041" actId="1076"/>
          <ac:spMkLst>
            <pc:docMk/>
            <pc:sldMk cId="2245043318" sldId="473"/>
            <ac:spMk id="76" creationId="{011F9B15-E977-7FD5-43A7-18042DF68522}"/>
          </ac:spMkLst>
        </pc:spChg>
        <pc:spChg chg="add mod">
          <ac:chgData name="Martin Geiger (Psychology)" userId="8f06b308-1267-4aba-9ebb-7f4bffdc13c4" providerId="ADAL" clId="{80A3F37D-D5E7-4096-9BEE-3D088D773B08}" dt="2024-05-22T13:17:50.156" v="6071" actId="1076"/>
          <ac:spMkLst>
            <pc:docMk/>
            <pc:sldMk cId="2245043318" sldId="473"/>
            <ac:spMk id="77" creationId="{0E63FCCF-5E53-CAED-0B35-CE3D6EB6C4F5}"/>
          </ac:spMkLst>
        </pc:spChg>
        <pc:spChg chg="add del mod">
          <ac:chgData name="Martin Geiger (Psychology)" userId="8f06b308-1267-4aba-9ebb-7f4bffdc13c4" providerId="ADAL" clId="{80A3F37D-D5E7-4096-9BEE-3D088D773B08}" dt="2024-05-22T12:53:28.019" v="5745" actId="478"/>
          <ac:spMkLst>
            <pc:docMk/>
            <pc:sldMk cId="2245043318" sldId="473"/>
            <ac:spMk id="78" creationId="{268DEFEA-3835-6C0F-8AF7-62EB17A71812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79" creationId="{0B96AF71-40AF-7F4D-129B-704737A3489C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0" creationId="{C8F557B9-78E5-275D-EF34-E5A174E2C114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1" creationId="{6B6CCD4B-1BA6-C72E-765B-53A30722B7B6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2" creationId="{2B040E2E-EF1A-9E15-1CAE-C6A64924D99D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3" creationId="{67DA5F56-CA20-452E-D17A-8A1507F65C25}"/>
          </ac:spMkLst>
        </pc:spChg>
        <pc:spChg chg="add del mod">
          <ac:chgData name="Martin Geiger (Psychology)" userId="8f06b308-1267-4aba-9ebb-7f4bffdc13c4" providerId="ADAL" clId="{80A3F37D-D5E7-4096-9BEE-3D088D773B08}" dt="2024-05-22T12:53:59.360" v="5749" actId="21"/>
          <ac:spMkLst>
            <pc:docMk/>
            <pc:sldMk cId="2245043318" sldId="473"/>
            <ac:spMk id="84" creationId="{9BE0F112-9D58-11FE-6EF1-DCFFF35CE52D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5" creationId="{2DB9C592-B8F7-47B2-DAEF-DCFD07D80B95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6" creationId="{A150A71F-91D8-03A5-0EFD-1F8C869168D2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7" creationId="{AD78465A-51B3-CF19-8C53-1E232F8B1984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8" creationId="{8B9FC2C5-51EC-4671-706C-4A91F691B625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89" creationId="{DADCCCCF-7A8A-3376-8C1C-29D177A02E39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90" creationId="{A77D019E-6BB7-C711-B21A-8B323EC44DC8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91" creationId="{DE662146-06C0-F3B8-84CB-D1B2C245C72C}"/>
          </ac:spMkLst>
        </pc:spChg>
        <pc:spChg chg="add del mod">
          <ac:chgData name="Martin Geiger (Psychology)" userId="8f06b308-1267-4aba-9ebb-7f4bffdc13c4" providerId="ADAL" clId="{80A3F37D-D5E7-4096-9BEE-3D088D773B08}" dt="2024-05-22T13:27:49.763" v="6171" actId="478"/>
          <ac:spMkLst>
            <pc:docMk/>
            <pc:sldMk cId="2245043318" sldId="473"/>
            <ac:spMk id="94" creationId="{E322D010-2A74-EA88-8FDF-7674960B95E6}"/>
          </ac:spMkLst>
        </pc:spChg>
        <pc:spChg chg="add mod">
          <ac:chgData name="Martin Geiger (Psychology)" userId="8f06b308-1267-4aba-9ebb-7f4bffdc13c4" providerId="ADAL" clId="{80A3F37D-D5E7-4096-9BEE-3D088D773B08}" dt="2024-05-22T12:57:38.110" v="5801" actId="1076"/>
          <ac:spMkLst>
            <pc:docMk/>
            <pc:sldMk cId="2245043318" sldId="473"/>
            <ac:spMk id="95" creationId="{AC6DC441-DB88-5580-6290-8B4FD20C8FFC}"/>
          </ac:spMkLst>
        </pc:spChg>
        <pc:spChg chg="add mod">
          <ac:chgData name="Martin Geiger (Psychology)" userId="8f06b308-1267-4aba-9ebb-7f4bffdc13c4" providerId="ADAL" clId="{80A3F37D-D5E7-4096-9BEE-3D088D773B08}" dt="2024-05-22T12:57:37.681" v="5800" actId="1076"/>
          <ac:spMkLst>
            <pc:docMk/>
            <pc:sldMk cId="2245043318" sldId="473"/>
            <ac:spMk id="96" creationId="{2E815F67-6985-9A3C-9005-B413CF00E710}"/>
          </ac:spMkLst>
        </pc:spChg>
        <pc:spChg chg="add mod">
          <ac:chgData name="Martin Geiger (Psychology)" userId="8f06b308-1267-4aba-9ebb-7f4bffdc13c4" providerId="ADAL" clId="{80A3F37D-D5E7-4096-9BEE-3D088D773B08}" dt="2024-05-22T12:57:14.746" v="5792"/>
          <ac:spMkLst>
            <pc:docMk/>
            <pc:sldMk cId="2245043318" sldId="473"/>
            <ac:spMk id="97" creationId="{95875250-D011-88C5-1CD7-D058A80DF3AD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98" creationId="{CEED66E4-3A00-C3D8-FFCE-07419C16B1FB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99" creationId="{618318C1-A2D4-65C5-FC4D-B65C127B8C46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0" creationId="{A6B19AF6-373D-C25C-4D33-1D2AB5438C2B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1" creationId="{579262BB-FAD7-CE61-40AB-A3F5EC84B1CE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2" creationId="{91323F8B-F9AB-9B11-5526-38EFA74A193A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3" creationId="{DDCBDE8D-D4D5-3E4C-F3A2-D636250A5FD6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4" creationId="{7520EF39-3462-FF31-468A-A000D451A340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5" creationId="{9EBF8B99-7CF4-B531-B3E8-682521F0AF6F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6" creationId="{6F1A5091-E304-C1BE-BBEE-2CFE35BA002F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7" creationId="{55A776DF-1B2D-E2F7-EC06-12AE55F3425A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8" creationId="{98FF4FCC-1CFF-BAD8-108F-EC6531D275F2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09" creationId="{B004466F-89EA-3A6D-D6CC-A2E13776E7D2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10" creationId="{C7FE7217-776D-FB4B-6719-FC80C18DEA77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13" creationId="{AFF498F8-B59B-6A28-5248-5D5F3D4E7902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14" creationId="{B579733A-828D-19A7-A2EE-8DCACF8FAE84}"/>
          </ac:spMkLst>
        </pc:spChg>
        <pc:spChg chg="del">
          <ac:chgData name="Martin Geiger (Psychology)" userId="8f06b308-1267-4aba-9ebb-7f4bffdc13c4" providerId="ADAL" clId="{80A3F37D-D5E7-4096-9BEE-3D088D773B08}" dt="2024-05-22T13:18:36.654" v="6083" actId="478"/>
          <ac:spMkLst>
            <pc:docMk/>
            <pc:sldMk cId="2245043318" sldId="473"/>
            <ac:spMk id="115" creationId="{69555D73-5044-054B-BFC8-DFE85CD4C4E7}"/>
          </ac:spMkLst>
        </pc:spChg>
        <pc:spChg chg="add mod">
          <ac:chgData name="Martin Geiger (Psychology)" userId="8f06b308-1267-4aba-9ebb-7f4bffdc13c4" providerId="ADAL" clId="{80A3F37D-D5E7-4096-9BEE-3D088D773B08}" dt="2024-05-22T12:57:15.178" v="5793"/>
          <ac:spMkLst>
            <pc:docMk/>
            <pc:sldMk cId="2245043318" sldId="473"/>
            <ac:spMk id="116" creationId="{CAE053E0-76AB-D189-6B57-85E394691E95}"/>
          </ac:spMkLst>
        </pc:spChg>
        <pc:spChg chg="add mod">
          <ac:chgData name="Martin Geiger (Psychology)" userId="8f06b308-1267-4aba-9ebb-7f4bffdc13c4" providerId="ADAL" clId="{80A3F37D-D5E7-4096-9BEE-3D088D773B08}" dt="2024-05-22T12:57:15.501" v="5794"/>
          <ac:spMkLst>
            <pc:docMk/>
            <pc:sldMk cId="2245043318" sldId="473"/>
            <ac:spMk id="117" creationId="{42F7ACD0-6D49-9C29-928F-61598BF0A8B8}"/>
          </ac:spMkLst>
        </pc:spChg>
        <pc:spChg chg="add mod">
          <ac:chgData name="Martin Geiger (Psychology)" userId="8f06b308-1267-4aba-9ebb-7f4bffdc13c4" providerId="ADAL" clId="{80A3F37D-D5E7-4096-9BEE-3D088D773B08}" dt="2024-05-22T12:57:15.833" v="5795"/>
          <ac:spMkLst>
            <pc:docMk/>
            <pc:sldMk cId="2245043318" sldId="473"/>
            <ac:spMk id="118" creationId="{F87A927B-D572-7BCB-6859-F48B1387B085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19" creationId="{C9E1373A-73BF-9C9E-EABD-B9244ECD6C31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0" creationId="{28F1CE99-1E17-B0B2-208D-130CD2727FA2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1" creationId="{658910A8-6342-55DF-961A-560A4A36A8F9}"/>
          </ac:spMkLst>
        </pc:spChg>
        <pc:spChg chg="add del mod">
          <ac:chgData name="Martin Geiger (Psychology)" userId="8f06b308-1267-4aba-9ebb-7f4bffdc13c4" providerId="ADAL" clId="{80A3F37D-D5E7-4096-9BEE-3D088D773B08}" dt="2024-05-22T13:27:50.304" v="6173" actId="478"/>
          <ac:spMkLst>
            <pc:docMk/>
            <pc:sldMk cId="2245043318" sldId="473"/>
            <ac:spMk id="122" creationId="{D358E73F-6EA1-BD26-25CF-954EF4160920}"/>
          </ac:spMkLst>
        </pc:spChg>
        <pc:spChg chg="add del mod">
          <ac:chgData name="Martin Geiger (Psychology)" userId="8f06b308-1267-4aba-9ebb-7f4bffdc13c4" providerId="ADAL" clId="{80A3F37D-D5E7-4096-9BEE-3D088D773B08}" dt="2024-05-22T13:27:50.344" v="6174" actId="478"/>
          <ac:spMkLst>
            <pc:docMk/>
            <pc:sldMk cId="2245043318" sldId="473"/>
            <ac:spMk id="123" creationId="{0AAC4AFB-D04E-2788-4471-B64BF88F71AC}"/>
          </ac:spMkLst>
        </pc:spChg>
        <pc:spChg chg="add del mod">
          <ac:chgData name="Martin Geiger (Psychology)" userId="8f06b308-1267-4aba-9ebb-7f4bffdc13c4" providerId="ADAL" clId="{80A3F37D-D5E7-4096-9BEE-3D088D773B08}" dt="2024-05-22T13:27:50.274" v="6172" actId="478"/>
          <ac:spMkLst>
            <pc:docMk/>
            <pc:sldMk cId="2245043318" sldId="473"/>
            <ac:spMk id="124" creationId="{16DAB3A5-4AFC-5401-3DD7-241A9D69E867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5" creationId="{BF7DA05F-5E75-D8AC-93BA-C233CA77FF32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6" creationId="{83FAF70A-C6B8-1F23-AEDE-85D8AA956378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7" creationId="{EB67C94F-C830-AB44-9B97-553AF4574C23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8" creationId="{3F27E66B-C8FC-187E-E84D-30D82CB7542B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29" creationId="{CB6BCE6A-FC09-BC27-059D-4BD895114236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30" creationId="{B38CE288-4D9A-3036-1D8E-AA9EE441ADE9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31" creationId="{9D30064C-544B-3845-43E7-6DFDD781EB68}"/>
          </ac:spMkLst>
        </pc:spChg>
        <pc:spChg chg="add del mod">
          <ac:chgData name="Martin Geiger (Psychology)" userId="8f06b308-1267-4aba-9ebb-7f4bffdc13c4" providerId="ADAL" clId="{80A3F37D-D5E7-4096-9BEE-3D088D773B08}" dt="2024-05-22T13:19:43.675" v="6088" actId="478"/>
          <ac:spMkLst>
            <pc:docMk/>
            <pc:sldMk cId="2245043318" sldId="473"/>
            <ac:spMk id="132" creationId="{FE3F4C96-D235-B994-4F6B-8BDA434D3B6F}"/>
          </ac:spMkLst>
        </pc:spChg>
        <pc:spChg chg="add mod">
          <ac:chgData name="Martin Geiger (Psychology)" userId="8f06b308-1267-4aba-9ebb-7f4bffdc13c4" providerId="ADAL" clId="{80A3F37D-D5E7-4096-9BEE-3D088D773B08}" dt="2024-05-22T13:16:04.163" v="6047" actId="1076"/>
          <ac:spMkLst>
            <pc:docMk/>
            <pc:sldMk cId="2245043318" sldId="473"/>
            <ac:spMk id="135" creationId="{1E7911BB-653B-BA06-5088-CDB6F99FE0CE}"/>
          </ac:spMkLst>
        </pc:spChg>
        <pc:spChg chg="add mod">
          <ac:chgData name="Martin Geiger (Psychology)" userId="8f06b308-1267-4aba-9ebb-7f4bffdc13c4" providerId="ADAL" clId="{80A3F37D-D5E7-4096-9BEE-3D088D773B08}" dt="2024-05-22T13:21:42.620" v="6104"/>
          <ac:spMkLst>
            <pc:docMk/>
            <pc:sldMk cId="2245043318" sldId="473"/>
            <ac:spMk id="136" creationId="{73BD85BE-DAC9-2C29-99F1-AC718243E6E7}"/>
          </ac:spMkLst>
        </pc:spChg>
        <pc:spChg chg="add mod">
          <ac:chgData name="Martin Geiger (Psychology)" userId="8f06b308-1267-4aba-9ebb-7f4bffdc13c4" providerId="ADAL" clId="{80A3F37D-D5E7-4096-9BEE-3D088D773B08}" dt="2024-05-22T13:21:42.620" v="6104"/>
          <ac:spMkLst>
            <pc:docMk/>
            <pc:sldMk cId="2245043318" sldId="473"/>
            <ac:spMk id="137" creationId="{8177BEA9-B4D0-2777-0829-7377B5AEFEB0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39" creationId="{F26FF42D-89AF-CA2E-67C7-739B4875B68B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0" creationId="{76B65E47-4817-228A-BC71-98FFDD7FB3AF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1" creationId="{B51A258E-A4E5-137D-7222-3D7E4AE8998D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2" creationId="{9B2AFC29-EFB9-4D5C-E07D-A8ACC73B90D1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3" creationId="{FA709E56-AC71-2439-C0E2-BFBE7475F50B}"/>
          </ac:spMkLst>
        </pc:spChg>
        <pc:spChg chg="add mod">
          <ac:chgData name="Martin Geiger (Psychology)" userId="8f06b308-1267-4aba-9ebb-7f4bffdc13c4" providerId="ADAL" clId="{80A3F37D-D5E7-4096-9BEE-3D088D773B08}" dt="2024-05-22T13:38:40.536" v="6199" actId="1076"/>
          <ac:spMkLst>
            <pc:docMk/>
            <pc:sldMk cId="2245043318" sldId="473"/>
            <ac:spMk id="144" creationId="{3C7E6D6C-ACED-0E7A-49B5-54C8CF1381BC}"/>
          </ac:spMkLst>
        </pc:spChg>
        <pc:spChg chg="add mod">
          <ac:chgData name="Martin Geiger (Psychology)" userId="8f06b308-1267-4aba-9ebb-7f4bffdc13c4" providerId="ADAL" clId="{80A3F37D-D5E7-4096-9BEE-3D088D773B08}" dt="2024-05-22T13:28:05.923" v="6178" actId="1076"/>
          <ac:spMkLst>
            <pc:docMk/>
            <pc:sldMk cId="2245043318" sldId="473"/>
            <ac:spMk id="145" creationId="{767B373D-7F6F-1241-B713-D31688A6B2AF}"/>
          </ac:spMkLst>
        </pc:spChg>
        <pc:spChg chg="add mod">
          <ac:chgData name="Martin Geiger (Psychology)" userId="8f06b308-1267-4aba-9ebb-7f4bffdc13c4" providerId="ADAL" clId="{80A3F37D-D5E7-4096-9BEE-3D088D773B08}" dt="2024-05-22T13:28:05.923" v="6178" actId="1076"/>
          <ac:spMkLst>
            <pc:docMk/>
            <pc:sldMk cId="2245043318" sldId="473"/>
            <ac:spMk id="146" creationId="{2555F5E5-2444-37F4-3BE0-FB106F56253A}"/>
          </ac:spMkLst>
        </pc:spChg>
        <pc:spChg chg="del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47" creationId="{C6A72E05-1298-76A0-8ED2-B25676BEF18C}"/>
          </ac:spMkLst>
        </pc:spChg>
        <pc:spChg chg="add mod">
          <ac:chgData name="Martin Geiger (Psychology)" userId="8f06b308-1267-4aba-9ebb-7f4bffdc13c4" providerId="ADAL" clId="{80A3F37D-D5E7-4096-9BEE-3D088D773B08}" dt="2024-05-22T13:28:05.923" v="6178" actId="1076"/>
          <ac:spMkLst>
            <pc:docMk/>
            <pc:sldMk cId="2245043318" sldId="473"/>
            <ac:spMk id="149" creationId="{C2A78E35-00EA-3F1C-E6C0-CCD660555AD4}"/>
          </ac:spMkLst>
        </pc:spChg>
        <pc:spChg chg="add mod">
          <ac:chgData name="Martin Geiger (Psychology)" userId="8f06b308-1267-4aba-9ebb-7f4bffdc13c4" providerId="ADAL" clId="{80A3F37D-D5E7-4096-9BEE-3D088D773B08}" dt="2024-05-22T13:28:05.923" v="6178" actId="1076"/>
          <ac:spMkLst>
            <pc:docMk/>
            <pc:sldMk cId="2245043318" sldId="473"/>
            <ac:spMk id="150" creationId="{586F61C1-D69F-DCE3-8958-DBD3CDADEC11}"/>
          </ac:spMkLst>
        </pc:spChg>
        <pc:spChg chg="add mod">
          <ac:chgData name="Martin Geiger (Psychology)" userId="8f06b308-1267-4aba-9ebb-7f4bffdc13c4" providerId="ADAL" clId="{80A3F37D-D5E7-4096-9BEE-3D088D773B08}" dt="2024-05-22T13:28:30.415" v="6184" actId="1076"/>
          <ac:spMkLst>
            <pc:docMk/>
            <pc:sldMk cId="2245043318" sldId="473"/>
            <ac:spMk id="151" creationId="{A15CB7C9-69AD-2B8A-147D-DBCE056E39D4}"/>
          </ac:spMkLst>
        </pc:spChg>
        <pc:spChg chg="add mod">
          <ac:chgData name="Martin Geiger (Psychology)" userId="8f06b308-1267-4aba-9ebb-7f4bffdc13c4" providerId="ADAL" clId="{80A3F37D-D5E7-4096-9BEE-3D088D773B08}" dt="2024-05-22T13:28:27.283" v="6183" actId="1076"/>
          <ac:spMkLst>
            <pc:docMk/>
            <pc:sldMk cId="2245043318" sldId="473"/>
            <ac:spMk id="152" creationId="{E3BD308C-4E27-7958-DE33-677B0F1167D4}"/>
          </ac:spMkLst>
        </pc:spChg>
        <pc:spChg chg="add del mod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53" creationId="{A64EC97E-D94B-CAAA-67AD-B8D196B2AE33}"/>
          </ac:spMkLst>
        </pc:spChg>
        <pc:spChg chg="add del mod">
          <ac:chgData name="Martin Geiger (Psychology)" userId="8f06b308-1267-4aba-9ebb-7f4bffdc13c4" providerId="ADAL" clId="{80A3F37D-D5E7-4096-9BEE-3D088D773B08}" dt="2024-05-22T14:19:51.058" v="6478" actId="478"/>
          <ac:spMkLst>
            <pc:docMk/>
            <pc:sldMk cId="2245043318" sldId="473"/>
            <ac:spMk id="154" creationId="{53C72471-8BDC-D52B-B2AE-E52EC2C03A1E}"/>
          </ac:spMkLst>
        </pc:spChg>
        <pc:spChg chg="add mod">
          <ac:chgData name="Martin Geiger (Psychology)" userId="8f06b308-1267-4aba-9ebb-7f4bffdc13c4" providerId="ADAL" clId="{80A3F37D-D5E7-4096-9BEE-3D088D773B08}" dt="2024-05-22T13:41:36.048" v="6231" actId="1076"/>
          <ac:spMkLst>
            <pc:docMk/>
            <pc:sldMk cId="2245043318" sldId="473"/>
            <ac:spMk id="156" creationId="{E75FC1F5-4A76-F2FA-6938-FE16F3CF1785}"/>
          </ac:spMkLst>
        </pc:spChg>
        <pc:spChg chg="add mod">
          <ac:chgData name="Martin Geiger (Psychology)" userId="8f06b308-1267-4aba-9ebb-7f4bffdc13c4" providerId="ADAL" clId="{80A3F37D-D5E7-4096-9BEE-3D088D773B08}" dt="2024-05-22T13:41:38.051" v="6233" actId="1076"/>
          <ac:spMkLst>
            <pc:docMk/>
            <pc:sldMk cId="2245043318" sldId="473"/>
            <ac:spMk id="157" creationId="{E3C65F8D-FD4F-38E8-327C-60E1A293A9E1}"/>
          </ac:spMkLst>
        </pc:spChg>
        <pc:spChg chg="add mod">
          <ac:chgData name="Martin Geiger (Psychology)" userId="8f06b308-1267-4aba-9ebb-7f4bffdc13c4" providerId="ADAL" clId="{80A3F37D-D5E7-4096-9BEE-3D088D773B08}" dt="2024-05-22T13:41:39.912" v="6235" actId="1076"/>
          <ac:spMkLst>
            <pc:docMk/>
            <pc:sldMk cId="2245043318" sldId="473"/>
            <ac:spMk id="158" creationId="{BD98ACBC-A917-7261-90A7-41FBDDBDD62C}"/>
          </ac:spMkLst>
        </pc:spChg>
        <pc:spChg chg="add mod">
          <ac:chgData name="Martin Geiger (Psychology)" userId="8f06b308-1267-4aba-9ebb-7f4bffdc13c4" providerId="ADAL" clId="{80A3F37D-D5E7-4096-9BEE-3D088D773B08}" dt="2024-05-22T13:41:41.922" v="6237" actId="1076"/>
          <ac:spMkLst>
            <pc:docMk/>
            <pc:sldMk cId="2245043318" sldId="473"/>
            <ac:spMk id="159" creationId="{B9B53C91-981C-C183-C028-9B580AF06E31}"/>
          </ac:spMkLst>
        </pc:spChg>
        <pc:spChg chg="add del mod">
          <ac:chgData name="Martin Geiger (Psychology)" userId="8f06b308-1267-4aba-9ebb-7f4bffdc13c4" providerId="ADAL" clId="{80A3F37D-D5E7-4096-9BEE-3D088D773B08}" dt="2024-05-22T14:28:46.865" v="6537" actId="478"/>
          <ac:spMkLst>
            <pc:docMk/>
            <pc:sldMk cId="2245043318" sldId="473"/>
            <ac:spMk id="163" creationId="{FF3A2BE1-66FF-4983-E3B8-F1FF58189132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68" creationId="{90258D29-D3D0-E36D-11F5-8D424BBC94CB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69" creationId="{B6CE5D5F-BCDB-20EC-CA65-08BB653240F3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1" creationId="{4517EF5B-E160-20B1-05E2-3AA1D2E0105F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2" creationId="{3154EDBB-6EC6-3F81-3CDD-C6E3E7EBCA65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3" creationId="{ADF9EEE2-CE56-D96E-EAE5-2F32B5606613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4" creationId="{739686FD-2D23-B553-FCE9-32B1BD0308CD}"/>
          </ac:spMkLst>
        </pc:spChg>
        <pc:spChg chg="add mod">
          <ac:chgData name="Martin Geiger (Psychology)" userId="8f06b308-1267-4aba-9ebb-7f4bffdc13c4" providerId="ADAL" clId="{80A3F37D-D5E7-4096-9BEE-3D088D773B08}" dt="2024-05-22T14:28:47.157" v="6538"/>
          <ac:spMkLst>
            <pc:docMk/>
            <pc:sldMk cId="2245043318" sldId="473"/>
            <ac:spMk id="175" creationId="{F05D3A44-68E2-0E5D-F003-815AD25DD63F}"/>
          </ac:spMkLst>
        </pc:spChg>
        <pc:spChg chg="add del mod">
          <ac:chgData name="Martin Geiger (Psychology)" userId="8f06b308-1267-4aba-9ebb-7f4bffdc13c4" providerId="ADAL" clId="{80A3F37D-D5E7-4096-9BEE-3D088D773B08}" dt="2024-05-22T14:58:31.018" v="6772" actId="478"/>
          <ac:spMkLst>
            <pc:docMk/>
            <pc:sldMk cId="2245043318" sldId="473"/>
            <ac:spMk id="176" creationId="{B327ABE3-9979-C21E-5241-3737D2528D4E}"/>
          </ac:spMkLst>
        </pc:spChg>
        <pc:spChg chg="add del mod">
          <ac:chgData name="Martin Geiger (Psychology)" userId="8f06b308-1267-4aba-9ebb-7f4bffdc13c4" providerId="ADAL" clId="{80A3F37D-D5E7-4096-9BEE-3D088D773B08}" dt="2024-05-22T14:59:29.775" v="6800" actId="478"/>
          <ac:spMkLst>
            <pc:docMk/>
            <pc:sldMk cId="2245043318" sldId="473"/>
            <ac:spMk id="184" creationId="{17B51DE0-CC0E-F425-F9DD-C5C11E8EDCFA}"/>
          </ac:spMkLst>
        </pc:spChg>
        <pc:spChg chg="add del mod">
          <ac:chgData name="Martin Geiger (Psychology)" userId="8f06b308-1267-4aba-9ebb-7f4bffdc13c4" providerId="ADAL" clId="{80A3F37D-D5E7-4096-9BEE-3D088D773B08}" dt="2024-05-22T14:59:29.775" v="6800" actId="478"/>
          <ac:spMkLst>
            <pc:docMk/>
            <pc:sldMk cId="2245043318" sldId="473"/>
            <ac:spMk id="186" creationId="{CE37D438-50C6-D55A-DFD8-260BEEE4EF6E}"/>
          </ac:spMkLst>
        </pc:spChg>
        <pc:spChg chg="add del mod">
          <ac:chgData name="Martin Geiger (Psychology)" userId="8f06b308-1267-4aba-9ebb-7f4bffdc13c4" providerId="ADAL" clId="{80A3F37D-D5E7-4096-9BEE-3D088D773B08}" dt="2024-05-22T14:59:29.775" v="6800" actId="478"/>
          <ac:spMkLst>
            <pc:docMk/>
            <pc:sldMk cId="2245043318" sldId="473"/>
            <ac:spMk id="188" creationId="{5D5B6DFE-57F6-F7B8-FAF4-FD7E88A60F1D}"/>
          </ac:spMkLst>
        </pc:spChg>
        <pc:spChg chg="add del mod">
          <ac:chgData name="Martin Geiger (Psychology)" userId="8f06b308-1267-4aba-9ebb-7f4bffdc13c4" providerId="ADAL" clId="{80A3F37D-D5E7-4096-9BEE-3D088D773B08}" dt="2024-05-22T14:59:29.775" v="6800" actId="478"/>
          <ac:spMkLst>
            <pc:docMk/>
            <pc:sldMk cId="2245043318" sldId="473"/>
            <ac:spMk id="190" creationId="{DF957860-FDE2-09F8-4E74-00595BD12B58}"/>
          </ac:spMkLst>
        </pc:spChg>
        <pc:spChg chg="add mod">
          <ac:chgData name="Martin Geiger (Psychology)" userId="8f06b308-1267-4aba-9ebb-7f4bffdc13c4" providerId="ADAL" clId="{80A3F37D-D5E7-4096-9BEE-3D088D773B08}" dt="2024-05-22T14:59:29.980" v="6801"/>
          <ac:spMkLst>
            <pc:docMk/>
            <pc:sldMk cId="2245043318" sldId="473"/>
            <ac:spMk id="193" creationId="{2B25D483-7045-0169-0E97-868435BA5ED8}"/>
          </ac:spMkLst>
        </pc:spChg>
        <pc:spChg chg="add mod">
          <ac:chgData name="Martin Geiger (Psychology)" userId="8f06b308-1267-4aba-9ebb-7f4bffdc13c4" providerId="ADAL" clId="{80A3F37D-D5E7-4096-9BEE-3D088D773B08}" dt="2024-05-22T14:59:29.980" v="6801"/>
          <ac:spMkLst>
            <pc:docMk/>
            <pc:sldMk cId="2245043318" sldId="473"/>
            <ac:spMk id="194" creationId="{7C22D90F-F351-C00F-19ED-F8AD25C26DF1}"/>
          </ac:spMkLst>
        </pc:spChg>
        <pc:spChg chg="add mod">
          <ac:chgData name="Martin Geiger (Psychology)" userId="8f06b308-1267-4aba-9ebb-7f4bffdc13c4" providerId="ADAL" clId="{80A3F37D-D5E7-4096-9BEE-3D088D773B08}" dt="2024-05-22T14:59:29.980" v="6801"/>
          <ac:spMkLst>
            <pc:docMk/>
            <pc:sldMk cId="2245043318" sldId="473"/>
            <ac:spMk id="196" creationId="{8F318E4D-E390-5EEB-3E33-AC048A6DB8A9}"/>
          </ac:spMkLst>
        </pc:spChg>
        <pc:spChg chg="add mod">
          <ac:chgData name="Martin Geiger (Psychology)" userId="8f06b308-1267-4aba-9ebb-7f4bffdc13c4" providerId="ADAL" clId="{80A3F37D-D5E7-4096-9BEE-3D088D773B08}" dt="2024-05-22T14:59:29.980" v="6801"/>
          <ac:spMkLst>
            <pc:docMk/>
            <pc:sldMk cId="2245043318" sldId="473"/>
            <ac:spMk id="198" creationId="{D0EC7513-5DEC-61FF-A1A2-31849D1CE01A}"/>
          </ac:spMkLst>
        </pc:spChg>
        <pc:cxnChg chg="add del">
          <ac:chgData name="Martin Geiger (Psychology)" userId="8f06b308-1267-4aba-9ebb-7f4bffdc13c4" providerId="ADAL" clId="{80A3F37D-D5E7-4096-9BEE-3D088D773B08}" dt="2024-05-22T12:46:56.689" v="5658" actId="478"/>
          <ac:cxnSpMkLst>
            <pc:docMk/>
            <pc:sldMk cId="2245043318" sldId="473"/>
            <ac:cxnSpMk id="5" creationId="{83FF3759-66C7-84BE-3F56-B42C73CF0855}"/>
          </ac:cxnSpMkLst>
        </pc:cxnChg>
        <pc:cxnChg chg="add del mod ord">
          <ac:chgData name="Martin Geiger (Psychology)" userId="8f06b308-1267-4aba-9ebb-7f4bffdc13c4" providerId="ADAL" clId="{80A3F37D-D5E7-4096-9BEE-3D088D773B08}" dt="2024-05-22T13:19:43.675" v="6088" actId="478"/>
          <ac:cxnSpMkLst>
            <pc:docMk/>
            <pc:sldMk cId="2245043318" sldId="473"/>
            <ac:cxnSpMk id="7" creationId="{E832F359-8C94-FEF4-3259-CAFA4091CDB2}"/>
          </ac:cxnSpMkLst>
        </pc:cxnChg>
        <pc:cxnChg chg="add del mod">
          <ac:chgData name="Martin Geiger (Psychology)" userId="8f06b308-1267-4aba-9ebb-7f4bffdc13c4" providerId="ADAL" clId="{80A3F37D-D5E7-4096-9BEE-3D088D773B08}" dt="2024-05-22T13:19:43.675" v="6088" actId="478"/>
          <ac:cxnSpMkLst>
            <pc:docMk/>
            <pc:sldMk cId="2245043318" sldId="473"/>
            <ac:cxnSpMk id="8" creationId="{FE66183E-7C6A-CF8C-625C-B13BD0D1A261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35" creationId="{B7B0FB05-CCA5-2604-A3B0-880CFD153067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3:29:20.110" v="6187" actId="478"/>
          <ac:cxnSpMkLst>
            <pc:docMk/>
            <pc:sldMk cId="2245043318" sldId="473"/>
            <ac:cxnSpMk id="64" creationId="{B804726F-DF1D-2272-7793-5BBEC4ABD75C}"/>
          </ac:cxnSpMkLst>
        </pc:cxnChg>
        <pc:cxnChg chg="del mod">
          <ac:chgData name="Martin Geiger (Psychology)" userId="8f06b308-1267-4aba-9ebb-7f4bffdc13c4" providerId="ADAL" clId="{80A3F37D-D5E7-4096-9BEE-3D088D773B08}" dt="2024-05-22T13:43:04.594" v="6242" actId="478"/>
          <ac:cxnSpMkLst>
            <pc:docMk/>
            <pc:sldMk cId="2245043318" sldId="473"/>
            <ac:cxnSpMk id="65" creationId="{C777E104-BF73-67DD-2F99-F6A16FFA7D9B}"/>
          </ac:cxnSpMkLst>
        </pc:cxnChg>
        <pc:cxnChg chg="del mod">
          <ac:chgData name="Martin Geiger (Psychology)" userId="8f06b308-1267-4aba-9ebb-7f4bffdc13c4" providerId="ADAL" clId="{80A3F37D-D5E7-4096-9BEE-3D088D773B08}" dt="2024-05-22T13:49:46.086" v="6285" actId="478"/>
          <ac:cxnSpMkLst>
            <pc:docMk/>
            <pc:sldMk cId="2245043318" sldId="473"/>
            <ac:cxnSpMk id="75" creationId="{31CEC9EC-8104-7838-FC14-8590A7095F52}"/>
          </ac:cxnSpMkLst>
        </pc:cxnChg>
        <pc:cxnChg chg="del">
          <ac:chgData name="Martin Geiger (Psychology)" userId="8f06b308-1267-4aba-9ebb-7f4bffdc13c4" providerId="ADAL" clId="{80A3F37D-D5E7-4096-9BEE-3D088D773B08}" dt="2024-05-22T13:18:36.654" v="6083" actId="478"/>
          <ac:cxnSpMkLst>
            <pc:docMk/>
            <pc:sldMk cId="2245043318" sldId="473"/>
            <ac:cxnSpMk id="111" creationId="{A81F334C-D4E0-286C-6815-C343A3F38FD0}"/>
          </ac:cxnSpMkLst>
        </pc:cxnChg>
        <pc:cxnChg chg="del">
          <ac:chgData name="Martin Geiger (Psychology)" userId="8f06b308-1267-4aba-9ebb-7f4bffdc13c4" providerId="ADAL" clId="{80A3F37D-D5E7-4096-9BEE-3D088D773B08}" dt="2024-05-22T13:18:36.654" v="6083" actId="478"/>
          <ac:cxnSpMkLst>
            <pc:docMk/>
            <pc:sldMk cId="2245043318" sldId="473"/>
            <ac:cxnSpMk id="112" creationId="{35B783F4-E896-083C-5506-4EBF45A3E151}"/>
          </ac:cxnSpMkLst>
        </pc:cxnChg>
        <pc:cxnChg chg="add mod">
          <ac:chgData name="Martin Geiger (Psychology)" userId="8f06b308-1267-4aba-9ebb-7f4bffdc13c4" providerId="ADAL" clId="{80A3F37D-D5E7-4096-9BEE-3D088D773B08}" dt="2024-05-22T13:21:42.620" v="6104"/>
          <ac:cxnSpMkLst>
            <pc:docMk/>
            <pc:sldMk cId="2245043318" sldId="473"/>
            <ac:cxnSpMk id="138" creationId="{60C68ABF-8959-BD8B-F4DD-53D900BC19E6}"/>
          </ac:cxnSpMkLst>
        </pc:cxnChg>
        <pc:cxnChg chg="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148" creationId="{9E845DCD-0ACB-1A69-335C-B0304CDC648C}"/>
          </ac:cxnSpMkLst>
        </pc:cxnChg>
        <pc:cxnChg chg="add 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155" creationId="{C3B080A8-A121-3D83-2023-131135CE71E2}"/>
          </ac:cxnSpMkLst>
        </pc:cxnChg>
        <pc:cxnChg chg="add del mod">
          <ac:chgData name="Martin Geiger (Psychology)" userId="8f06b308-1267-4aba-9ebb-7f4bffdc13c4" providerId="ADAL" clId="{80A3F37D-D5E7-4096-9BEE-3D088D773B08}" dt="2024-05-22T13:49:46.086" v="6285" actId="478"/>
          <ac:cxnSpMkLst>
            <pc:docMk/>
            <pc:sldMk cId="2245043318" sldId="473"/>
            <ac:cxnSpMk id="160" creationId="{9B7FBF70-A898-CCA9-B323-5ED999F156B1}"/>
          </ac:cxnSpMkLst>
        </pc:cxnChg>
        <pc:cxnChg chg="add del mod">
          <ac:chgData name="Martin Geiger (Psychology)" userId="8f06b308-1267-4aba-9ebb-7f4bffdc13c4" providerId="ADAL" clId="{80A3F37D-D5E7-4096-9BEE-3D088D773B08}" dt="2024-05-22T14:28:46.865" v="6537" actId="478"/>
          <ac:cxnSpMkLst>
            <pc:docMk/>
            <pc:sldMk cId="2245043318" sldId="473"/>
            <ac:cxnSpMk id="164" creationId="{4635EB29-5172-0567-DA17-6E4AF4D4A108}"/>
          </ac:cxnSpMkLst>
        </pc:cxnChg>
        <pc:cxnChg chg="add del mod">
          <ac:chgData name="Martin Geiger (Psychology)" userId="8f06b308-1267-4aba-9ebb-7f4bffdc13c4" providerId="ADAL" clId="{80A3F37D-D5E7-4096-9BEE-3D088D773B08}" dt="2024-05-22T14:19:51.058" v="6478" actId="478"/>
          <ac:cxnSpMkLst>
            <pc:docMk/>
            <pc:sldMk cId="2245043318" sldId="473"/>
            <ac:cxnSpMk id="165" creationId="{1AB66ECA-EEA5-EAA6-D298-5C36C7D53169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70" creationId="{229F33BD-7E07-6A2E-24EB-14511C06BA4D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77" creationId="{3E51C195-0C09-C166-D694-8238F0FB7CBB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78" creationId="{EC9069E5-F08C-EF87-9EF6-BB60F5BC1F25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79" creationId="{09510392-B487-A414-8B6C-FFC405A94173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80" creationId="{285696DC-153F-FA0A-667C-DF9D07491424}"/>
          </ac:cxnSpMkLst>
        </pc:cxnChg>
        <pc:cxnChg chg="add del mod">
          <ac:chgData name="Martin Geiger (Psychology)" userId="8f06b308-1267-4aba-9ebb-7f4bffdc13c4" providerId="ADAL" clId="{80A3F37D-D5E7-4096-9BEE-3D088D773B08}" dt="2024-05-22T14:58:31.018" v="6772" actId="478"/>
          <ac:cxnSpMkLst>
            <pc:docMk/>
            <pc:sldMk cId="2245043318" sldId="473"/>
            <ac:cxnSpMk id="181" creationId="{4E7106A9-68A6-CEAB-7415-B27783DFDFCE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82" creationId="{20303940-23EF-CD63-940B-CC7B43248E14}"/>
          </ac:cxnSpMkLst>
        </pc:cxnChg>
        <pc:cxnChg chg="add mod">
          <ac:chgData name="Martin Geiger (Psychology)" userId="8f06b308-1267-4aba-9ebb-7f4bffdc13c4" providerId="ADAL" clId="{80A3F37D-D5E7-4096-9BEE-3D088D773B08}" dt="2024-05-22T14:28:47.157" v="6538"/>
          <ac:cxnSpMkLst>
            <pc:docMk/>
            <pc:sldMk cId="2245043318" sldId="473"/>
            <ac:cxnSpMk id="183" creationId="{FD18FFAB-C6A6-18D4-5F9A-53F4E1F223C4}"/>
          </ac:cxnSpMkLst>
        </pc:cxnChg>
        <pc:cxnChg chg="add del mod">
          <ac:chgData name="Martin Geiger (Psychology)" userId="8f06b308-1267-4aba-9ebb-7f4bffdc13c4" providerId="ADAL" clId="{80A3F37D-D5E7-4096-9BEE-3D088D773B08}" dt="2024-05-22T14:58:31.018" v="6772" actId="478"/>
          <ac:cxnSpMkLst>
            <pc:docMk/>
            <pc:sldMk cId="2245043318" sldId="473"/>
            <ac:cxnSpMk id="185" creationId="{14D59CE4-034D-D782-21CC-F5511E2E4EEB}"/>
          </ac:cxnSpMkLst>
        </pc:cxnChg>
        <pc:cxnChg chg="add del mod">
          <ac:chgData name="Martin Geiger (Psychology)" userId="8f06b308-1267-4aba-9ebb-7f4bffdc13c4" providerId="ADAL" clId="{80A3F37D-D5E7-4096-9BEE-3D088D773B08}" dt="2024-05-22T14:59:29.775" v="6800" actId="478"/>
          <ac:cxnSpMkLst>
            <pc:docMk/>
            <pc:sldMk cId="2245043318" sldId="473"/>
            <ac:cxnSpMk id="187" creationId="{E8920189-4AAA-FE43-417B-C7951E6918ED}"/>
          </ac:cxnSpMkLst>
        </pc:cxnChg>
        <pc:cxnChg chg="add del mod">
          <ac:chgData name="Martin Geiger (Psychology)" userId="8f06b308-1267-4aba-9ebb-7f4bffdc13c4" providerId="ADAL" clId="{80A3F37D-D5E7-4096-9BEE-3D088D773B08}" dt="2024-05-22T14:59:29.775" v="6800" actId="478"/>
          <ac:cxnSpMkLst>
            <pc:docMk/>
            <pc:sldMk cId="2245043318" sldId="473"/>
            <ac:cxnSpMk id="189" creationId="{47E0A9C2-7B14-D6D9-C5EF-79BDDDE4951D}"/>
          </ac:cxnSpMkLst>
        </pc:cxnChg>
        <pc:cxnChg chg="add mod">
          <ac:chgData name="Martin Geiger (Psychology)" userId="8f06b308-1267-4aba-9ebb-7f4bffdc13c4" providerId="ADAL" clId="{80A3F37D-D5E7-4096-9BEE-3D088D773B08}" dt="2024-05-22T14:59:29.775" v="6800" actId="478"/>
          <ac:cxnSpMkLst>
            <pc:docMk/>
            <pc:sldMk cId="2245043318" sldId="473"/>
            <ac:cxnSpMk id="191" creationId="{C06D3B6F-2B7E-4C0E-C787-8F5015E0A40D}"/>
          </ac:cxnSpMkLst>
        </pc:cxnChg>
        <pc:cxnChg chg="add del mod">
          <ac:chgData name="Martin Geiger (Psychology)" userId="8f06b308-1267-4aba-9ebb-7f4bffdc13c4" providerId="ADAL" clId="{80A3F37D-D5E7-4096-9BEE-3D088D773B08}" dt="2024-05-22T14:59:29.775" v="6800" actId="478"/>
          <ac:cxnSpMkLst>
            <pc:docMk/>
            <pc:sldMk cId="2245043318" sldId="473"/>
            <ac:cxnSpMk id="192" creationId="{525403CF-AC15-7353-BAF9-4261C1BBA511}"/>
          </ac:cxnSpMkLst>
        </pc:cxnChg>
        <pc:cxnChg chg="add mod">
          <ac:chgData name="Martin Geiger (Psychology)" userId="8f06b308-1267-4aba-9ebb-7f4bffdc13c4" providerId="ADAL" clId="{80A3F37D-D5E7-4096-9BEE-3D088D773B08}" dt="2024-05-22T14:59:29.980" v="6801"/>
          <ac:cxnSpMkLst>
            <pc:docMk/>
            <pc:sldMk cId="2245043318" sldId="473"/>
            <ac:cxnSpMk id="195" creationId="{0F48E2C3-5D01-6765-37BA-B6A90A6BC8A3}"/>
          </ac:cxnSpMkLst>
        </pc:cxnChg>
        <pc:cxnChg chg="add mod">
          <ac:chgData name="Martin Geiger (Psychology)" userId="8f06b308-1267-4aba-9ebb-7f4bffdc13c4" providerId="ADAL" clId="{80A3F37D-D5E7-4096-9BEE-3D088D773B08}" dt="2024-05-22T14:59:29.980" v="6801"/>
          <ac:cxnSpMkLst>
            <pc:docMk/>
            <pc:sldMk cId="2245043318" sldId="473"/>
            <ac:cxnSpMk id="197" creationId="{D77484F7-91A8-2DCC-D8EC-6CE071D2A7DD}"/>
          </ac:cxnSpMkLst>
        </pc:cxnChg>
        <pc:cxnChg chg="add mod">
          <ac:chgData name="Martin Geiger (Psychology)" userId="8f06b308-1267-4aba-9ebb-7f4bffdc13c4" providerId="ADAL" clId="{80A3F37D-D5E7-4096-9BEE-3D088D773B08}" dt="2024-05-22T14:59:29.980" v="6801"/>
          <ac:cxnSpMkLst>
            <pc:docMk/>
            <pc:sldMk cId="2245043318" sldId="473"/>
            <ac:cxnSpMk id="199" creationId="{B374FB2B-3C8C-85FA-D0A1-9BBE77723AFA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2T15:35:07.953" v="6896" actId="478"/>
        <pc:sldMkLst>
          <pc:docMk/>
          <pc:sldMk cId="1921910735" sldId="474"/>
        </pc:sldMkLst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13" creationId="{A6455B6C-8394-B199-6C02-B763ABBFF8A6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17" creationId="{4F4B74AE-BE6E-61A6-D6E4-59B7CC3AE20E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22T13:21:55.151" v="6106"/>
          <ac:spMkLst>
            <pc:docMk/>
            <pc:sldMk cId="1921910735" sldId="474"/>
            <ac:spMk id="26" creationId="{956704DF-A115-2475-C23B-97D0B5312FBE}"/>
          </ac:spMkLst>
        </pc:spChg>
        <pc:spChg chg="add mod">
          <ac:chgData name="Martin Geiger (Psychology)" userId="8f06b308-1267-4aba-9ebb-7f4bffdc13c4" providerId="ADAL" clId="{80A3F37D-D5E7-4096-9BEE-3D088D773B08}" dt="2024-05-22T13:21:55.151" v="6106"/>
          <ac:spMkLst>
            <pc:docMk/>
            <pc:sldMk cId="1921910735" sldId="474"/>
            <ac:spMk id="28" creationId="{D099D40E-D571-D3E1-898C-04F5BBCE3C05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32" creationId="{ED9F7303-7521-2AAC-4782-6AFE6D5724F4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33" creationId="{E69088E9-4894-BB55-7CFA-CA3C120B024F}"/>
          </ac:spMkLst>
        </pc:spChg>
        <pc:spChg chg="add del mod">
          <ac:chgData name="Martin Geiger (Psychology)" userId="8f06b308-1267-4aba-9ebb-7f4bffdc13c4" providerId="ADAL" clId="{80A3F37D-D5E7-4096-9BEE-3D088D773B08}" dt="2024-05-22T14:20:16.025" v="6484" actId="478"/>
          <ac:spMkLst>
            <pc:docMk/>
            <pc:sldMk cId="1921910735" sldId="474"/>
            <ac:spMk id="37" creationId="{BA6EA569-CEE9-195D-97E2-F759A746FA0D}"/>
          </ac:spMkLst>
        </pc:spChg>
        <pc:spChg chg="add del mod">
          <ac:chgData name="Martin Geiger (Psychology)" userId="8f06b308-1267-4aba-9ebb-7f4bffdc13c4" providerId="ADAL" clId="{80A3F37D-D5E7-4096-9BEE-3D088D773B08}" dt="2024-05-22T14:20:16.025" v="6484" actId="478"/>
          <ac:spMkLst>
            <pc:docMk/>
            <pc:sldMk cId="1921910735" sldId="474"/>
            <ac:spMk id="38" creationId="{85EFCCA5-D08F-1D5D-AD24-85BAABEA38CB}"/>
          </ac:spMkLst>
        </pc:spChg>
        <pc:spChg chg="add del mod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45" creationId="{414259E7-E1BA-E7D8-EF88-AC8E3C4C7544}"/>
          </ac:spMkLst>
        </pc:spChg>
        <pc:spChg chg="add del mod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50" creationId="{835A205D-7027-82C8-5A27-74404082032D}"/>
          </ac:spMkLst>
        </pc:spChg>
        <pc:spChg chg="add del mod">
          <ac:chgData name="Martin Geiger (Psychology)" userId="8f06b308-1267-4aba-9ebb-7f4bffdc13c4" providerId="ADAL" clId="{80A3F37D-D5E7-4096-9BEE-3D088D773B08}" dt="2024-05-22T15:35:07.953" v="6896" actId="478"/>
          <ac:spMkLst>
            <pc:docMk/>
            <pc:sldMk cId="1921910735" sldId="474"/>
            <ac:spMk id="52" creationId="{EA164717-03E7-1A19-40B7-B7B195AE9394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53" creationId="{C894AF5C-CC10-EC17-7C7F-487BA87039D5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54" creationId="{596BC238-ED5F-DBF9-24FB-02DBBB837A87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56" creationId="{4A0545A5-D223-577B-9E4B-1F17E9D5CCE3}"/>
          </ac:spMkLst>
        </pc:spChg>
        <pc:spChg chg="add del">
          <ac:chgData name="Martin Geiger (Psychology)" userId="8f06b308-1267-4aba-9ebb-7f4bffdc13c4" providerId="ADAL" clId="{80A3F37D-D5E7-4096-9BEE-3D088D773B08}" dt="2024-05-22T13:29:24.271" v="6189" actId="478"/>
          <ac:spMkLst>
            <pc:docMk/>
            <pc:sldMk cId="1921910735" sldId="474"/>
            <ac:spMk id="62" creationId="{F5E5DBDC-5016-E2CA-AE11-2654FD20633E}"/>
          </ac:spMkLst>
        </pc:spChg>
        <pc:spChg chg="add del">
          <ac:chgData name="Martin Geiger (Psychology)" userId="8f06b308-1267-4aba-9ebb-7f4bffdc13c4" providerId="ADAL" clId="{80A3F37D-D5E7-4096-9BEE-3D088D773B08}" dt="2024-05-22T13:29:24.271" v="6189" actId="478"/>
          <ac:spMkLst>
            <pc:docMk/>
            <pc:sldMk cId="1921910735" sldId="474"/>
            <ac:spMk id="63" creationId="{0785B856-00DB-B37E-13B7-23A66AAFCFA9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66" creationId="{C7696698-ABD2-CB08-A25D-938E31683157}"/>
          </ac:spMkLst>
        </pc:spChg>
        <pc:spChg chg="del">
          <ac:chgData name="Martin Geiger (Psychology)" userId="8f06b308-1267-4aba-9ebb-7f4bffdc13c4" providerId="ADAL" clId="{80A3F37D-D5E7-4096-9BEE-3D088D773B08}" dt="2024-05-22T13:46:58.100" v="6255" actId="478"/>
          <ac:spMkLst>
            <pc:docMk/>
            <pc:sldMk cId="1921910735" sldId="474"/>
            <ac:spMk id="67" creationId="{38CE50F4-7B3B-6D31-9800-8E5A29D121AF}"/>
          </ac:spMkLst>
        </pc:spChg>
        <pc:spChg chg="ord">
          <ac:chgData name="Martin Geiger (Psychology)" userId="8f06b308-1267-4aba-9ebb-7f4bffdc13c4" providerId="ADAL" clId="{80A3F37D-D5E7-4096-9BEE-3D088D773B08}" dt="2024-05-22T13:41:54.072" v="6238" actId="166"/>
          <ac:spMkLst>
            <pc:docMk/>
            <pc:sldMk cId="1921910735" sldId="474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3:49:39.153" v="6281" actId="478"/>
          <ac:spMkLst>
            <pc:docMk/>
            <pc:sldMk cId="1921910735" sldId="474"/>
            <ac:spMk id="74" creationId="{AD3FC258-549F-537E-DAF2-F7C294AACE71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78" creationId="{594EC871-5308-9ED6-DAF7-FFF512F7A3F4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79" creationId="{1166CDC4-6A0B-500E-0731-1BF99D2EBEEE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80" creationId="{441B493C-3043-0AA4-39E8-DFA9B6B0A591}"/>
          </ac:spMkLst>
        </pc:spChg>
        <pc:spChg chg="add mod">
          <ac:chgData name="Martin Geiger (Psychology)" userId="8f06b308-1267-4aba-9ebb-7f4bffdc13c4" providerId="ADAL" clId="{80A3F37D-D5E7-4096-9BEE-3D088D773B08}" dt="2024-05-22T14:28:50.627" v="6540"/>
          <ac:spMkLst>
            <pc:docMk/>
            <pc:sldMk cId="1921910735" sldId="474"/>
            <ac:spMk id="81" creationId="{ABFBF360-347D-B07D-D397-F11636CACD02}"/>
          </ac:spMkLst>
        </pc:spChg>
        <pc:spChg chg="add del mod">
          <ac:chgData name="Martin Geiger (Psychology)" userId="8f06b308-1267-4aba-9ebb-7f4bffdc13c4" providerId="ADAL" clId="{80A3F37D-D5E7-4096-9BEE-3D088D773B08}" dt="2024-05-22T14:58:35.637" v="6774" actId="478"/>
          <ac:spMkLst>
            <pc:docMk/>
            <pc:sldMk cId="1921910735" sldId="474"/>
            <ac:spMk id="82" creationId="{7418D612-E3B9-B942-DFA2-675DD0982478}"/>
          </ac:spMkLst>
        </pc:spChg>
        <pc:spChg chg="add del mod">
          <ac:chgData name="Martin Geiger (Psychology)" userId="8f06b308-1267-4aba-9ebb-7f4bffdc13c4" providerId="ADAL" clId="{80A3F37D-D5E7-4096-9BEE-3D088D773B08}" dt="2024-05-22T14:59:34.593" v="6802" actId="478"/>
          <ac:spMkLst>
            <pc:docMk/>
            <pc:sldMk cId="1921910735" sldId="474"/>
            <ac:spMk id="98" creationId="{E2A9842C-EC28-8BA4-25DB-C044E07FD112}"/>
          </ac:spMkLst>
        </pc:spChg>
        <pc:spChg chg="add del mod">
          <ac:chgData name="Martin Geiger (Psychology)" userId="8f06b308-1267-4aba-9ebb-7f4bffdc13c4" providerId="ADAL" clId="{80A3F37D-D5E7-4096-9BEE-3D088D773B08}" dt="2024-05-22T14:59:34.593" v="6802" actId="478"/>
          <ac:spMkLst>
            <pc:docMk/>
            <pc:sldMk cId="1921910735" sldId="474"/>
            <ac:spMk id="100" creationId="{26732C5A-DEB1-B024-C46B-B3104608B7CE}"/>
          </ac:spMkLst>
        </pc:spChg>
        <pc:spChg chg="add del mod">
          <ac:chgData name="Martin Geiger (Psychology)" userId="8f06b308-1267-4aba-9ebb-7f4bffdc13c4" providerId="ADAL" clId="{80A3F37D-D5E7-4096-9BEE-3D088D773B08}" dt="2024-05-22T14:59:34.593" v="6802" actId="478"/>
          <ac:spMkLst>
            <pc:docMk/>
            <pc:sldMk cId="1921910735" sldId="474"/>
            <ac:spMk id="102" creationId="{59DDBF42-AA18-8354-A439-7C9AA969A500}"/>
          </ac:spMkLst>
        </pc:spChg>
        <pc:spChg chg="add del mod">
          <ac:chgData name="Martin Geiger (Psychology)" userId="8f06b308-1267-4aba-9ebb-7f4bffdc13c4" providerId="ADAL" clId="{80A3F37D-D5E7-4096-9BEE-3D088D773B08}" dt="2024-05-22T14:59:34.593" v="6802" actId="478"/>
          <ac:spMkLst>
            <pc:docMk/>
            <pc:sldMk cId="1921910735" sldId="474"/>
            <ac:spMk id="105" creationId="{718D4D51-ABAE-DCC3-B6C6-D175810E651C}"/>
          </ac:spMkLst>
        </pc:spChg>
        <pc:spChg chg="add mod">
          <ac:chgData name="Martin Geiger (Psychology)" userId="8f06b308-1267-4aba-9ebb-7f4bffdc13c4" providerId="ADAL" clId="{80A3F37D-D5E7-4096-9BEE-3D088D773B08}" dt="2024-05-22T14:59:34.784" v="6803"/>
          <ac:spMkLst>
            <pc:docMk/>
            <pc:sldMk cId="1921910735" sldId="474"/>
            <ac:spMk id="108" creationId="{426833CB-7092-6B1C-D855-28B4FFDC6F23}"/>
          </ac:spMkLst>
        </pc:spChg>
        <pc:spChg chg="add mod">
          <ac:chgData name="Martin Geiger (Psychology)" userId="8f06b308-1267-4aba-9ebb-7f4bffdc13c4" providerId="ADAL" clId="{80A3F37D-D5E7-4096-9BEE-3D088D773B08}" dt="2024-05-22T14:59:34.784" v="6803"/>
          <ac:spMkLst>
            <pc:docMk/>
            <pc:sldMk cId="1921910735" sldId="474"/>
            <ac:spMk id="109" creationId="{E0F21433-CB5B-E947-B83F-4E0A1BEB38F2}"/>
          </ac:spMkLst>
        </pc:spChg>
        <pc:spChg chg="add mod">
          <ac:chgData name="Martin Geiger (Psychology)" userId="8f06b308-1267-4aba-9ebb-7f4bffdc13c4" providerId="ADAL" clId="{80A3F37D-D5E7-4096-9BEE-3D088D773B08}" dt="2024-05-22T14:59:34.784" v="6803"/>
          <ac:spMkLst>
            <pc:docMk/>
            <pc:sldMk cId="1921910735" sldId="474"/>
            <ac:spMk id="111" creationId="{05ECDE27-4466-38FE-0D02-D28F5F6095A0}"/>
          </ac:spMkLst>
        </pc:spChg>
        <pc:spChg chg="add mod">
          <ac:chgData name="Martin Geiger (Psychology)" userId="8f06b308-1267-4aba-9ebb-7f4bffdc13c4" providerId="ADAL" clId="{80A3F37D-D5E7-4096-9BEE-3D088D773B08}" dt="2024-05-22T14:59:34.784" v="6803"/>
          <ac:spMkLst>
            <pc:docMk/>
            <pc:sldMk cId="1921910735" sldId="474"/>
            <ac:spMk id="113" creationId="{56751A52-AFD1-FD8D-9559-835B556B6F12}"/>
          </ac:spMkLst>
        </pc:spChg>
        <pc:spChg chg="del">
          <ac:chgData name="Martin Geiger (Psychology)" userId="8f06b308-1267-4aba-9ebb-7f4bffdc13c4" providerId="ADAL" clId="{80A3F37D-D5E7-4096-9BEE-3D088D773B08}" dt="2024-05-22T14:28:50.358" v="6539" actId="478"/>
          <ac:spMkLst>
            <pc:docMk/>
            <pc:sldMk cId="1921910735" sldId="474"/>
            <ac:spMk id="147" creationId="{C6A72E05-1298-76A0-8ED2-B25676BEF18C}"/>
          </ac:spMkLst>
        </pc:spChg>
        <pc:cxnChg chg="add del mod ord">
          <ac:chgData name="Martin Geiger (Psychology)" userId="8f06b308-1267-4aba-9ebb-7f4bffdc13c4" providerId="ADAL" clId="{80A3F37D-D5E7-4096-9BEE-3D088D773B08}" dt="2024-05-22T13:28:44.237" v="6185" actId="478"/>
          <ac:cxnSpMkLst>
            <pc:docMk/>
            <pc:sldMk cId="1921910735" sldId="474"/>
            <ac:cxnSpMk id="5" creationId="{0B413F18-488C-F844-33B0-B9C62E1904B0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29" creationId="{E1F1C75D-1720-5108-A4D7-FDB845730DFC}"/>
          </ac:cxnSpMkLst>
        </pc:cxnChg>
        <pc:cxnChg chg="add mod">
          <ac:chgData name="Martin Geiger (Psychology)" userId="8f06b308-1267-4aba-9ebb-7f4bffdc13c4" providerId="ADAL" clId="{80A3F37D-D5E7-4096-9BEE-3D088D773B08}" dt="2024-05-22T13:21:55.151" v="6106"/>
          <ac:cxnSpMkLst>
            <pc:docMk/>
            <pc:sldMk cId="1921910735" sldId="474"/>
            <ac:cxnSpMk id="30" creationId="{8F96EB28-705E-D905-CF57-7814F88B6C66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3:26:08.376" v="6145" actId="11529"/>
          <ac:cxnSpMkLst>
            <pc:docMk/>
            <pc:sldMk cId="1921910735" sldId="474"/>
            <ac:cxnSpMk id="36" creationId="{66E2D033-C087-BF35-9F87-52FAEC4B4761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4:20:16.025" v="6484" actId="478"/>
          <ac:cxnSpMkLst>
            <pc:docMk/>
            <pc:sldMk cId="1921910735" sldId="474"/>
            <ac:cxnSpMk id="40" creationId="{6DBE6024-08E9-6062-C513-A3368C31F55D}"/>
          </ac:cxnSpMkLst>
        </pc:cxnChg>
        <pc:cxnChg chg="add mod">
          <ac:chgData name="Martin Geiger (Psychology)" userId="8f06b308-1267-4aba-9ebb-7f4bffdc13c4" providerId="ADAL" clId="{80A3F37D-D5E7-4096-9BEE-3D088D773B08}" dt="2024-05-22T13:39:24.713" v="6215" actId="693"/>
          <ac:cxnSpMkLst>
            <pc:docMk/>
            <pc:sldMk cId="1921910735" sldId="474"/>
            <ac:cxnSpMk id="42" creationId="{F5509E82-5BCC-DC27-9D60-C9A9DC272D98}"/>
          </ac:cxnSpMkLst>
        </pc:cxnChg>
        <pc:cxnChg chg="add del mod">
          <ac:chgData name="Martin Geiger (Psychology)" userId="8f06b308-1267-4aba-9ebb-7f4bffdc13c4" providerId="ADAL" clId="{80A3F37D-D5E7-4096-9BEE-3D088D773B08}" dt="2024-05-22T14:30:05.305" v="6548" actId="478"/>
          <ac:cxnSpMkLst>
            <pc:docMk/>
            <pc:sldMk cId="1921910735" sldId="474"/>
            <ac:cxnSpMk id="43" creationId="{E3DA5B8A-123A-3A35-16BC-1C3E079A61EC}"/>
          </ac:cxnSpMkLst>
        </pc:cxnChg>
        <pc:cxnChg chg="add del mod">
          <ac:chgData name="Martin Geiger (Psychology)" userId="8f06b308-1267-4aba-9ebb-7f4bffdc13c4" providerId="ADAL" clId="{80A3F37D-D5E7-4096-9BEE-3D088D773B08}" dt="2024-05-22T13:49:39.153" v="6281" actId="478"/>
          <ac:cxnSpMkLst>
            <pc:docMk/>
            <pc:sldMk cId="1921910735" sldId="474"/>
            <ac:cxnSpMk id="44" creationId="{B7DAFD4E-4083-05C6-1B2D-30C1C66A639C}"/>
          </ac:cxnSpMkLst>
        </pc:cxnChg>
        <pc:cxnChg chg="add 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46" creationId="{18FD80BA-E003-7F8B-9245-11DEE6860A99}"/>
          </ac:cxnSpMkLst>
        </pc:cxnChg>
        <pc:cxnChg chg="add del mod">
          <ac:chgData name="Martin Geiger (Psychology)" userId="8f06b308-1267-4aba-9ebb-7f4bffdc13c4" providerId="ADAL" clId="{80A3F37D-D5E7-4096-9BEE-3D088D773B08}" dt="2024-05-22T14:20:16.025" v="6484" actId="478"/>
          <ac:cxnSpMkLst>
            <pc:docMk/>
            <pc:sldMk cId="1921910735" sldId="474"/>
            <ac:cxnSpMk id="47" creationId="{E5249EE9-E467-22A8-ACB3-190129DB516E}"/>
          </ac:cxnSpMkLst>
        </pc:cxnChg>
        <pc:cxnChg chg="add 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51" creationId="{B38532C0-1C4B-7CC8-C245-E3ACA99A4018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55" creationId="{84AC0669-80F9-B500-8A4D-52106C01A996}"/>
          </ac:cxnSpMkLst>
        </pc:cxnChg>
        <pc:cxnChg chg="add del mod">
          <ac:chgData name="Martin Geiger (Psychology)" userId="8f06b308-1267-4aba-9ebb-7f4bffdc13c4" providerId="ADAL" clId="{80A3F37D-D5E7-4096-9BEE-3D088D773B08}" dt="2024-05-22T13:29:24.271" v="6189" actId="478"/>
          <ac:cxnSpMkLst>
            <pc:docMk/>
            <pc:sldMk cId="1921910735" sldId="474"/>
            <ac:cxnSpMk id="64" creationId="{B804726F-DF1D-2272-7793-5BBEC4ABD75C}"/>
          </ac:cxnSpMkLst>
        </pc:cxnChg>
        <pc:cxnChg chg="del mod">
          <ac:chgData name="Martin Geiger (Psychology)" userId="8f06b308-1267-4aba-9ebb-7f4bffdc13c4" providerId="ADAL" clId="{80A3F37D-D5E7-4096-9BEE-3D088D773B08}" dt="2024-05-22T13:43:08.004" v="6244" actId="478"/>
          <ac:cxnSpMkLst>
            <pc:docMk/>
            <pc:sldMk cId="1921910735" sldId="474"/>
            <ac:cxnSpMk id="65" creationId="{C777E104-BF73-67DD-2F99-F6A16FFA7D9B}"/>
          </ac:cxnSpMkLst>
        </pc:cxnChg>
        <pc:cxnChg chg="del mod">
          <ac:chgData name="Martin Geiger (Psychology)" userId="8f06b308-1267-4aba-9ebb-7f4bffdc13c4" providerId="ADAL" clId="{80A3F37D-D5E7-4096-9BEE-3D088D773B08}" dt="2024-05-22T13:49:39.153" v="6281" actId="478"/>
          <ac:cxnSpMkLst>
            <pc:docMk/>
            <pc:sldMk cId="1921910735" sldId="474"/>
            <ac:cxnSpMk id="75" creationId="{31CEC9EC-8104-7838-FC14-8590A7095F52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83" creationId="{5314E7C8-32DB-0CA5-8045-553E67F828B1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84" creationId="{E3DFA0FE-666F-D0C5-CB53-940231FB014F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92" creationId="{157D82D8-0E08-053A-AD41-0CE5B1CD8815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93" creationId="{AB618E39-7AB3-AD92-33A7-4D9027E4DD7B}"/>
          </ac:cxnSpMkLst>
        </pc:cxnChg>
        <pc:cxnChg chg="add del mod">
          <ac:chgData name="Martin Geiger (Psychology)" userId="8f06b308-1267-4aba-9ebb-7f4bffdc13c4" providerId="ADAL" clId="{80A3F37D-D5E7-4096-9BEE-3D088D773B08}" dt="2024-05-22T14:58:35.637" v="6774" actId="478"/>
          <ac:cxnSpMkLst>
            <pc:docMk/>
            <pc:sldMk cId="1921910735" sldId="474"/>
            <ac:cxnSpMk id="95" creationId="{990FC88E-2C14-B720-06D2-E593056BF2ED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96" creationId="{5084723B-7DB8-FB3C-8DDA-97748C12E1F1}"/>
          </ac:cxnSpMkLst>
        </pc:cxnChg>
        <pc:cxnChg chg="add mod">
          <ac:chgData name="Martin Geiger (Psychology)" userId="8f06b308-1267-4aba-9ebb-7f4bffdc13c4" providerId="ADAL" clId="{80A3F37D-D5E7-4096-9BEE-3D088D773B08}" dt="2024-05-22T14:28:50.627" v="6540"/>
          <ac:cxnSpMkLst>
            <pc:docMk/>
            <pc:sldMk cId="1921910735" sldId="474"/>
            <ac:cxnSpMk id="97" creationId="{E52802F5-743F-20B8-F834-0EAC4E7CECD6}"/>
          </ac:cxnSpMkLst>
        </pc:cxnChg>
        <pc:cxnChg chg="add del mod">
          <ac:chgData name="Martin Geiger (Psychology)" userId="8f06b308-1267-4aba-9ebb-7f4bffdc13c4" providerId="ADAL" clId="{80A3F37D-D5E7-4096-9BEE-3D088D773B08}" dt="2024-05-22T14:58:35.637" v="6774" actId="478"/>
          <ac:cxnSpMkLst>
            <pc:docMk/>
            <pc:sldMk cId="1921910735" sldId="474"/>
            <ac:cxnSpMk id="99" creationId="{1A9DD6F0-92D8-0796-C0FC-E7DFAF69DCC2}"/>
          </ac:cxnSpMkLst>
        </pc:cxnChg>
        <pc:cxnChg chg="add del mod">
          <ac:chgData name="Martin Geiger (Psychology)" userId="8f06b308-1267-4aba-9ebb-7f4bffdc13c4" providerId="ADAL" clId="{80A3F37D-D5E7-4096-9BEE-3D088D773B08}" dt="2024-05-22T14:59:34.593" v="6802" actId="478"/>
          <ac:cxnSpMkLst>
            <pc:docMk/>
            <pc:sldMk cId="1921910735" sldId="474"/>
            <ac:cxnSpMk id="101" creationId="{89D1C7BA-16F9-425F-E0C6-E062A549BD67}"/>
          </ac:cxnSpMkLst>
        </pc:cxnChg>
        <pc:cxnChg chg="add del mod">
          <ac:chgData name="Martin Geiger (Psychology)" userId="8f06b308-1267-4aba-9ebb-7f4bffdc13c4" providerId="ADAL" clId="{80A3F37D-D5E7-4096-9BEE-3D088D773B08}" dt="2024-05-22T14:59:34.593" v="6802" actId="478"/>
          <ac:cxnSpMkLst>
            <pc:docMk/>
            <pc:sldMk cId="1921910735" sldId="474"/>
            <ac:cxnSpMk id="103" creationId="{B0C1B579-92C3-59E9-768D-9006D020B001}"/>
          </ac:cxnSpMkLst>
        </pc:cxnChg>
        <pc:cxnChg chg="add mod">
          <ac:chgData name="Martin Geiger (Psychology)" userId="8f06b308-1267-4aba-9ebb-7f4bffdc13c4" providerId="ADAL" clId="{80A3F37D-D5E7-4096-9BEE-3D088D773B08}" dt="2024-05-22T14:34:40.833" v="6559" actId="1076"/>
          <ac:cxnSpMkLst>
            <pc:docMk/>
            <pc:sldMk cId="1921910735" sldId="474"/>
            <ac:cxnSpMk id="104" creationId="{8D3EFE47-9B7A-C3E5-18CE-296EFA7F5D88}"/>
          </ac:cxnSpMkLst>
        </pc:cxnChg>
        <pc:cxnChg chg="add mod">
          <ac:chgData name="Martin Geiger (Psychology)" userId="8f06b308-1267-4aba-9ebb-7f4bffdc13c4" providerId="ADAL" clId="{80A3F37D-D5E7-4096-9BEE-3D088D773B08}" dt="2024-05-22T14:59:34.593" v="6802" actId="478"/>
          <ac:cxnSpMkLst>
            <pc:docMk/>
            <pc:sldMk cId="1921910735" sldId="474"/>
            <ac:cxnSpMk id="106" creationId="{0D75403A-D253-ADC5-B2E9-F747D6373C6F}"/>
          </ac:cxnSpMkLst>
        </pc:cxnChg>
        <pc:cxnChg chg="add del mod">
          <ac:chgData name="Martin Geiger (Psychology)" userId="8f06b308-1267-4aba-9ebb-7f4bffdc13c4" providerId="ADAL" clId="{80A3F37D-D5E7-4096-9BEE-3D088D773B08}" dt="2024-05-22T14:59:34.593" v="6802" actId="478"/>
          <ac:cxnSpMkLst>
            <pc:docMk/>
            <pc:sldMk cId="1921910735" sldId="474"/>
            <ac:cxnSpMk id="107" creationId="{F6E57473-2B35-96BA-DDCB-D8C79FC9A768}"/>
          </ac:cxnSpMkLst>
        </pc:cxnChg>
        <pc:cxnChg chg="add mod">
          <ac:chgData name="Martin Geiger (Psychology)" userId="8f06b308-1267-4aba-9ebb-7f4bffdc13c4" providerId="ADAL" clId="{80A3F37D-D5E7-4096-9BEE-3D088D773B08}" dt="2024-05-22T14:59:34.784" v="6803"/>
          <ac:cxnSpMkLst>
            <pc:docMk/>
            <pc:sldMk cId="1921910735" sldId="474"/>
            <ac:cxnSpMk id="110" creationId="{078816B3-693C-5ADA-BF22-92BE9668ABF0}"/>
          </ac:cxnSpMkLst>
        </pc:cxnChg>
        <pc:cxnChg chg="add mod">
          <ac:chgData name="Martin Geiger (Psychology)" userId="8f06b308-1267-4aba-9ebb-7f4bffdc13c4" providerId="ADAL" clId="{80A3F37D-D5E7-4096-9BEE-3D088D773B08}" dt="2024-05-22T14:59:34.784" v="6803"/>
          <ac:cxnSpMkLst>
            <pc:docMk/>
            <pc:sldMk cId="1921910735" sldId="474"/>
            <ac:cxnSpMk id="112" creationId="{80DDF473-A572-777F-B29B-5DD2C6506486}"/>
          </ac:cxnSpMkLst>
        </pc:cxnChg>
        <pc:cxnChg chg="add mod">
          <ac:chgData name="Martin Geiger (Psychology)" userId="8f06b308-1267-4aba-9ebb-7f4bffdc13c4" providerId="ADAL" clId="{80A3F37D-D5E7-4096-9BEE-3D088D773B08}" dt="2024-05-22T14:59:34.784" v="6803"/>
          <ac:cxnSpMkLst>
            <pc:docMk/>
            <pc:sldMk cId="1921910735" sldId="474"/>
            <ac:cxnSpMk id="114" creationId="{40B95C41-BE56-D98D-4400-768853737A9A}"/>
          </ac:cxnSpMkLst>
        </pc:cxnChg>
        <pc:cxnChg chg="del mod">
          <ac:chgData name="Martin Geiger (Psychology)" userId="8f06b308-1267-4aba-9ebb-7f4bffdc13c4" providerId="ADAL" clId="{80A3F37D-D5E7-4096-9BEE-3D088D773B08}" dt="2024-05-22T14:28:50.358" v="6539" actId="478"/>
          <ac:cxnSpMkLst>
            <pc:docMk/>
            <pc:sldMk cId="1921910735" sldId="474"/>
            <ac:cxnSpMk id="148" creationId="{9E845DCD-0ACB-1A69-335C-B0304CDC648C}"/>
          </ac:cxnSpMkLst>
        </pc:cxnChg>
      </pc:sldChg>
      <pc:sldChg chg="addSp modSp add del mod">
        <pc:chgData name="Martin Geiger (Psychology)" userId="8f06b308-1267-4aba-9ebb-7f4bffdc13c4" providerId="ADAL" clId="{80A3F37D-D5E7-4096-9BEE-3D088D773B08}" dt="2024-05-22T13:30:33.866" v="6198" actId="47"/>
        <pc:sldMkLst>
          <pc:docMk/>
          <pc:sldMk cId="3803765755" sldId="475"/>
        </pc:sldMkLst>
        <pc:spChg chg="mod">
          <ac:chgData name="Martin Geiger (Psychology)" userId="8f06b308-1267-4aba-9ebb-7f4bffdc13c4" providerId="ADAL" clId="{80A3F37D-D5E7-4096-9BEE-3D088D773B08}" dt="2024-05-22T13:26:08.423" v="6147" actId="208"/>
          <ac:spMkLst>
            <pc:docMk/>
            <pc:sldMk cId="3803765755" sldId="475"/>
            <ac:spMk id="63" creationId="{0785B856-00DB-B37E-13B7-23A66AAFCFA9}"/>
          </ac:spMkLst>
        </pc:spChg>
        <pc:cxnChg chg="add mod">
          <ac:chgData name="Martin Geiger (Psychology)" userId="8f06b308-1267-4aba-9ebb-7f4bffdc13c4" providerId="ADAL" clId="{80A3F37D-D5E7-4096-9BEE-3D088D773B08}" dt="2024-05-22T13:24:01.074" v="6114"/>
          <ac:cxnSpMkLst>
            <pc:docMk/>
            <pc:sldMk cId="3803765755" sldId="475"/>
            <ac:cxnSpMk id="4" creationId="{DAEBCF45-F607-927A-42F7-ED44699A9104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4:34:50.970" v="6560" actId="47"/>
        <pc:sldMkLst>
          <pc:docMk/>
          <pc:sldMk cId="943851212" sldId="476"/>
        </pc:sldMkLst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3" creationId="{7016F576-CD72-1A84-809C-FBB9CDF4911F}"/>
          </ac:spMkLst>
        </pc:spChg>
        <pc:spChg chg="add del mod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1" creationId="{6E2B3408-437F-F724-1B92-6232B54027B5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13" creationId="{A6455B6C-8394-B199-6C02-B763ABBFF8A6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17" creationId="{4F4B74AE-BE6E-61A6-D6E4-59B7CC3AE20E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32" creationId="{ED9F7303-7521-2AAC-4782-6AFE6D5724F4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33" creationId="{E69088E9-4894-BB55-7CFA-CA3C120B024F}"/>
          </ac:spMkLst>
        </pc:spChg>
        <pc:spChg chg="add del mod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41" creationId="{5E18FC16-1F94-5D36-88C2-98885B03D2CD}"/>
          </ac:spMkLst>
        </pc:spChg>
        <pc:spChg chg="add mod">
          <ac:chgData name="Martin Geiger (Psychology)" userId="8f06b308-1267-4aba-9ebb-7f4bffdc13c4" providerId="ADAL" clId="{80A3F37D-D5E7-4096-9BEE-3D088D773B08}" dt="2024-05-22T14:24:00.948" v="6504"/>
          <ac:spMkLst>
            <pc:docMk/>
            <pc:sldMk cId="943851212" sldId="476"/>
            <ac:spMk id="43" creationId="{993635A9-5DD2-A65F-CB77-75D24B3EAE27}"/>
          </ac:spMkLst>
        </pc:spChg>
        <pc:spChg chg="add mod">
          <ac:chgData name="Martin Geiger (Psychology)" userId="8f06b308-1267-4aba-9ebb-7f4bffdc13c4" providerId="ADAL" clId="{80A3F37D-D5E7-4096-9BEE-3D088D773B08}" dt="2024-05-22T14:24:00.948" v="6504"/>
          <ac:spMkLst>
            <pc:docMk/>
            <pc:sldMk cId="943851212" sldId="476"/>
            <ac:spMk id="45" creationId="{B26FD33A-D710-BDCA-0033-684ED92BC9DD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47" creationId="{1CA3E55E-E35B-53CD-545C-8A54378FA885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48" creationId="{5CF60B71-237A-6F60-EF24-947347CCA299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0" creationId="{D659B8CE-B1DC-9731-820D-355E42F71043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1" creationId="{20610F2E-2800-7F15-D4BB-9F46EE819AC8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2" creationId="{22BF2686-87CA-BF2C-9429-07EDC89C4825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3" creationId="{BF519CD4-0B67-DD51-32C6-307FEB1E0E85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4" creationId="{E7CADC53-7777-1364-06A1-0880ED649CD7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55" creationId="{B7A494D9-C7FE-6D36-2613-0441BF8F8B1D}"/>
          </ac:spMkLst>
        </pc:spChg>
        <pc:spChg chg="del mod">
          <ac:chgData name="Martin Geiger (Psychology)" userId="8f06b308-1267-4aba-9ebb-7f4bffdc13c4" providerId="ADAL" clId="{80A3F37D-D5E7-4096-9BEE-3D088D773B08}" dt="2024-05-22T14:22:46.295" v="6493" actId="478"/>
          <ac:spMkLst>
            <pc:docMk/>
            <pc:sldMk cId="943851212" sldId="476"/>
            <ac:spMk id="62" creationId="{F5E5DBDC-5016-E2CA-AE11-2654FD20633E}"/>
          </ac:spMkLst>
        </pc:spChg>
        <pc:spChg chg="mod">
          <ac:chgData name="Martin Geiger (Psychology)" userId="8f06b308-1267-4aba-9ebb-7f4bffdc13c4" providerId="ADAL" clId="{80A3F37D-D5E7-4096-9BEE-3D088D773B08}" dt="2024-05-22T14:23:05.876" v="6498" actId="1076"/>
          <ac:spMkLst>
            <pc:docMk/>
            <pc:sldMk cId="943851212" sldId="476"/>
            <ac:spMk id="63" creationId="{0785B856-00DB-B37E-13B7-23A66AAFCFA9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66" creationId="{C7696698-ABD2-CB08-A25D-938E31683157}"/>
          </ac:spMkLst>
        </pc:spChg>
        <pc:spChg chg="del">
          <ac:chgData name="Martin Geiger (Psychology)" userId="8f06b308-1267-4aba-9ebb-7f4bffdc13c4" providerId="ADAL" clId="{80A3F37D-D5E7-4096-9BEE-3D088D773B08}" dt="2024-05-22T13:47:00.484" v="6256" actId="478"/>
          <ac:spMkLst>
            <pc:docMk/>
            <pc:sldMk cId="943851212" sldId="476"/>
            <ac:spMk id="67" creationId="{38CE50F4-7B3B-6D31-9800-8E5A29D121AF}"/>
          </ac:spMkLst>
        </pc:spChg>
        <pc:spChg chg="del">
          <ac:chgData name="Martin Geiger (Psychology)" userId="8f06b308-1267-4aba-9ebb-7f4bffdc13c4" providerId="ADAL" clId="{80A3F37D-D5E7-4096-9BEE-3D088D773B08}" dt="2024-05-22T13:49:15.780" v="6278" actId="478"/>
          <ac:spMkLst>
            <pc:docMk/>
            <pc:sldMk cId="943851212" sldId="476"/>
            <ac:spMk id="74" creationId="{AD3FC258-549F-537E-DAF2-F7C294AACE71}"/>
          </ac:spMkLst>
        </pc:spChg>
        <pc:spChg chg="add mod">
          <ac:chgData name="Martin Geiger (Psychology)" userId="8f06b308-1267-4aba-9ebb-7f4bffdc13c4" providerId="ADAL" clId="{80A3F37D-D5E7-4096-9BEE-3D088D773B08}" dt="2024-05-22T14:28:53.493" v="6542"/>
          <ac:spMkLst>
            <pc:docMk/>
            <pc:sldMk cId="943851212" sldId="476"/>
            <ac:spMk id="84" creationId="{D9A528F3-762A-65E4-1C64-69B4854153F7}"/>
          </ac:spMkLst>
        </pc:spChg>
        <pc:spChg chg="add mod">
          <ac:chgData name="Martin Geiger (Psychology)" userId="8f06b308-1267-4aba-9ebb-7f4bffdc13c4" providerId="ADAL" clId="{80A3F37D-D5E7-4096-9BEE-3D088D773B08}" dt="2024-05-22T14:29:26.565" v="6545" actId="108"/>
          <ac:spMkLst>
            <pc:docMk/>
            <pc:sldMk cId="943851212" sldId="476"/>
            <ac:spMk id="93" creationId="{4B0EAD96-0824-021A-7015-787C9D66984C}"/>
          </ac:spMkLst>
        </pc:spChg>
        <pc:spChg chg="add mod">
          <ac:chgData name="Martin Geiger (Psychology)" userId="8f06b308-1267-4aba-9ebb-7f4bffdc13c4" providerId="ADAL" clId="{80A3F37D-D5E7-4096-9BEE-3D088D773B08}" dt="2024-05-22T14:29:29.075" v="6546" actId="108"/>
          <ac:spMkLst>
            <pc:docMk/>
            <pc:sldMk cId="943851212" sldId="476"/>
            <ac:spMk id="96" creationId="{477624FD-67BA-3E4C-B3F1-A0C32B569CBD}"/>
          </ac:spMkLst>
        </pc:spChg>
        <pc:spChg chg="del">
          <ac:chgData name="Martin Geiger (Psychology)" userId="8f06b308-1267-4aba-9ebb-7f4bffdc13c4" providerId="ADAL" clId="{80A3F37D-D5E7-4096-9BEE-3D088D773B08}" dt="2024-05-22T14:28:53.254" v="6541" actId="478"/>
          <ac:spMkLst>
            <pc:docMk/>
            <pc:sldMk cId="943851212" sldId="476"/>
            <ac:spMk id="147" creationId="{C6A72E05-1298-76A0-8ED2-B25676BEF18C}"/>
          </ac:spMkLst>
        </pc:spChg>
        <pc:cxnChg chg="add mod ord">
          <ac:chgData name="Martin Geiger (Psychology)" userId="8f06b308-1267-4aba-9ebb-7f4bffdc13c4" providerId="ADAL" clId="{80A3F37D-D5E7-4096-9BEE-3D088D773B08}" dt="2024-05-22T14:16:52.155" v="6460" actId="166"/>
          <ac:cxnSpMkLst>
            <pc:docMk/>
            <pc:sldMk cId="943851212" sldId="476"/>
            <ac:cxnSpMk id="5" creationId="{FE47B97B-1862-00A0-B9EA-79FAE843A387}"/>
          </ac:cxnSpMkLst>
        </pc:cxnChg>
        <pc:cxnChg chg="add mod">
          <ac:chgData name="Martin Geiger (Psychology)" userId="8f06b308-1267-4aba-9ebb-7f4bffdc13c4" providerId="ADAL" clId="{80A3F37D-D5E7-4096-9BEE-3D088D773B08}" dt="2024-05-22T13:39:36.937" v="6216"/>
          <ac:cxnSpMkLst>
            <pc:docMk/>
            <pc:sldMk cId="943851212" sldId="476"/>
            <ac:cxnSpMk id="9" creationId="{A229B494-4C0A-21A9-B065-CDE74FBA33FA}"/>
          </ac:cxnSpMkLst>
        </pc:cxnChg>
        <pc:cxnChg chg="add del mod">
          <ac:chgData name="Martin Geiger (Psychology)" userId="8f06b308-1267-4aba-9ebb-7f4bffdc13c4" providerId="ADAL" clId="{80A3F37D-D5E7-4096-9BEE-3D088D773B08}" dt="2024-05-22T13:49:15.780" v="6278" actId="478"/>
          <ac:cxnSpMkLst>
            <pc:docMk/>
            <pc:sldMk cId="943851212" sldId="476"/>
            <ac:cxnSpMk id="10" creationId="{B062AE2F-2A91-B4CA-622A-AB007364FA34}"/>
          </ac:cxnSpMkLst>
        </pc:cxnChg>
        <pc:cxnChg chg="add 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12" creationId="{2E67373E-E20B-275F-74AB-AD6A8C629340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25" creationId="{9B86E335-A143-3A48-8933-E61A0E519E8E}"/>
          </ac:cxnSpMkLst>
        </pc:cxnChg>
        <pc:cxnChg chg="add del mod">
          <ac:chgData name="Martin Geiger (Psychology)" userId="8f06b308-1267-4aba-9ebb-7f4bffdc13c4" providerId="ADAL" clId="{80A3F37D-D5E7-4096-9BEE-3D088D773B08}" dt="2024-05-22T14:21:32.572" v="6486" actId="478"/>
          <ac:cxnSpMkLst>
            <pc:docMk/>
            <pc:sldMk cId="943851212" sldId="476"/>
            <ac:cxnSpMk id="26" creationId="{2A2981DF-F1B0-AA28-74FA-8EDCA7DD5BDA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27" creationId="{CB78C207-E238-2635-0DC2-1890539731E4}"/>
          </ac:cxnSpMkLst>
        </pc:cxnChg>
        <pc:cxnChg chg="add mod ord">
          <ac:chgData name="Martin Geiger (Psychology)" userId="8f06b308-1267-4aba-9ebb-7f4bffdc13c4" providerId="ADAL" clId="{80A3F37D-D5E7-4096-9BEE-3D088D773B08}" dt="2024-05-22T14:16:52.115" v="6459" actId="692"/>
          <ac:cxnSpMkLst>
            <pc:docMk/>
            <pc:sldMk cId="943851212" sldId="476"/>
            <ac:cxnSpMk id="28" creationId="{B69FD5C1-C55E-FE24-5788-919ACEF668F5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4:17:14.744" v="6467" actId="478"/>
          <ac:cxnSpMkLst>
            <pc:docMk/>
            <pc:sldMk cId="943851212" sldId="476"/>
            <ac:cxnSpMk id="36" creationId="{551A3BCD-5735-FEE5-6500-5072FA55286D}"/>
          </ac:cxnSpMkLst>
        </pc:cxnChg>
        <pc:cxnChg chg="add del mod">
          <ac:chgData name="Martin Geiger (Psychology)" userId="8f06b308-1267-4aba-9ebb-7f4bffdc13c4" providerId="ADAL" clId="{80A3F37D-D5E7-4096-9BEE-3D088D773B08}" dt="2024-05-22T14:18:58.518" v="6477" actId="478"/>
          <ac:cxnSpMkLst>
            <pc:docMk/>
            <pc:sldMk cId="943851212" sldId="476"/>
            <ac:cxnSpMk id="37" creationId="{29D6716D-BD90-E6CA-E682-32161AADCBD0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42" creationId="{74784DDE-A323-B428-27EF-1F719B4047B1}"/>
          </ac:cxnSpMkLst>
        </pc:cxnChg>
        <pc:cxnChg chg="add mod">
          <ac:chgData name="Martin Geiger (Psychology)" userId="8f06b308-1267-4aba-9ebb-7f4bffdc13c4" providerId="ADAL" clId="{80A3F37D-D5E7-4096-9BEE-3D088D773B08}" dt="2024-05-22T14:24:00.948" v="6504"/>
          <ac:cxnSpMkLst>
            <pc:docMk/>
            <pc:sldMk cId="943851212" sldId="476"/>
            <ac:cxnSpMk id="44" creationId="{ADA31C41-6C6B-2B33-C2EF-0C53FEC57823}"/>
          </ac:cxnSpMkLst>
        </pc:cxnChg>
        <pc:cxnChg chg="add mod">
          <ac:chgData name="Martin Geiger (Psychology)" userId="8f06b308-1267-4aba-9ebb-7f4bffdc13c4" providerId="ADAL" clId="{80A3F37D-D5E7-4096-9BEE-3D088D773B08}" dt="2024-05-22T14:24:00.948" v="6504"/>
          <ac:cxnSpMkLst>
            <pc:docMk/>
            <pc:sldMk cId="943851212" sldId="476"/>
            <ac:cxnSpMk id="46" creationId="{D54AC50C-D04C-E9C6-C8C7-A4DDA9707B8C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49" creationId="{6CFDD290-3B02-C4C6-F22D-EE71B4779ABE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56" creationId="{AC1AB6FD-57E7-3F19-264E-828601109970}"/>
          </ac:cxnSpMkLst>
        </pc:cxnChg>
        <pc:cxnChg chg="del mod">
          <ac:chgData name="Martin Geiger (Psychology)" userId="8f06b308-1267-4aba-9ebb-7f4bffdc13c4" providerId="ADAL" clId="{80A3F37D-D5E7-4096-9BEE-3D088D773B08}" dt="2024-05-22T14:22:45.608" v="6492" actId="478"/>
          <ac:cxnSpMkLst>
            <pc:docMk/>
            <pc:sldMk cId="943851212" sldId="476"/>
            <ac:cxnSpMk id="64" creationId="{B804726F-DF1D-2272-7793-5BBEC4ABD75C}"/>
          </ac:cxnSpMkLst>
        </pc:cxnChg>
        <pc:cxnChg chg="del mod">
          <ac:chgData name="Martin Geiger (Psychology)" userId="8f06b308-1267-4aba-9ebb-7f4bffdc13c4" providerId="ADAL" clId="{80A3F37D-D5E7-4096-9BEE-3D088D773B08}" dt="2024-05-22T13:43:10.781" v="6246" actId="478"/>
          <ac:cxnSpMkLst>
            <pc:docMk/>
            <pc:sldMk cId="943851212" sldId="476"/>
            <ac:cxnSpMk id="65" creationId="{C777E104-BF73-67DD-2F99-F6A16FFA7D9B}"/>
          </ac:cxnSpMkLst>
        </pc:cxnChg>
        <pc:cxnChg chg="del mod">
          <ac:chgData name="Martin Geiger (Psychology)" userId="8f06b308-1267-4aba-9ebb-7f4bffdc13c4" providerId="ADAL" clId="{80A3F37D-D5E7-4096-9BEE-3D088D773B08}" dt="2024-05-22T13:49:15.780" v="6278" actId="478"/>
          <ac:cxnSpMkLst>
            <pc:docMk/>
            <pc:sldMk cId="943851212" sldId="476"/>
            <ac:cxnSpMk id="75" creationId="{31CEC9EC-8104-7838-FC14-8590A7095F52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78" creationId="{5EDEEC63-B1DB-37E4-B427-D002E94BFC66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79" creationId="{A603053D-DB37-7475-3243-1D1865B58133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80" creationId="{EE57B1BA-1398-030C-A4BD-5E9240498946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81" creationId="{F248B917-2772-40AA-4D7A-9F6A11AE9834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82" creationId="{D02D87F7-BDBA-1D6B-6EF5-E382C5023D92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83" creationId="{D59E3201-C5E5-0CA9-27D5-15716A7766B9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92" creationId="{81F1A6F2-ABBD-ED46-A895-B8AF92054A52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95" creationId="{D3D19DE2-84DA-9BDD-D279-6A6A756097AC}"/>
          </ac:cxnSpMkLst>
        </pc:cxnChg>
        <pc:cxnChg chg="add mod">
          <ac:chgData name="Martin Geiger (Psychology)" userId="8f06b308-1267-4aba-9ebb-7f4bffdc13c4" providerId="ADAL" clId="{80A3F37D-D5E7-4096-9BEE-3D088D773B08}" dt="2024-05-22T14:28:53.493" v="6542"/>
          <ac:cxnSpMkLst>
            <pc:docMk/>
            <pc:sldMk cId="943851212" sldId="476"/>
            <ac:cxnSpMk id="97" creationId="{E12B3AF3-E6FD-2CC4-6928-1BF0E5F98D52}"/>
          </ac:cxnSpMkLst>
        </pc:cxnChg>
        <pc:cxnChg chg="del mod">
          <ac:chgData name="Martin Geiger (Psychology)" userId="8f06b308-1267-4aba-9ebb-7f4bffdc13c4" providerId="ADAL" clId="{80A3F37D-D5E7-4096-9BEE-3D088D773B08}" dt="2024-05-22T14:28:53.254" v="6541" actId="478"/>
          <ac:cxnSpMkLst>
            <pc:docMk/>
            <pc:sldMk cId="943851212" sldId="476"/>
            <ac:cxnSpMk id="148" creationId="{9E845DCD-0ACB-1A69-335C-B0304CDC648C}"/>
          </ac:cxnSpMkLst>
        </pc:cxnChg>
      </pc:sldChg>
      <pc:sldChg chg="addSp modSp add del mod">
        <pc:chgData name="Martin Geiger (Psychology)" userId="8f06b308-1267-4aba-9ebb-7f4bffdc13c4" providerId="ADAL" clId="{80A3F37D-D5E7-4096-9BEE-3D088D773B08}" dt="2024-05-22T13:26:08.407" v="6146"/>
        <pc:sldMkLst>
          <pc:docMk/>
          <pc:sldMk cId="1885808712" sldId="476"/>
        </pc:sldMkLst>
        <pc:spChg chg="mod">
          <ac:chgData name="Martin Geiger (Psychology)" userId="8f06b308-1267-4aba-9ebb-7f4bffdc13c4" providerId="ADAL" clId="{80A3F37D-D5E7-4096-9BEE-3D088D773B08}" dt="2024-05-22T13:25:33.864" v="6124" actId="108"/>
          <ac:spMkLst>
            <pc:docMk/>
            <pc:sldMk cId="1885808712" sldId="476"/>
            <ac:spMk id="63" creationId="{0785B856-00DB-B37E-13B7-23A66AAFCFA9}"/>
          </ac:spMkLst>
        </pc:spChg>
        <pc:spChg chg="mod">
          <ac:chgData name="Martin Geiger (Psychology)" userId="8f06b308-1267-4aba-9ebb-7f4bffdc13c4" providerId="ADAL" clId="{80A3F37D-D5E7-4096-9BEE-3D088D773B08}" dt="2024-05-22T13:25:33.500" v="6122" actId="108"/>
          <ac:spMkLst>
            <pc:docMk/>
            <pc:sldMk cId="1885808712" sldId="476"/>
            <ac:spMk id="74" creationId="{AD3FC258-549F-537E-DAF2-F7C294AACE71}"/>
          </ac:spMkLst>
        </pc:spChg>
        <pc:cxnChg chg="add mod">
          <ac:chgData name="Martin Geiger (Psychology)" userId="8f06b308-1267-4aba-9ebb-7f4bffdc13c4" providerId="ADAL" clId="{80A3F37D-D5E7-4096-9BEE-3D088D773B08}" dt="2024-05-22T13:23:58.197" v="6113"/>
          <ac:cxnSpMkLst>
            <pc:docMk/>
            <pc:sldMk cId="1885808712" sldId="476"/>
            <ac:cxnSpMk id="4" creationId="{CBA994F6-26C3-53CA-4332-857809929EA3}"/>
          </ac:cxnSpMkLst>
        </pc:cxnChg>
        <pc:cxnChg chg="add mod">
          <ac:chgData name="Martin Geiger (Psychology)" userId="8f06b308-1267-4aba-9ebb-7f4bffdc13c4" providerId="ADAL" clId="{80A3F37D-D5E7-4096-9BEE-3D088D773B08}" dt="2024-05-22T13:25:34.332" v="6127" actId="1076"/>
          <ac:cxnSpMkLst>
            <pc:docMk/>
            <pc:sldMk cId="1885808712" sldId="476"/>
            <ac:cxnSpMk id="6" creationId="{3D273E8D-9C88-FC92-5123-5F11BD263B69}"/>
          </ac:cxnSpMkLst>
        </pc:cxnChg>
        <pc:cxnChg chg="mod">
          <ac:chgData name="Martin Geiger (Psychology)" userId="8f06b308-1267-4aba-9ebb-7f4bffdc13c4" providerId="ADAL" clId="{80A3F37D-D5E7-4096-9BEE-3D088D773B08}" dt="2024-05-22T13:25:33.864" v="6124" actId="108"/>
          <ac:cxnSpMkLst>
            <pc:docMk/>
            <pc:sldMk cId="1885808712" sldId="476"/>
            <ac:cxnSpMk id="64" creationId="{B804726F-DF1D-2272-7793-5BBEC4ABD75C}"/>
          </ac:cxnSpMkLst>
        </pc:cxnChg>
        <pc:cxnChg chg="mod">
          <ac:chgData name="Martin Geiger (Psychology)" userId="8f06b308-1267-4aba-9ebb-7f4bffdc13c4" providerId="ADAL" clId="{80A3F37D-D5E7-4096-9BEE-3D088D773B08}" dt="2024-05-22T13:25:33.864" v="6124" actId="108"/>
          <ac:cxnSpMkLst>
            <pc:docMk/>
            <pc:sldMk cId="1885808712" sldId="476"/>
            <ac:cxnSpMk id="65" creationId="{C777E104-BF73-67DD-2F99-F6A16FFA7D9B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2T15:40:35.436" v="6900" actId="108"/>
        <pc:sldMkLst>
          <pc:docMk/>
          <pc:sldMk cId="489946155" sldId="477"/>
        </pc:sldMkLst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2" creationId="{84D7498D-18BD-984F-7DFC-69A43367766A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3" creationId="{7016F576-CD72-1A84-809C-FBB9CDF4911F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13" creationId="{A6455B6C-8394-B199-6C02-B763ABBFF8A6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6" creationId="{EA9A8AD3-982E-97F5-FC01-9900CC12FBF2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17" creationId="{4F4B74AE-BE6E-61A6-D6E4-59B7CC3AE20E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8" creationId="{380B4E13-2048-A1AF-0FCE-5B37441241EB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9" creationId="{9ACBAA08-6121-814A-50AD-C0120AC5447F}"/>
          </ac:spMkLst>
        </pc:spChg>
        <pc:spChg chg="del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20" creationId="{43C88E94-0860-3487-B5C0-552AC6499B35}"/>
          </ac:spMkLst>
        </pc:spChg>
        <pc:spChg chg="del">
          <ac:chgData name="Martin Geiger (Psychology)" userId="8f06b308-1267-4aba-9ebb-7f4bffdc13c4" providerId="ADAL" clId="{80A3F37D-D5E7-4096-9BEE-3D088D773B08}" dt="2024-05-22T14:24:07.094" v="6505" actId="478"/>
          <ac:spMkLst>
            <pc:docMk/>
            <pc:sldMk cId="489946155" sldId="477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22T14:23:53.833" v="6502" actId="478"/>
          <ac:spMkLst>
            <pc:docMk/>
            <pc:sldMk cId="489946155" sldId="477"/>
            <ac:spMk id="28" creationId="{F5F17028-7EAB-4647-ECE0-968B3C8985FF}"/>
          </ac:spMkLst>
        </pc:spChg>
        <pc:spChg chg="add del mod">
          <ac:chgData name="Martin Geiger (Psychology)" userId="8f06b308-1267-4aba-9ebb-7f4bffdc13c4" providerId="ADAL" clId="{80A3F37D-D5E7-4096-9BEE-3D088D773B08}" dt="2024-05-22T14:23:53.833" v="6502" actId="478"/>
          <ac:spMkLst>
            <pc:docMk/>
            <pc:sldMk cId="489946155" sldId="477"/>
            <ac:spMk id="30" creationId="{9097970B-B110-EBCF-B8D8-F649BF495BE5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32" creationId="{ED9F7303-7521-2AAC-4782-6AFE6D5724F4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33" creationId="{E69088E9-4894-BB55-7CFA-CA3C120B024F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1" creationId="{25E6EF49-E8AD-9CAA-4FCE-CC842D50E32D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2" creationId="{160ECFF4-FC82-4D21-443A-99BB957604E8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3" creationId="{04EE3327-FF98-7880-2C3D-74E2B20944C7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4" creationId="{9C6B2829-B024-E796-F695-58D1E595BC99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5" creationId="{9D5FADAA-2601-1F23-C3FB-477B03596056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6" creationId="{D0512940-6BBD-2E5A-A5A1-8E6FC87F08DC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7" creationId="{FEF44936-895B-6752-9C0F-B42613803C7B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48" creationId="{0DB67C6F-8147-715B-EB44-B7EA94C39577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2" creationId="{C1EFD37B-175E-4485-C13D-1C7D1886E8AA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3" creationId="{B177AA0A-1540-B056-DF3F-545AED946630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4" creationId="{9CC519D9-78BE-D9A8-9165-DFEBA104C1F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5" creationId="{F4A1E45F-C18B-D3CC-39E2-5080BBE4D02C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56" creationId="{14B85F93-5109-3CC5-C3AA-14259F5E4D28}"/>
          </ac:spMkLst>
        </pc:spChg>
        <pc:spChg chg="del">
          <ac:chgData name="Martin Geiger (Psychology)" userId="8f06b308-1267-4aba-9ebb-7f4bffdc13c4" providerId="ADAL" clId="{80A3F37D-D5E7-4096-9BEE-3D088D773B08}" dt="2024-05-22T13:41:11.980" v="6226" actId="478"/>
          <ac:spMkLst>
            <pc:docMk/>
            <pc:sldMk cId="489946155" sldId="477"/>
            <ac:spMk id="62" creationId="{F5E5DBDC-5016-E2CA-AE11-2654FD20633E}"/>
          </ac:spMkLst>
        </pc:spChg>
        <pc:spChg chg="del mod">
          <ac:chgData name="Martin Geiger (Psychology)" userId="8f06b308-1267-4aba-9ebb-7f4bffdc13c4" providerId="ADAL" clId="{80A3F37D-D5E7-4096-9BEE-3D088D773B08}" dt="2024-05-22T13:41:11.980" v="6226" actId="478"/>
          <ac:spMkLst>
            <pc:docMk/>
            <pc:sldMk cId="489946155" sldId="477"/>
            <ac:spMk id="63" creationId="{0785B856-00DB-B37E-13B7-23A66AAFCFA9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66" creationId="{C7696698-ABD2-CB08-A25D-938E31683157}"/>
          </ac:spMkLst>
        </pc:spChg>
        <pc:spChg chg="del">
          <ac:chgData name="Martin Geiger (Psychology)" userId="8f06b308-1267-4aba-9ebb-7f4bffdc13c4" providerId="ADAL" clId="{80A3F37D-D5E7-4096-9BEE-3D088D773B08}" dt="2024-05-22T13:47:03.347" v="6257" actId="478"/>
          <ac:spMkLst>
            <pc:docMk/>
            <pc:sldMk cId="489946155" sldId="477"/>
            <ac:spMk id="67" creationId="{38CE50F4-7B3B-6D31-9800-8E5A29D121AF}"/>
          </ac:spMkLst>
        </pc:spChg>
        <pc:spChg chg="del mod">
          <ac:chgData name="Martin Geiger (Psychology)" userId="8f06b308-1267-4aba-9ebb-7f4bffdc13c4" providerId="ADAL" clId="{80A3F37D-D5E7-4096-9BEE-3D088D773B08}" dt="2024-05-22T14:24:07.094" v="6505" actId="478"/>
          <ac:spMkLst>
            <pc:docMk/>
            <pc:sldMk cId="489946155" sldId="477"/>
            <ac:spMk id="74" creationId="{AD3FC258-549F-537E-DAF2-F7C294AACE71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78" creationId="{CB006FDD-230E-E786-ED84-47DC7C22A647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82" creationId="{E66152AB-7ED3-5EE6-FA17-1F6F66B861F6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83" creationId="{62D91F45-F57D-D3DB-75B9-540E5EB152EE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84" creationId="{DFFED194-15DE-D485-E227-ED9A9F4FB86A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2" creationId="{751E11EF-F559-CCCC-3496-80692678D97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3" creationId="{4C2AC1C7-8817-C8F6-C510-71C399C64E46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5" creationId="{8E894BAB-FED8-5708-6F79-B500523EED4F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6" creationId="{BEF76B7D-2637-2090-1F81-B804584E5565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7" creationId="{4486904F-DAC5-0087-A095-7710D9187492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8" creationId="{656E2128-2498-CC12-BC32-204E6D6920C1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99" creationId="{E2F98683-2F9F-DFED-D3E2-79B4F4F53D5E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0" creationId="{15418EA2-89DC-0CA5-4BDF-944D1650AE11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1" creationId="{0F50B6A4-2721-28BA-8873-E1FFBD7625CD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2" creationId="{165206A5-13FE-B2CE-735C-03619B165876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5" creationId="{5FF988A6-8F42-8415-89F1-5EA3FF794ADE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6" creationId="{A83BC0B1-DF39-8606-CD43-42238A34E482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7" creationId="{5922A8AE-6B65-366F-9466-6774F346FB3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8" creationId="{D2A96FB5-BD1B-C637-52B2-D7C3BE5B4B8A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09" creationId="{241B17E8-D480-3365-DD25-7F5145038F83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0" creationId="{B4BCE021-A4B8-5093-3ADA-377A6CB8298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1" creationId="{27751573-C964-6D37-96F5-FB054CC4FF68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3" creationId="{0881FC1F-CA6B-A0EA-C5A1-B92AA6FB519A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4" creationId="{B8B5DA44-7276-3280-EC57-C3F2E5785C80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5" creationId="{8C47B5F8-2A59-8F29-164A-0517EBFBD12D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6" creationId="{8B685239-31DA-7258-8027-69FCC1CF95C4}"/>
          </ac:spMkLst>
        </pc:spChg>
        <pc:spChg chg="add del mod">
          <ac:chgData name="Martin Geiger (Psychology)" userId="8f06b308-1267-4aba-9ebb-7f4bffdc13c4" providerId="ADAL" clId="{80A3F37D-D5E7-4096-9BEE-3D088D773B08}" dt="2024-05-22T13:51:09.378" v="6308" actId="478"/>
          <ac:spMkLst>
            <pc:docMk/>
            <pc:sldMk cId="489946155" sldId="477"/>
            <ac:spMk id="117" creationId="{C804ABEE-4B58-43B0-F822-8675F79B978E}"/>
          </ac:spMkLst>
        </pc:spChg>
        <pc:spChg chg="add del mod">
          <ac:chgData name="Martin Geiger (Psychology)" userId="8f06b308-1267-4aba-9ebb-7f4bffdc13c4" providerId="ADAL" clId="{80A3F37D-D5E7-4096-9BEE-3D088D773B08}" dt="2024-05-22T14:24:07.094" v="6505" actId="478"/>
          <ac:spMkLst>
            <pc:docMk/>
            <pc:sldMk cId="489946155" sldId="477"/>
            <ac:spMk id="140" creationId="{71F2C8B2-B48B-921F-1482-7DF671249F82}"/>
          </ac:spMkLst>
        </pc:spChg>
        <pc:spChg chg="add del mod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42" creationId="{F026DB11-7775-F0EE-D88E-5145258638E8}"/>
          </ac:spMkLst>
        </pc:spChg>
        <pc:spChg chg="add del mod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43" creationId="{2ED3F7B3-18BA-46A5-FFDA-8771C9F1ADC6}"/>
          </ac:spMkLst>
        </pc:spChg>
        <pc:spChg chg="add del mod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45" creationId="{98806015-715C-9589-3FD4-7C2CB7F07A40}"/>
          </ac:spMkLst>
        </pc:spChg>
        <pc:spChg chg="del">
          <ac:chgData name="Martin Geiger (Psychology)" userId="8f06b308-1267-4aba-9ebb-7f4bffdc13c4" providerId="ADAL" clId="{80A3F37D-D5E7-4096-9BEE-3D088D773B08}" dt="2024-05-22T14:24:07.094" v="6505" actId="478"/>
          <ac:spMkLst>
            <pc:docMk/>
            <pc:sldMk cId="489946155" sldId="477"/>
            <ac:spMk id="147" creationId="{C6A72E05-1298-76A0-8ED2-B25676BEF18C}"/>
          </ac:spMkLst>
        </pc:spChg>
        <pc:spChg chg="add del mod">
          <ac:chgData name="Martin Geiger (Psychology)" userId="8f06b308-1267-4aba-9ebb-7f4bffdc13c4" providerId="ADAL" clId="{80A3F37D-D5E7-4096-9BEE-3D088D773B08}" dt="2024-05-22T14:28:56.751" v="6543" actId="478"/>
          <ac:spMkLst>
            <pc:docMk/>
            <pc:sldMk cId="489946155" sldId="477"/>
            <ac:spMk id="149" creationId="{D9E86062-6112-18B7-3F07-E4DFE1E23B9B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1" creationId="{B0008F24-8EE0-DFF5-0506-957B18ABE05D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2" creationId="{3F6B2F96-C997-DC43-5F92-426E015B0A58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4" creationId="{D487EA51-83E1-186E-6958-5CCC72F5643E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5" creationId="{73AF66CC-5510-5FBE-6A8F-26EB56E6067E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6" creationId="{770ED154-C392-4DF8-F45A-9F9F47A58CFC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7" creationId="{E7751F00-D658-5522-7885-316AB4B1F41D}"/>
          </ac:spMkLst>
        </pc:spChg>
        <pc:spChg chg="add mod">
          <ac:chgData name="Martin Geiger (Psychology)" userId="8f06b308-1267-4aba-9ebb-7f4bffdc13c4" providerId="ADAL" clId="{80A3F37D-D5E7-4096-9BEE-3D088D773B08}" dt="2024-05-22T14:28:56.989" v="6544"/>
          <ac:spMkLst>
            <pc:docMk/>
            <pc:sldMk cId="489946155" sldId="477"/>
            <ac:spMk id="158" creationId="{80DCB7C6-DA1E-5A87-B7FB-B39F6B8DC5E3}"/>
          </ac:spMkLst>
        </pc:spChg>
        <pc:spChg chg="add del mod">
          <ac:chgData name="Martin Geiger (Psychology)" userId="8f06b308-1267-4aba-9ebb-7f4bffdc13c4" providerId="ADAL" clId="{80A3F37D-D5E7-4096-9BEE-3D088D773B08}" dt="2024-05-22T14:58:38.657" v="6776" actId="478"/>
          <ac:spMkLst>
            <pc:docMk/>
            <pc:sldMk cId="489946155" sldId="477"/>
            <ac:spMk id="159" creationId="{F8F17EEB-171F-8A65-231C-CA6EA9C9F366}"/>
          </ac:spMkLst>
        </pc:spChg>
        <pc:spChg chg="add del mod">
          <ac:chgData name="Martin Geiger (Psychology)" userId="8f06b308-1267-4aba-9ebb-7f4bffdc13c4" providerId="ADAL" clId="{80A3F37D-D5E7-4096-9BEE-3D088D773B08}" dt="2024-05-22T14:59:38.290" v="6804" actId="478"/>
          <ac:spMkLst>
            <pc:docMk/>
            <pc:sldMk cId="489946155" sldId="477"/>
            <ac:spMk id="167" creationId="{0DAF89AF-0C94-4CF5-D82B-DC2E95F3EDC3}"/>
          </ac:spMkLst>
        </pc:spChg>
        <pc:spChg chg="add del mod">
          <ac:chgData name="Martin Geiger (Psychology)" userId="8f06b308-1267-4aba-9ebb-7f4bffdc13c4" providerId="ADAL" clId="{80A3F37D-D5E7-4096-9BEE-3D088D773B08}" dt="2024-05-22T14:59:38.290" v="6804" actId="478"/>
          <ac:spMkLst>
            <pc:docMk/>
            <pc:sldMk cId="489946155" sldId="477"/>
            <ac:spMk id="169" creationId="{C2FC93AD-F85D-DD2C-CB4E-0826EE85B2DD}"/>
          </ac:spMkLst>
        </pc:spChg>
        <pc:spChg chg="add del mod">
          <ac:chgData name="Martin Geiger (Psychology)" userId="8f06b308-1267-4aba-9ebb-7f4bffdc13c4" providerId="ADAL" clId="{80A3F37D-D5E7-4096-9BEE-3D088D773B08}" dt="2024-05-22T14:59:38.290" v="6804" actId="478"/>
          <ac:spMkLst>
            <pc:docMk/>
            <pc:sldMk cId="489946155" sldId="477"/>
            <ac:spMk id="171" creationId="{5031BBB0-970E-1DA0-25DE-11DF4F1681D8}"/>
          </ac:spMkLst>
        </pc:spChg>
        <pc:spChg chg="add mod">
          <ac:chgData name="Martin Geiger (Psychology)" userId="8f06b308-1267-4aba-9ebb-7f4bffdc13c4" providerId="ADAL" clId="{80A3F37D-D5E7-4096-9BEE-3D088D773B08}" dt="2024-05-22T15:40:19.153" v="6898" actId="1076"/>
          <ac:spMkLst>
            <pc:docMk/>
            <pc:sldMk cId="489946155" sldId="477"/>
            <ac:spMk id="173" creationId="{46267312-CB0D-CEE0-DB14-1E5BEB0C690B}"/>
          </ac:spMkLst>
        </pc:spChg>
        <pc:spChg chg="add del mod">
          <ac:chgData name="Martin Geiger (Psychology)" userId="8f06b308-1267-4aba-9ebb-7f4bffdc13c4" providerId="ADAL" clId="{80A3F37D-D5E7-4096-9BEE-3D088D773B08}" dt="2024-05-22T14:59:38.290" v="6804" actId="478"/>
          <ac:spMkLst>
            <pc:docMk/>
            <pc:sldMk cId="489946155" sldId="477"/>
            <ac:spMk id="174" creationId="{AEEA5687-B80C-B527-7361-671791933B40}"/>
          </ac:spMkLst>
        </pc:spChg>
        <pc:spChg chg="add mod">
          <ac:chgData name="Martin Geiger (Psychology)" userId="8f06b308-1267-4aba-9ebb-7f4bffdc13c4" providerId="ADAL" clId="{80A3F37D-D5E7-4096-9BEE-3D088D773B08}" dt="2024-05-22T14:59:38.499" v="6805"/>
          <ac:spMkLst>
            <pc:docMk/>
            <pc:sldMk cId="489946155" sldId="477"/>
            <ac:spMk id="177" creationId="{5797D9E0-6F5D-61D3-B229-C13618582ADB}"/>
          </ac:spMkLst>
        </pc:spChg>
        <pc:spChg chg="add mod">
          <ac:chgData name="Martin Geiger (Psychology)" userId="8f06b308-1267-4aba-9ebb-7f4bffdc13c4" providerId="ADAL" clId="{80A3F37D-D5E7-4096-9BEE-3D088D773B08}" dt="2024-05-22T15:40:31.819" v="6899" actId="108"/>
          <ac:spMkLst>
            <pc:docMk/>
            <pc:sldMk cId="489946155" sldId="477"/>
            <ac:spMk id="178" creationId="{6A3B1F8E-250C-B72F-48D8-D02631337456}"/>
          </ac:spMkLst>
        </pc:spChg>
        <pc:spChg chg="add mod">
          <ac:chgData name="Martin Geiger (Psychology)" userId="8f06b308-1267-4aba-9ebb-7f4bffdc13c4" providerId="ADAL" clId="{80A3F37D-D5E7-4096-9BEE-3D088D773B08}" dt="2024-05-22T15:40:35.436" v="6900" actId="108"/>
          <ac:spMkLst>
            <pc:docMk/>
            <pc:sldMk cId="489946155" sldId="477"/>
            <ac:spMk id="180" creationId="{C1FB42A7-BF2F-E0F7-5CF8-8CDAA356F4DE}"/>
          </ac:spMkLst>
        </pc:spChg>
        <pc:spChg chg="add mod">
          <ac:chgData name="Martin Geiger (Psychology)" userId="8f06b308-1267-4aba-9ebb-7f4bffdc13c4" providerId="ADAL" clId="{80A3F37D-D5E7-4096-9BEE-3D088D773B08}" dt="2024-05-22T14:59:38.499" v="6805"/>
          <ac:spMkLst>
            <pc:docMk/>
            <pc:sldMk cId="489946155" sldId="477"/>
            <ac:spMk id="182" creationId="{66768AAA-6F7D-8E7B-0264-45A3EF937F18}"/>
          </ac:spMkLst>
        </pc:spChg>
        <pc:cxnChg chg="add del mod">
          <ac:chgData name="Martin Geiger (Psychology)" userId="8f06b308-1267-4aba-9ebb-7f4bffdc13c4" providerId="ADAL" clId="{80A3F37D-D5E7-4096-9BEE-3D088D773B08}" dt="2024-05-22T14:16:52.215" v="6462" actId="478"/>
          <ac:cxnSpMkLst>
            <pc:docMk/>
            <pc:sldMk cId="489946155" sldId="477"/>
            <ac:cxnSpMk id="4" creationId="{E541BDDC-965C-841D-7A75-378917B75F7E}"/>
          </ac:cxnSpMkLst>
        </pc:cxnChg>
        <pc:cxnChg chg="mod">
          <ac:chgData name="Martin Geiger (Psychology)" userId="8f06b308-1267-4aba-9ebb-7f4bffdc13c4" providerId="ADAL" clId="{80A3F37D-D5E7-4096-9BEE-3D088D773B08}" dt="2024-05-22T15:38:53.989" v="6897" actId="1076"/>
          <ac:cxnSpMkLst>
            <pc:docMk/>
            <pc:sldMk cId="489946155" sldId="477"/>
            <ac:cxnSpMk id="5" creationId="{FE47B97B-1862-00A0-B9EA-79FAE843A387}"/>
          </ac:cxnSpMkLst>
        </pc:cxnChg>
        <pc:cxnChg chg="add del mod">
          <ac:chgData name="Martin Geiger (Psychology)" userId="8f06b308-1267-4aba-9ebb-7f4bffdc13c4" providerId="ADAL" clId="{80A3F37D-D5E7-4096-9BEE-3D088D773B08}" dt="2024-05-22T14:16:52.175" v="6461" actId="478"/>
          <ac:cxnSpMkLst>
            <pc:docMk/>
            <pc:sldMk cId="489946155" sldId="477"/>
            <ac:cxnSpMk id="6" creationId="{1140061F-4FC3-1CCF-8CBF-7FD01EBB7DCE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14" creationId="{2FCB089B-9D68-F5D4-B2A2-452C00DAC0EB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23" creationId="{583869C9-FC75-21B3-EB01-437B9D467D7B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25" creationId="{9B86E335-A143-3A48-8933-E61A0E519E8E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27" creationId="{CB78C207-E238-2635-0DC2-1890539731E4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29" creationId="{E1F1C75D-1720-5108-A4D7-FDB845730DFC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22T14:23:53.833" v="6502" actId="478"/>
          <ac:cxnSpMkLst>
            <pc:docMk/>
            <pc:sldMk cId="489946155" sldId="477"/>
            <ac:cxnSpMk id="34" creationId="{FA3A92D5-AB66-AF5D-8869-F36E5D72F6EE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4:23:53.833" v="6502" actId="478"/>
          <ac:cxnSpMkLst>
            <pc:docMk/>
            <pc:sldMk cId="489946155" sldId="477"/>
            <ac:cxnSpMk id="37" creationId="{B2ECC2B5-8CAC-AFF4-6DCC-7A6D434954CF}"/>
          </ac:cxnSpMkLst>
        </pc:cxnChg>
        <pc:cxnChg chg="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39" creationId="{83557549-56A2-AC4B-228D-96F61976D64D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49" creationId="{4F924BAC-8FF2-9A94-F25D-8A8D2A5B6C1D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50" creationId="{8730708E-64A7-62F3-9818-A388B3501EFC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51" creationId="{D1DC7933-8F7A-B7AE-03ED-625C2B83C47D}"/>
          </ac:cxnSpMkLst>
        </pc:cxnChg>
        <pc:cxnChg chg="del mod">
          <ac:chgData name="Martin Geiger (Psychology)" userId="8f06b308-1267-4aba-9ebb-7f4bffdc13c4" providerId="ADAL" clId="{80A3F37D-D5E7-4096-9BEE-3D088D773B08}" dt="2024-05-22T13:41:11.980" v="6226" actId="478"/>
          <ac:cxnSpMkLst>
            <pc:docMk/>
            <pc:sldMk cId="489946155" sldId="477"/>
            <ac:cxnSpMk id="64" creationId="{B804726F-DF1D-2272-7793-5BBEC4ABD75C}"/>
          </ac:cxnSpMkLst>
        </pc:cxnChg>
        <pc:cxnChg chg="del mod">
          <ac:chgData name="Martin Geiger (Psychology)" userId="8f06b308-1267-4aba-9ebb-7f4bffdc13c4" providerId="ADAL" clId="{80A3F37D-D5E7-4096-9BEE-3D088D773B08}" dt="2024-05-22T13:43:14.007" v="6248" actId="478"/>
          <ac:cxnSpMkLst>
            <pc:docMk/>
            <pc:sldMk cId="489946155" sldId="477"/>
            <ac:cxnSpMk id="65" creationId="{C777E104-BF73-67DD-2F99-F6A16FFA7D9B}"/>
          </ac:cxnSpMkLst>
        </pc:cxnChg>
        <pc:cxnChg chg="add del mod">
          <ac:chgData name="Martin Geiger (Psychology)" userId="8f06b308-1267-4aba-9ebb-7f4bffdc13c4" providerId="ADAL" clId="{80A3F37D-D5E7-4096-9BEE-3D088D773B08}" dt="2024-05-22T14:16:51.796" v="6452" actId="478"/>
          <ac:cxnSpMkLst>
            <pc:docMk/>
            <pc:sldMk cId="489946155" sldId="477"/>
            <ac:cxnSpMk id="75" creationId="{31CEC9EC-8104-7838-FC14-8590A7095F52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79" creationId="{34604633-33C7-BE71-6010-1053EC7C9CE6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80" creationId="{80C36221-8B7F-EC1E-6F8B-0D99BA32E590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81" creationId="{DB8FCAD9-5B6C-C86A-D4F1-855E595F0B9B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103" creationId="{5B851D38-85D3-7C86-8F9C-095B1578366C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104" creationId="{BD87C201-F456-9563-E4E9-6127CA0F8B9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112" creationId="{0823DC8E-3D14-DC1B-C2FF-581C5A0D3DDD}"/>
          </ac:cxnSpMkLst>
        </pc:cxnChg>
        <pc:cxnChg chg="add del mod">
          <ac:chgData name="Martin Geiger (Psychology)" userId="8f06b308-1267-4aba-9ebb-7f4bffdc13c4" providerId="ADAL" clId="{80A3F37D-D5E7-4096-9BEE-3D088D773B08}" dt="2024-05-22T13:51:09.378" v="6308" actId="478"/>
          <ac:cxnSpMkLst>
            <pc:docMk/>
            <pc:sldMk cId="489946155" sldId="477"/>
            <ac:cxnSpMk id="118" creationId="{0595DBC5-A3A4-8D53-D0D6-39D9FA0DA26E}"/>
          </ac:cxnSpMkLst>
        </pc:cxnChg>
        <pc:cxnChg chg="add del mod">
          <ac:chgData name="Martin Geiger (Psychology)" userId="8f06b308-1267-4aba-9ebb-7f4bffdc13c4" providerId="ADAL" clId="{80A3F37D-D5E7-4096-9BEE-3D088D773B08}" dt="2024-05-22T14:18:26.580" v="6471" actId="478"/>
          <ac:cxnSpMkLst>
            <pc:docMk/>
            <pc:sldMk cId="489946155" sldId="477"/>
            <ac:cxnSpMk id="135" creationId="{6EF99692-6B83-E1F4-6EE0-3425BCD321AC}"/>
          </ac:cxnSpMkLst>
        </pc:cxnChg>
        <pc:cxnChg chg="add mod">
          <ac:chgData name="Martin Geiger (Psychology)" userId="8f06b308-1267-4aba-9ebb-7f4bffdc13c4" providerId="ADAL" clId="{80A3F37D-D5E7-4096-9BEE-3D088D773B08}" dt="2024-05-22T14:17:16.334" v="6468"/>
          <ac:cxnSpMkLst>
            <pc:docMk/>
            <pc:sldMk cId="489946155" sldId="477"/>
            <ac:cxnSpMk id="136" creationId="{68522F54-5E49-D7DC-A4DE-BF62AD7B9362}"/>
          </ac:cxnSpMkLst>
        </pc:cxnChg>
        <pc:cxnChg chg="add mod">
          <ac:chgData name="Martin Geiger (Psychology)" userId="8f06b308-1267-4aba-9ebb-7f4bffdc13c4" providerId="ADAL" clId="{80A3F37D-D5E7-4096-9BEE-3D088D773B08}" dt="2024-05-22T14:18:35.152" v="6474" actId="1076"/>
          <ac:cxnSpMkLst>
            <pc:docMk/>
            <pc:sldMk cId="489946155" sldId="477"/>
            <ac:cxnSpMk id="138" creationId="{7179F852-D090-9767-E104-6033A5E43DDB}"/>
          </ac:cxnSpMkLst>
        </pc:cxnChg>
        <pc:cxnChg chg="add del mod">
          <ac:chgData name="Martin Geiger (Psychology)" userId="8f06b308-1267-4aba-9ebb-7f4bffdc13c4" providerId="ADAL" clId="{80A3F37D-D5E7-4096-9BEE-3D088D773B08}" dt="2024-05-22T14:24:07.094" v="6505" actId="478"/>
          <ac:cxnSpMkLst>
            <pc:docMk/>
            <pc:sldMk cId="489946155" sldId="477"/>
            <ac:cxnSpMk id="139" creationId="{F54F42B4-E579-1DAF-79C9-B1185D1EB7C9}"/>
          </ac:cxnSpMkLst>
        </pc:cxnChg>
        <pc:cxnChg chg="add del mod">
          <ac:chgData name="Martin Geiger (Psychology)" userId="8f06b308-1267-4aba-9ebb-7f4bffdc13c4" providerId="ADAL" clId="{80A3F37D-D5E7-4096-9BEE-3D088D773B08}" dt="2024-05-22T14:24:07.094" v="6505" actId="478"/>
          <ac:cxnSpMkLst>
            <pc:docMk/>
            <pc:sldMk cId="489946155" sldId="477"/>
            <ac:cxnSpMk id="141" creationId="{BD2C6519-1B57-9BC3-6DAE-76571194D588}"/>
          </ac:cxnSpMkLst>
        </pc:cxnChg>
        <pc:cxnChg chg="add 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144" creationId="{3D069F1D-CC91-2634-9570-1A5713E1586B}"/>
          </ac:cxnSpMkLst>
        </pc:cxnChg>
        <pc:cxnChg chg="add 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146" creationId="{52062C06-07CA-3A55-88A4-811435B8D7E9}"/>
          </ac:cxnSpMkLst>
        </pc:cxnChg>
        <pc:cxnChg chg="del mod">
          <ac:chgData name="Martin Geiger (Psychology)" userId="8f06b308-1267-4aba-9ebb-7f4bffdc13c4" providerId="ADAL" clId="{80A3F37D-D5E7-4096-9BEE-3D088D773B08}" dt="2024-05-22T14:24:07.094" v="6505" actId="478"/>
          <ac:cxnSpMkLst>
            <pc:docMk/>
            <pc:sldMk cId="489946155" sldId="477"/>
            <ac:cxnSpMk id="148" creationId="{9E845DCD-0ACB-1A69-335C-B0304CDC648C}"/>
          </ac:cxnSpMkLst>
        </pc:cxnChg>
        <pc:cxnChg chg="add del mod">
          <ac:chgData name="Martin Geiger (Psychology)" userId="8f06b308-1267-4aba-9ebb-7f4bffdc13c4" providerId="ADAL" clId="{80A3F37D-D5E7-4096-9BEE-3D088D773B08}" dt="2024-05-22T14:28:56.751" v="6543" actId="478"/>
          <ac:cxnSpMkLst>
            <pc:docMk/>
            <pc:sldMk cId="489946155" sldId="477"/>
            <ac:cxnSpMk id="150" creationId="{B5741BCD-6AE1-2446-CDD6-44654F696DC6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53" creationId="{22BE82D8-6537-D1DD-E2DE-0F583142C261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0" creationId="{75E68ED1-0742-321C-FF8D-C9B5AAB4A652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1" creationId="{78F208BC-9986-9699-A722-1EC619317935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2" creationId="{3766F5B1-663F-D04F-B2CE-306FDF7BDD84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3" creationId="{DA20B860-ADAA-71BA-5565-039EECB85BBE}"/>
          </ac:cxnSpMkLst>
        </pc:cxnChg>
        <pc:cxnChg chg="add del mod">
          <ac:chgData name="Martin Geiger (Psychology)" userId="8f06b308-1267-4aba-9ebb-7f4bffdc13c4" providerId="ADAL" clId="{80A3F37D-D5E7-4096-9BEE-3D088D773B08}" dt="2024-05-22T14:58:38.657" v="6776" actId="478"/>
          <ac:cxnSpMkLst>
            <pc:docMk/>
            <pc:sldMk cId="489946155" sldId="477"/>
            <ac:cxnSpMk id="164" creationId="{1D56DB03-5180-7F20-5D23-D634B04036B1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5" creationId="{D43D6E93-23E9-8B46-E98D-0CD83CB660D6}"/>
          </ac:cxnSpMkLst>
        </pc:cxnChg>
        <pc:cxnChg chg="add mod">
          <ac:chgData name="Martin Geiger (Psychology)" userId="8f06b308-1267-4aba-9ebb-7f4bffdc13c4" providerId="ADAL" clId="{80A3F37D-D5E7-4096-9BEE-3D088D773B08}" dt="2024-05-22T14:28:56.989" v="6544"/>
          <ac:cxnSpMkLst>
            <pc:docMk/>
            <pc:sldMk cId="489946155" sldId="477"/>
            <ac:cxnSpMk id="166" creationId="{9B794198-379C-D5B6-88F7-DC18EB3366CA}"/>
          </ac:cxnSpMkLst>
        </pc:cxnChg>
        <pc:cxnChg chg="add del mod">
          <ac:chgData name="Martin Geiger (Psychology)" userId="8f06b308-1267-4aba-9ebb-7f4bffdc13c4" providerId="ADAL" clId="{80A3F37D-D5E7-4096-9BEE-3D088D773B08}" dt="2024-05-22T14:58:38.657" v="6776" actId="478"/>
          <ac:cxnSpMkLst>
            <pc:docMk/>
            <pc:sldMk cId="489946155" sldId="477"/>
            <ac:cxnSpMk id="168" creationId="{1CF29DBA-1271-759D-3123-9B8D6EEB2A00}"/>
          </ac:cxnSpMkLst>
        </pc:cxnChg>
        <pc:cxnChg chg="add del mod">
          <ac:chgData name="Martin Geiger (Psychology)" userId="8f06b308-1267-4aba-9ebb-7f4bffdc13c4" providerId="ADAL" clId="{80A3F37D-D5E7-4096-9BEE-3D088D773B08}" dt="2024-05-22T14:59:38.290" v="6804" actId="478"/>
          <ac:cxnSpMkLst>
            <pc:docMk/>
            <pc:sldMk cId="489946155" sldId="477"/>
            <ac:cxnSpMk id="170" creationId="{1CDF1A25-77ED-C604-CA28-8E8D76DAEEE1}"/>
          </ac:cxnSpMkLst>
        </pc:cxnChg>
        <pc:cxnChg chg="add del mod">
          <ac:chgData name="Martin Geiger (Psychology)" userId="8f06b308-1267-4aba-9ebb-7f4bffdc13c4" providerId="ADAL" clId="{80A3F37D-D5E7-4096-9BEE-3D088D773B08}" dt="2024-05-22T14:59:38.290" v="6804" actId="478"/>
          <ac:cxnSpMkLst>
            <pc:docMk/>
            <pc:sldMk cId="489946155" sldId="477"/>
            <ac:cxnSpMk id="172" creationId="{4373BD6B-3722-75A0-DFEE-984D25CC19A5}"/>
          </ac:cxnSpMkLst>
        </pc:cxnChg>
        <pc:cxnChg chg="add mod">
          <ac:chgData name="Martin Geiger (Psychology)" userId="8f06b308-1267-4aba-9ebb-7f4bffdc13c4" providerId="ADAL" clId="{80A3F37D-D5E7-4096-9BEE-3D088D773B08}" dt="2024-05-22T14:59:38.290" v="6804" actId="478"/>
          <ac:cxnSpMkLst>
            <pc:docMk/>
            <pc:sldMk cId="489946155" sldId="477"/>
            <ac:cxnSpMk id="175" creationId="{375105F3-9EDC-8F9F-B91B-D10E60EC4DC4}"/>
          </ac:cxnSpMkLst>
        </pc:cxnChg>
        <pc:cxnChg chg="add del mod">
          <ac:chgData name="Martin Geiger (Psychology)" userId="8f06b308-1267-4aba-9ebb-7f4bffdc13c4" providerId="ADAL" clId="{80A3F37D-D5E7-4096-9BEE-3D088D773B08}" dt="2024-05-22T14:59:38.290" v="6804" actId="478"/>
          <ac:cxnSpMkLst>
            <pc:docMk/>
            <pc:sldMk cId="489946155" sldId="477"/>
            <ac:cxnSpMk id="176" creationId="{C0DE354E-DD13-1525-8280-94AA3526160C}"/>
          </ac:cxnSpMkLst>
        </pc:cxnChg>
        <pc:cxnChg chg="add mod">
          <ac:chgData name="Martin Geiger (Psychology)" userId="8f06b308-1267-4aba-9ebb-7f4bffdc13c4" providerId="ADAL" clId="{80A3F37D-D5E7-4096-9BEE-3D088D773B08}" dt="2024-05-22T14:59:38.499" v="6805"/>
          <ac:cxnSpMkLst>
            <pc:docMk/>
            <pc:sldMk cId="489946155" sldId="477"/>
            <ac:cxnSpMk id="179" creationId="{40CEE467-4F3B-BF77-3D91-1D22D3A94C05}"/>
          </ac:cxnSpMkLst>
        </pc:cxnChg>
        <pc:cxnChg chg="add mod">
          <ac:chgData name="Martin Geiger (Psychology)" userId="8f06b308-1267-4aba-9ebb-7f4bffdc13c4" providerId="ADAL" clId="{80A3F37D-D5E7-4096-9BEE-3D088D773B08}" dt="2024-05-22T14:59:38.499" v="6805"/>
          <ac:cxnSpMkLst>
            <pc:docMk/>
            <pc:sldMk cId="489946155" sldId="477"/>
            <ac:cxnSpMk id="181" creationId="{E81712A0-0F45-8851-45AA-3596CCDAD551}"/>
          </ac:cxnSpMkLst>
        </pc:cxnChg>
        <pc:cxnChg chg="add mod">
          <ac:chgData name="Martin Geiger (Psychology)" userId="8f06b308-1267-4aba-9ebb-7f4bffdc13c4" providerId="ADAL" clId="{80A3F37D-D5E7-4096-9BEE-3D088D773B08}" dt="2024-05-22T14:59:38.499" v="6805"/>
          <ac:cxnSpMkLst>
            <pc:docMk/>
            <pc:sldMk cId="489946155" sldId="477"/>
            <ac:cxnSpMk id="183" creationId="{7D16BE37-DB97-6B58-73B3-86168D18AD8D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4:35:23.353" v="6561" actId="47"/>
        <pc:sldMkLst>
          <pc:docMk/>
          <pc:sldMk cId="2997014497" sldId="478"/>
        </pc:sldMkLst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13" creationId="{A6455B6C-8394-B199-6C02-B763ABBFF8A6}"/>
          </ac:spMkLst>
        </pc:spChg>
        <pc:spChg chg="mod">
          <ac:chgData name="Martin Geiger (Psychology)" userId="8f06b308-1267-4aba-9ebb-7f4bffdc13c4" providerId="ADAL" clId="{80A3F37D-D5E7-4096-9BEE-3D088D773B08}" dt="2024-05-22T13:47:15.885" v="6260" actId="1076"/>
          <ac:spMkLst>
            <pc:docMk/>
            <pc:sldMk cId="2997014497" sldId="478"/>
            <ac:spMk id="15" creationId="{D659D377-350A-5DDF-7E62-623FB0554018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17" creationId="{4F4B74AE-BE6E-61A6-D6E4-59B7CC3AE20E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22" creationId="{9525E0F1-86B2-3CBB-9112-65840860EF49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24" creationId="{57BF8F96-3B39-4B6D-935B-28B1BB4755E9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28" creationId="{F5F17028-7EAB-4647-ECE0-968B3C8985FF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30" creationId="{9097970B-B110-EBCF-B8D8-F649BF495BE5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32" creationId="{ED9F7303-7521-2AAC-4782-6AFE6D5724F4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33" creationId="{E69088E9-4894-BB55-7CFA-CA3C120B024F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38" creationId="{7CAF268A-9B63-3F03-5C3B-8E1403490468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0" creationId="{78BC24CF-58B0-BE74-B0C9-F3B0631136AE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1" creationId="{74E1A0D9-7420-30DF-4D59-A65DF0FF6BE3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2" creationId="{1DF33F72-B090-0EFE-DD13-F5497C0B7886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3" creationId="{55BAC79E-87A8-F964-7862-1185C37892D0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4" creationId="{AC96488C-2ECD-5749-0958-75E2CF497A83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5" creationId="{7075D055-E864-2F79-CFAA-8528764E5858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46" creationId="{B8632840-2F6B-4EBD-75A6-515CC56DD05E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0" creationId="{DF57206A-39C9-8BEA-1528-3957DCFE8759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1" creationId="{9286B162-0CD8-EEEB-D59E-CB09C5FF124C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2" creationId="{74C9F9ED-6976-D3E2-72FA-F680716F2594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3" creationId="{60488800-2A45-60DC-12B4-065B0B5C6A72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4" creationId="{CA126230-3429-16E5-418B-33203A1F8907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55" creationId="{3EC8FE94-C261-0090-5126-63D2A4AFD456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57" creationId="{A1FDBCC2-39B3-E09F-6B97-3B67D005A655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58" creationId="{85FB4CEE-214B-1A3E-D8A9-0AE6048190E1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59" creationId="{46E78A91-A36A-23C7-14F1-E537EA66B971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60" creationId="{FF3149B7-8F30-B56F-3987-C653C02C5BB1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61" creationId="{24866ABC-213E-C3B7-F9AE-898CBDD2C70A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64" creationId="{6A2AE27E-937B-2BBE-C5DF-C5C676B16C6C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65" creationId="{B5319DA6-69BD-3663-3A37-CB98FD6C61B3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66" creationId="{C7696698-ABD2-CB08-A25D-938E31683157}"/>
          </ac:spMkLst>
        </pc:spChg>
        <pc:spChg chg="del">
          <ac:chgData name="Martin Geiger (Psychology)" userId="8f06b308-1267-4aba-9ebb-7f4bffdc13c4" providerId="ADAL" clId="{80A3F37D-D5E7-4096-9BEE-3D088D773B08}" dt="2024-05-22T13:47:05.776" v="6258" actId="478"/>
          <ac:spMkLst>
            <pc:docMk/>
            <pc:sldMk cId="2997014497" sldId="478"/>
            <ac:spMk id="67" creationId="{38CE50F4-7B3B-6D31-9800-8E5A29D121AF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68" creationId="{B5419069-C346-C54B-C86A-C304098431E8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69" creationId="{95C7941A-27D2-11D3-91B6-0597DC9A526E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0" creationId="{27A133D2-16EC-C1BB-3691-022EA57D759D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1" creationId="{921AB86A-C749-4362-647B-31203EE09DFD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2" creationId="{C1AB30B7-CA5C-2B0C-EA84-AF09D1AB94CE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3" creationId="{B4A67B78-E882-AA2A-155A-7CB8681B9898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74" creationId="{AD3FC258-549F-537E-DAF2-F7C294AACE71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6" creationId="{011F9B15-E977-7FD5-43A7-18042DF68522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77" creationId="{0E63FCCF-5E53-CAED-0B35-CE3D6EB6C4F5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78" creationId="{90926F62-EB43-7C76-8739-501F94835625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79" creationId="{0E7C7899-87DE-58EB-ABE6-BE103E9F22D5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0" creationId="{937E1AE3-BC45-4F6C-405A-2BC7290CFDA1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1" creationId="{8A31DE5E-9778-C85B-5E6E-0F3C86C167DE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2" creationId="{24656BBA-D1F8-C8EA-F9C4-9DFB6E156B8F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3" creationId="{9EF051E7-4CD3-8571-6E95-BB7B19CEC022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84" creationId="{BEC864CF-28B0-00D6-4A24-4148F8C9CBCC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5" creationId="{2DB9C592-B8F7-47B2-DAEF-DCFD07D80B95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6" creationId="{A150A71F-91D8-03A5-0EFD-1F8C869168D2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7" creationId="{AD78465A-51B3-CF19-8C53-1E232F8B1984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8" creationId="{8B9FC2C5-51EC-4671-706C-4A91F691B625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89" creationId="{DADCCCCF-7A8A-3376-8C1C-29D177A02E39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90" creationId="{A77D019E-6BB7-C711-B21A-8B323EC44DC8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91" creationId="{DE662146-06C0-F3B8-84CB-D1B2C245C72C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2" creationId="{E3D19E08-2DD2-A539-1BFF-A9721082029E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3" creationId="{4CA9EA04-1454-DEAA-9D49-628390748399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94" creationId="{E322D010-2A74-EA88-8FDF-7674960B95E6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5" creationId="{47978244-27D6-3BB1-5EA7-7A48BDF1FA8B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6" creationId="{F12C08C4-1EDC-860B-C917-FDF6B3F918E7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99" creationId="{B237D58F-B539-AE4D-D7C4-F6C0B1471E8C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0" creationId="{254A076F-E4D0-AA03-50FE-37737ECE27A0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1" creationId="{CC253071-21CE-229E-E4A4-FD99E83365B3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2" creationId="{DDA93B71-1FB2-30D2-65A1-E7996B997069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3" creationId="{1685BA12-02DB-181C-39B2-404B3558EF1A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4" creationId="{AFACC7A0-3789-C326-1984-FC5210D4E44F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5" creationId="{2D32973B-BBD8-9153-59F1-A5C57F18E86D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7" creationId="{9251447D-B0F6-326C-80EA-0917C5C7A67D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8" creationId="{4132AB57-C2E3-940A-1B19-3EDEE1A3D156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09" creationId="{53652373-2963-29E8-6987-4FB8B8F6B76D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10" creationId="{398735A4-11F7-15CC-BC9E-008ACF1BE766}"/>
          </ac:spMkLst>
        </pc:spChg>
        <pc:spChg chg="add mod">
          <ac:chgData name="Martin Geiger (Psychology)" userId="8f06b308-1267-4aba-9ebb-7f4bffdc13c4" providerId="ADAL" clId="{80A3F37D-D5E7-4096-9BEE-3D088D773B08}" dt="2024-05-22T13:48:10.418" v="6267"/>
          <ac:spMkLst>
            <pc:docMk/>
            <pc:sldMk cId="2997014497" sldId="478"/>
            <ac:spMk id="111" creationId="{0CCC5905-FA22-DD94-BE33-066E240EBA84}"/>
          </ac:spMkLst>
        </pc:spChg>
        <pc:spChg chg="add del mod">
          <ac:chgData name="Martin Geiger (Psychology)" userId="8f06b308-1267-4aba-9ebb-7f4bffdc13c4" providerId="ADAL" clId="{80A3F37D-D5E7-4096-9BEE-3D088D773B08}" dt="2024-05-22T13:58:51.019" v="6401" actId="478"/>
          <ac:spMkLst>
            <pc:docMk/>
            <pc:sldMk cId="2997014497" sldId="478"/>
            <ac:spMk id="113" creationId="{77B24B2E-1208-ACE8-A76F-BE1EB47AE3F1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19" creationId="{C9E1373A-73BF-9C9E-EABD-B9244ECD6C31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0" creationId="{28F1CE99-1E17-B0B2-208D-130CD2727FA2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1" creationId="{658910A8-6342-55DF-961A-560A4A36A8F9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122" creationId="{D358E73F-6EA1-BD26-25CF-954EF4160920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123" creationId="{0AAC4AFB-D04E-2788-4471-B64BF88F71AC}"/>
          </ac:spMkLst>
        </pc:spChg>
        <pc:spChg chg="add del mod">
          <ac:chgData name="Martin Geiger (Psychology)" userId="8f06b308-1267-4aba-9ebb-7f4bffdc13c4" providerId="ADAL" clId="{80A3F37D-D5E7-4096-9BEE-3D088D773B08}" dt="2024-05-22T13:51:07.067" v="6305" actId="478"/>
          <ac:spMkLst>
            <pc:docMk/>
            <pc:sldMk cId="2997014497" sldId="478"/>
            <ac:spMk id="124" creationId="{16DAB3A5-4AFC-5401-3DD7-241A9D69E867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5" creationId="{BF7DA05F-5E75-D8AC-93BA-C233CA77FF32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6" creationId="{83FAF70A-C6B8-1F23-AEDE-85D8AA956378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7" creationId="{EB67C94F-C830-AB44-9B97-553AF4574C23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8" creationId="{3F27E66B-C8FC-187E-E84D-30D82CB7542B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29" creationId="{CB6BCE6A-FC09-BC27-059D-4BD895114236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30" creationId="{B38CE288-4D9A-3036-1D8E-AA9EE441ADE9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31" creationId="{9D30064C-544B-3845-43E7-6DFDD781EB68}"/>
          </ac:spMkLst>
        </pc:spChg>
        <pc:spChg chg="add del mod">
          <ac:chgData name="Martin Geiger (Psychology)" userId="8f06b308-1267-4aba-9ebb-7f4bffdc13c4" providerId="ADAL" clId="{80A3F37D-D5E7-4096-9BEE-3D088D773B08}" dt="2024-05-22T13:51:07.591" v="6306" actId="478"/>
          <ac:spMkLst>
            <pc:docMk/>
            <pc:sldMk cId="2997014497" sldId="478"/>
            <ac:spMk id="132" creationId="{FE3F4C96-D235-B994-4F6B-8BDA434D3B6F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3" creationId="{83478AEC-D4D0-65CA-8C8C-11EC19E652EE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4" creationId="{A46C6C9E-791F-9C55-6A27-F81B4B01DB21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5" creationId="{1CC38E75-7002-6349-8558-BA1D250D3D4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6" creationId="{CE3775C6-CB12-E703-AD6B-BEE95C992B73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7" creationId="{56A06225-320B-F34F-992E-B810F8A71FD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8" creationId="{4F365075-DF08-2159-EA40-6DAC68F72833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39" creationId="{B2B0946D-BC42-5EED-12E3-55110B3573BD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0" creationId="{A61B8E38-005E-FBD4-2BF5-DF46938B0BA3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1" creationId="{B97CF46A-8943-0ADC-C3D3-F3C9A69DB44B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2" creationId="{4CDE09D0-A661-BC38-C6FA-DF16A145D64A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3" creationId="{4DF7C2D7-1899-C18F-905F-D7E0F47A67BC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44" creationId="{74DC646B-4CD4-9AAF-48EF-DC39CB387047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0" creationId="{43A681BC-15C1-299D-9762-A638205D4DFE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1" creationId="{2AA3B0BC-4F91-8B7F-C9C5-EF2020252837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2" creationId="{50DB5CD6-6F23-870A-3124-2E2B947E29EB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3" creationId="{21E6A4CB-1C1A-4C26-A93C-F32E64FBB7D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4" creationId="{7955C38E-2850-27B8-8783-7D4352A99CB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5" creationId="{796039FA-3E4E-0925-B286-1D1E02A2566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59" creationId="{2CFC18AD-F4E3-5C4D-C5DA-F025998C41D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0" creationId="{BA5EDA4B-9853-8ACA-19B0-4A65924172D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1" creationId="{1FC44751-936E-D71F-6B2D-5ABF34F5113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2" creationId="{9F9FC456-065E-D33C-5827-E065B8FA333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3" creationId="{C3142A70-1BD2-7BFF-A678-8A00D44AF227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4" creationId="{EEBF5C3F-34EC-6F2B-D180-03182FF48721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5" creationId="{41BA5676-A11E-74B8-4428-7532C70AA1D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6" creationId="{6FB4974D-789D-7176-DCCA-0157F90B78F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7" creationId="{DAEC2066-5927-001F-47D3-BDB7249F548A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8" creationId="{F6196461-5996-4A51-4D7A-1771742DF86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69" creationId="{CB1910A3-28E1-A478-EF85-8B7BFA284CBE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0" creationId="{E1F573DB-5EA8-1017-13CF-8B036ED12F9A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1" creationId="{94238BDB-5AA1-15B2-5F99-56271A6AD580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4" creationId="{75CF62D8-F4FC-58B2-075F-DA68AB77E339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5" creationId="{9FDD0A1A-F87F-D2D8-954D-811C0B3A47BB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6" creationId="{2EAB0814-E015-8F1E-4765-E567043772EC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7" creationId="{52A39433-5868-E4E0-D935-E05390484AAF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8" creationId="{4CC03F2F-32A5-C2AB-E1DC-5832B94ABC25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79" creationId="{A378C35E-F75F-E8F9-EDAD-7B0147B8ECB1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0" creationId="{BCF3D0CB-349E-165B-0AE3-1EC325C7C502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2" creationId="{88EB94A8-F955-464B-0273-BB4A6335796F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3" creationId="{B425031A-813F-1C06-875D-CA3F4F096E13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4" creationId="{0FB49A73-990F-7EC2-622D-91E64433B224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5" creationId="{9C3F2ED3-B8BF-18A0-1E61-80651B02B88D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6" creationId="{A9A3773A-A759-47B2-73BF-3BD437E6C57F}"/>
          </ac:spMkLst>
        </pc:spChg>
        <pc:spChg chg="add mod">
          <ac:chgData name="Martin Geiger (Psychology)" userId="8f06b308-1267-4aba-9ebb-7f4bffdc13c4" providerId="ADAL" clId="{80A3F37D-D5E7-4096-9BEE-3D088D773B08}" dt="2024-05-22T13:58:13.183" v="6397" actId="1076"/>
          <ac:spMkLst>
            <pc:docMk/>
            <pc:sldMk cId="2997014497" sldId="478"/>
            <ac:spMk id="188" creationId="{70E7C6E0-7F68-1E41-6F07-B9A22CFEC151}"/>
          </ac:spMkLst>
        </pc:spChg>
        <pc:spChg chg="add mod">
          <ac:chgData name="Martin Geiger (Psychology)" userId="8f06b308-1267-4aba-9ebb-7f4bffdc13c4" providerId="ADAL" clId="{80A3F37D-D5E7-4096-9BEE-3D088D773B08}" dt="2024-05-22T13:58:51.806" v="6402"/>
          <ac:spMkLst>
            <pc:docMk/>
            <pc:sldMk cId="2997014497" sldId="478"/>
            <ac:spMk id="189" creationId="{10D1A1AB-6057-145F-4921-C39D21F3E26A}"/>
          </ac:spMkLst>
        </pc:sp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4" creationId="{E541BDDC-965C-841D-7A75-378917B75F7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5" creationId="{FE47B97B-1862-00A0-B9EA-79FAE843A387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6" creationId="{1140061F-4FC3-1CCF-8CBF-7FD01EBB7DC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7" creationId="{E832F359-8C94-FEF4-3259-CAFA4091CDB2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8" creationId="{FE66183E-7C6A-CF8C-625C-B13BD0D1A261}"/>
          </ac:cxnSpMkLst>
        </pc:cxnChg>
        <pc:cxnChg chg="mod">
          <ac:chgData name="Martin Geiger (Psychology)" userId="8f06b308-1267-4aba-9ebb-7f4bffdc13c4" providerId="ADAL" clId="{80A3F37D-D5E7-4096-9BEE-3D088D773B08}" dt="2024-05-22T13:47:15.885" v="6260" actId="1076"/>
          <ac:cxnSpMkLst>
            <pc:docMk/>
            <pc:sldMk cId="2997014497" sldId="478"/>
            <ac:cxnSpMk id="23" creationId="{583869C9-FC75-21B3-EB01-437B9D467D7B}"/>
          </ac:cxnSpMkLst>
        </pc:cxnChg>
        <pc:cxnChg chg="mod">
          <ac:chgData name="Martin Geiger (Psychology)" userId="8f06b308-1267-4aba-9ebb-7f4bffdc13c4" providerId="ADAL" clId="{80A3F37D-D5E7-4096-9BEE-3D088D773B08}" dt="2024-05-22T13:47:15.885" v="6260" actId="1076"/>
          <ac:cxnSpMkLst>
            <pc:docMk/>
            <pc:sldMk cId="2997014497" sldId="478"/>
            <ac:cxnSpMk id="25" creationId="{9B86E335-A143-3A48-8933-E61A0E519E8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34" creationId="{FA3A92D5-AB66-AF5D-8869-F36E5D72F6EE}"/>
          </ac:cxnSpMkLst>
        </pc:cxnChg>
        <pc:cxnChg chg="mod">
          <ac:chgData name="Martin Geiger (Psychology)" userId="8f06b308-1267-4aba-9ebb-7f4bffdc13c4" providerId="ADAL" clId="{80A3F37D-D5E7-4096-9BEE-3D088D773B08}" dt="2024-05-22T13:47:15.885" v="6260" actId="1076"/>
          <ac:cxnSpMkLst>
            <pc:docMk/>
            <pc:sldMk cId="2997014497" sldId="478"/>
            <ac:cxnSpMk id="35" creationId="{B7B0FB05-CCA5-2604-A3B0-880CFD153067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37" creationId="{B2ECC2B5-8CAC-AFF4-6DCC-7A6D434954CF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47" creationId="{A196767F-051F-EF2C-3401-E0814336A03F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48" creationId="{B93F8EE1-5156-24ED-CACD-1A2E0C660AB4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49" creationId="{94ABCD1A-C13C-7820-D933-D04556FDB0A5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56" creationId="{E7F3E327-BB07-329D-5668-798F60F84578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62" creationId="{3E7D363E-AE6A-9D37-D212-1F7A6176D1EC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63" creationId="{B6A01709-0319-D678-9774-253703FF358E}"/>
          </ac:cxnSpMkLst>
        </pc:cxnChg>
        <pc:cxnChg chg="add del mod">
          <ac:chgData name="Martin Geiger (Psychology)" userId="8f06b308-1267-4aba-9ebb-7f4bffdc13c4" providerId="ADAL" clId="{80A3F37D-D5E7-4096-9BEE-3D088D773B08}" dt="2024-05-22T13:51:07.591" v="6306" actId="478"/>
          <ac:cxnSpMkLst>
            <pc:docMk/>
            <pc:sldMk cId="2997014497" sldId="478"/>
            <ac:cxnSpMk id="75" creationId="{31CEC9EC-8104-7838-FC14-8590A7095F52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97" creationId="{B887A5F9-24AE-715E-01F8-3003315D8C24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98" creationId="{8AF51493-5BD3-E65E-FC06-8ADDDD12063F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106" creationId="{983C8500-FF67-30B5-9BB3-AB40B2A2ACFF}"/>
          </ac:cxnSpMkLst>
        </pc:cxnChg>
        <pc:cxnChg chg="add mod">
          <ac:chgData name="Martin Geiger (Psychology)" userId="8f06b308-1267-4aba-9ebb-7f4bffdc13c4" providerId="ADAL" clId="{80A3F37D-D5E7-4096-9BEE-3D088D773B08}" dt="2024-05-22T13:48:10.418" v="6267"/>
          <ac:cxnSpMkLst>
            <pc:docMk/>
            <pc:sldMk cId="2997014497" sldId="478"/>
            <ac:cxnSpMk id="112" creationId="{143C755A-9DF8-7A46-E0B5-BDF02E11B6C5}"/>
          </ac:cxnSpMkLst>
        </pc:cxnChg>
        <pc:cxnChg chg="add del mod">
          <ac:chgData name="Martin Geiger (Psychology)" userId="8f06b308-1267-4aba-9ebb-7f4bffdc13c4" providerId="ADAL" clId="{80A3F37D-D5E7-4096-9BEE-3D088D773B08}" dt="2024-05-22T13:58:51.019" v="6401" actId="478"/>
          <ac:cxnSpMkLst>
            <pc:docMk/>
            <pc:sldMk cId="2997014497" sldId="478"/>
            <ac:cxnSpMk id="114" creationId="{FAA3A135-78C0-3CDC-907A-1A0C58622684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45" creationId="{FC9F25DC-CF6E-3BA7-7431-569F01CCA932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46" creationId="{CC32DD5D-8F0D-CA54-2CC8-A3513F0B1E01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49" creationId="{A767AE84-124A-0A29-8DCC-82FFBDAF9517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56" creationId="{82FF6215-DDD0-ED6A-ED0F-710BD70D2459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57" creationId="{46CC021F-5A9A-420B-1480-C77A755134AC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58" creationId="{9DC1656B-AE2B-E1D0-7655-724A1CB3959E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72" creationId="{03C9CEB0-C509-2FCC-76DD-3AFE0DE2CD9E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73" creationId="{3858E7DC-C351-7161-FC4B-495312FA2399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81" creationId="{2054B5FE-183F-339E-3B65-35BF133328C8}"/>
          </ac:cxnSpMkLst>
        </pc:cxnChg>
        <pc:cxnChg chg="add mod">
          <ac:chgData name="Martin Geiger (Psychology)" userId="8f06b308-1267-4aba-9ebb-7f4bffdc13c4" providerId="ADAL" clId="{80A3F37D-D5E7-4096-9BEE-3D088D773B08}" dt="2024-05-22T13:58:13.183" v="6397" actId="1076"/>
          <ac:cxnSpMkLst>
            <pc:docMk/>
            <pc:sldMk cId="2997014497" sldId="478"/>
            <ac:cxnSpMk id="187" creationId="{B0034231-311E-BBEF-AC9C-4116002C5AF5}"/>
          </ac:cxnSpMkLst>
        </pc:cxnChg>
        <pc:cxnChg chg="add mod">
          <ac:chgData name="Martin Geiger (Psychology)" userId="8f06b308-1267-4aba-9ebb-7f4bffdc13c4" providerId="ADAL" clId="{80A3F37D-D5E7-4096-9BEE-3D088D773B08}" dt="2024-05-22T13:58:51.806" v="6402"/>
          <ac:cxnSpMkLst>
            <pc:docMk/>
            <pc:sldMk cId="2997014497" sldId="478"/>
            <ac:cxnSpMk id="190" creationId="{F94BFC0A-C1A7-A5BB-2765-06C73A2830AE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4:37:14.164" v="6562" actId="47"/>
        <pc:sldMkLst>
          <pc:docMk/>
          <pc:sldMk cId="3467557625" sldId="479"/>
        </pc:sldMkLst>
        <pc:spChg chg="add mod">
          <ac:chgData name="Martin Geiger (Psychology)" userId="8f06b308-1267-4aba-9ebb-7f4bffdc13c4" providerId="ADAL" clId="{80A3F37D-D5E7-4096-9BEE-3D088D773B08}" dt="2024-05-22T13:48:28.574" v="6269"/>
          <ac:spMkLst>
            <pc:docMk/>
            <pc:sldMk cId="3467557625" sldId="479"/>
            <ac:spMk id="9" creationId="{0A2748AE-602E-1D53-62F9-B63DDEFD3286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22" creationId="{9525E0F1-86B2-3CBB-9112-65840860EF49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24" creationId="{57BF8F96-3B39-4B6D-935B-28B1BB4755E9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28" creationId="{F5F17028-7EAB-4647-ECE0-968B3C8985FF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30" creationId="{9097970B-B110-EBCF-B8D8-F649BF495BE5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57" creationId="{A1FDBCC2-39B3-E09F-6B97-3B67D005A655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58" creationId="{85FB4CEE-214B-1A3E-D8A9-0AE6048190E1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59" creationId="{46E78A91-A36A-23C7-14F1-E537EA66B971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60" creationId="{FF3149B7-8F30-B56F-3987-C653C02C5BB1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61" creationId="{24866ABC-213E-C3B7-F9AE-898CBDD2C70A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68" creationId="{B5419069-C346-C54B-C86A-C304098431E8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69" creationId="{95C7941A-27D2-11D3-91B6-0597DC9A526E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0" creationId="{27A133D2-16EC-C1BB-3691-022EA57D759D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1" creationId="{921AB86A-C749-4362-647B-31203EE09DFD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2" creationId="{C1AB30B7-CA5C-2B0C-EA84-AF09D1AB94CE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74" creationId="{AD3FC258-549F-537E-DAF2-F7C294AACE71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6" creationId="{011F9B15-E977-7FD5-43A7-18042DF68522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77" creationId="{0E63FCCF-5E53-CAED-0B35-CE3D6EB6C4F5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5" creationId="{2DB9C592-B8F7-47B2-DAEF-DCFD07D80B95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6" creationId="{A150A71F-91D8-03A5-0EFD-1F8C869168D2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7" creationId="{AD78465A-51B3-CF19-8C53-1E232F8B1984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8" creationId="{8B9FC2C5-51EC-4671-706C-4A91F691B625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89" creationId="{DADCCCCF-7A8A-3376-8C1C-29D177A02E39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90" creationId="{A77D019E-6BB7-C711-B21A-8B323EC44DC8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91" creationId="{DE662146-06C0-F3B8-84CB-D1B2C245C72C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94" creationId="{E322D010-2A74-EA88-8FDF-7674960B95E6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19" creationId="{C9E1373A-73BF-9C9E-EABD-B9244ECD6C31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0" creationId="{28F1CE99-1E17-B0B2-208D-130CD2727FA2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1" creationId="{658910A8-6342-55DF-961A-560A4A36A8F9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122" creationId="{D358E73F-6EA1-BD26-25CF-954EF4160920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123" creationId="{0AAC4AFB-D04E-2788-4471-B64BF88F71AC}"/>
          </ac:spMkLst>
        </pc:spChg>
        <pc:spChg chg="del">
          <ac:chgData name="Martin Geiger (Psychology)" userId="8f06b308-1267-4aba-9ebb-7f4bffdc13c4" providerId="ADAL" clId="{80A3F37D-D5E7-4096-9BEE-3D088D773B08}" dt="2024-05-22T13:51:18.604" v="6312" actId="478"/>
          <ac:spMkLst>
            <pc:docMk/>
            <pc:sldMk cId="3467557625" sldId="479"/>
            <ac:spMk id="124" creationId="{16DAB3A5-4AFC-5401-3DD7-241A9D69E867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5" creationId="{BF7DA05F-5E75-D8AC-93BA-C233CA77FF32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6" creationId="{83FAF70A-C6B8-1F23-AEDE-85D8AA956378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7" creationId="{EB67C94F-C830-AB44-9B97-553AF4574C23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8" creationId="{3F27E66B-C8FC-187E-E84D-30D82CB7542B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29" creationId="{CB6BCE6A-FC09-BC27-059D-4BD895114236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30" creationId="{B38CE288-4D9A-3036-1D8E-AA9EE441ADE9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31" creationId="{9D30064C-544B-3845-43E7-6DFDD781EB68}"/>
          </ac:spMkLst>
        </pc:spChg>
        <pc:spChg chg="del">
          <ac:chgData name="Martin Geiger (Psychology)" userId="8f06b308-1267-4aba-9ebb-7f4bffdc13c4" providerId="ADAL" clId="{80A3F37D-D5E7-4096-9BEE-3D088D773B08}" dt="2024-05-22T13:51:17.752" v="6311" actId="478"/>
          <ac:spMkLst>
            <pc:docMk/>
            <pc:sldMk cId="3467557625" sldId="479"/>
            <ac:spMk id="132" creationId="{FE3F4C96-D235-B994-4F6B-8BDA434D3B6F}"/>
          </ac:spMkLst>
        </pc:sp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4" creationId="{E541BDDC-965C-841D-7A75-378917B75F7E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5" creationId="{FE47B97B-1862-00A0-B9EA-79FAE843A387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6" creationId="{1140061F-4FC3-1CCF-8CBF-7FD01EBB7DCE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7" creationId="{E832F359-8C94-FEF4-3259-CAFA4091CDB2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8" creationId="{FE66183E-7C6A-CF8C-625C-B13BD0D1A261}"/>
          </ac:cxnSpMkLst>
        </pc:cxnChg>
        <pc:cxnChg chg="del mod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34" creationId="{FA3A92D5-AB66-AF5D-8869-F36E5D72F6EE}"/>
          </ac:cxnSpMkLst>
        </pc:cxnChg>
        <pc:cxnChg chg="del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37" creationId="{B2ECC2B5-8CAC-AFF4-6DCC-7A6D434954CF}"/>
          </ac:cxnSpMkLst>
        </pc:cxnChg>
        <pc:cxnChg chg="del mod">
          <ac:chgData name="Martin Geiger (Psychology)" userId="8f06b308-1267-4aba-9ebb-7f4bffdc13c4" providerId="ADAL" clId="{80A3F37D-D5E7-4096-9BEE-3D088D773B08}" dt="2024-05-22T13:51:17.752" v="6311" actId="478"/>
          <ac:cxnSpMkLst>
            <pc:docMk/>
            <pc:sldMk cId="3467557625" sldId="479"/>
            <ac:cxnSpMk id="75" creationId="{31CEC9EC-8104-7838-FC14-8590A7095F52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3T14:44:01.719" v="6907" actId="1076"/>
        <pc:sldMkLst>
          <pc:docMk/>
          <pc:sldMk cId="486577879" sldId="480"/>
        </pc:sldMkLst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" creationId="{56A06225-320B-F34F-992E-B810F8A71FD2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" creationId="{4F365075-DF08-2159-EA40-6DAC68F72833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1" creationId="{B2B0946D-BC42-5EED-12E3-55110B3573BD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2" creationId="{A61B8E38-005E-FBD4-2BF5-DF46938B0BA3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3" creationId="{B97CF46A-8943-0ADC-C3D3-F3C9A69DB44B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7" creationId="{4CDE09D0-A661-BC38-C6FA-DF16A145D64A}"/>
          </ac:spMkLst>
        </pc:spChg>
        <pc:spChg chg="del">
          <ac:chgData name="Martin Geiger (Psychology)" userId="8f06b308-1267-4aba-9ebb-7f4bffdc13c4" providerId="ADAL" clId="{80A3F37D-D5E7-4096-9BEE-3D088D773B08}" dt="2024-05-22T14:58:45.481" v="6780" actId="478"/>
          <ac:spMkLst>
            <pc:docMk/>
            <pc:sldMk cId="486577879" sldId="480"/>
            <ac:spMk id="21" creationId="{F4923499-4183-1F6E-C53A-F9517EF7C3A3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22" creationId="{9525E0F1-86B2-3CBB-9112-65840860EF49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24" creationId="{57BF8F96-3B39-4B6D-935B-28B1BB4755E9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26" creationId="{4DF7C2D7-1899-C18F-905F-D7E0F47A67BC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28" creationId="{F5F17028-7EAB-4647-ECE0-968B3C8985FF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30" creationId="{9097970B-B110-EBCF-B8D8-F649BF495BE5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32" creationId="{74DC646B-4CD4-9AAF-48EF-DC39CB387047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0" creationId="{43A681BC-15C1-299D-9762-A638205D4DFE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1" creationId="{2AA3B0BC-4F91-8B7F-C9C5-EF2020252837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2" creationId="{50DB5CD6-6F23-870A-3124-2E2B947E29EB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3" creationId="{21E6A4CB-1C1A-4C26-A93C-F32E64FBB7D2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4" creationId="{7955C38E-2850-27B8-8783-7D4352A99CB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5" creationId="{796039FA-3E4E-0925-B286-1D1E02A2566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49" creationId="{2CFC18AD-F4E3-5C4D-C5DA-F025998C41D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0" creationId="{BA5EDA4B-9853-8ACA-19B0-4A65924172D0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1" creationId="{1FC44751-936E-D71F-6B2D-5ABF34F51130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2" creationId="{9F9FC456-065E-D33C-5827-E065B8FA333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3" creationId="{C3142A70-1BD2-7BFF-A678-8A00D44AF227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4" creationId="{EEBF5C3F-34EC-6F2B-D180-03182FF48721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5" creationId="{41BA5676-A11E-74B8-4428-7532C70AA1D0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56" creationId="{6FB4974D-789D-7176-DCCA-0157F90B78F0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57" creationId="{A1FDBCC2-39B3-E09F-6B97-3B67D005A655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58" creationId="{85FB4CEE-214B-1A3E-D8A9-0AE6048190E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59" creationId="{46E78A91-A36A-23C7-14F1-E537EA66B97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60" creationId="{FF3149B7-8F30-B56F-3987-C653C02C5BB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61" creationId="{24866ABC-213E-C3B7-F9AE-898CBDD2C70A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2" creationId="{DAEC2066-5927-001F-47D3-BDB7249F548A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3" creationId="{F6196461-5996-4A51-4D7A-1771742DF862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4" creationId="{CB1910A3-28E1-A478-EF85-8B7BFA284CBE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5" creationId="{E1F573DB-5EA8-1017-13CF-8B036ED12F9A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66" creationId="{94238BDB-5AA1-15B2-5F99-56271A6AD580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68" creationId="{B5419069-C346-C54B-C86A-C304098431E8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69" creationId="{95C7941A-27D2-11D3-91B6-0597DC9A526E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0" creationId="{27A133D2-16EC-C1BB-3691-022EA57D759D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1" creationId="{921AB86A-C749-4362-647B-31203EE09DFD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2" creationId="{C1AB30B7-CA5C-2B0C-EA84-AF09D1AB94CE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74" creationId="{AD3FC258-549F-537E-DAF2-F7C294AACE71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76" creationId="{011F9B15-E977-7FD5-43A7-18042DF68522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77" creationId="{0E63FCCF-5E53-CAED-0B35-CE3D6EB6C4F5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79" creationId="{75CF62D8-F4FC-58B2-075F-DA68AB77E339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0" creationId="{9FDD0A1A-F87F-D2D8-954D-811C0B3A47BB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1" creationId="{2EAB0814-E015-8F1E-4765-E567043772EC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2" creationId="{52A39433-5868-E4E0-D935-E05390484AAF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3" creationId="{4CC03F2F-32A5-C2AB-E1DC-5832B94ABC25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84" creationId="{A378C35E-F75F-E8F9-EDAD-7B0147B8ECB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5" creationId="{2DB9C592-B8F7-47B2-DAEF-DCFD07D80B95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6" creationId="{A150A71F-91D8-03A5-0EFD-1F8C869168D2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7" creationId="{AD78465A-51B3-CF19-8C53-1E232F8B1984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8" creationId="{8B9FC2C5-51EC-4671-706C-4A91F691B625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89" creationId="{DADCCCCF-7A8A-3376-8C1C-29D177A02E39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90" creationId="{A77D019E-6BB7-C711-B21A-8B323EC44DC8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91" creationId="{DE662146-06C0-F3B8-84CB-D1B2C245C72C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2" creationId="{BCF3D0CB-349E-165B-0AE3-1EC325C7C502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94" creationId="{E322D010-2A74-EA88-8FDF-7674960B95E6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5" creationId="{88EB94A8-F955-464B-0273-BB4A6335796F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6" creationId="{B425031A-813F-1C06-875D-CA3F4F096E13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7" creationId="{0FB49A73-990F-7EC2-622D-91E64433B224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8" creationId="{9C3F2ED3-B8BF-18A0-1E61-80651B02B88D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99" creationId="{A9A3773A-A759-47B2-73BF-3BD437E6C57F}"/>
          </ac:spMkLst>
        </pc:spChg>
        <pc:spChg chg="add del mo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1" creationId="{70E7C6E0-7F68-1E41-6F07-B9A22CFEC151}"/>
          </ac:spMkLst>
        </pc:spChg>
        <pc:spChg chg="add del mod or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2" creationId="{A46C6C9E-791F-9C55-6A27-F81B4B01DB21}"/>
          </ac:spMkLst>
        </pc:spChg>
        <pc:spChg chg="add del mod or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3" creationId="{1CC38E75-7002-6349-8558-BA1D250D3D42}"/>
          </ac:spMkLst>
        </pc:spChg>
        <pc:spChg chg="add del mod or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4" creationId="{CE3775C6-CB12-E703-AD6B-BEE95C992B73}"/>
          </ac:spMkLst>
        </pc:spChg>
        <pc:spChg chg="add del mod ord">
          <ac:chgData name="Martin Geiger (Psychology)" userId="8f06b308-1267-4aba-9ebb-7f4bffdc13c4" providerId="ADAL" clId="{80A3F37D-D5E7-4096-9BEE-3D088D773B08}" dt="2024-05-22T13:57:55.820" v="6394" actId="21"/>
          <ac:spMkLst>
            <pc:docMk/>
            <pc:sldMk cId="486577879" sldId="480"/>
            <ac:spMk id="105" creationId="{83478AEC-D4D0-65CA-8C8C-11EC19E652EE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06" creationId="{E45BCD08-EA83-6F5B-EC59-081DFAD2C28F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07" creationId="{E451F311-CD99-C644-2999-DC634CFB57B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08" creationId="{A160F0BE-F962-A082-3DEB-0852FBA37A0C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09" creationId="{99F291C3-1AA1-25B8-E08D-045F7840F4CE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0" creationId="{545BE446-5E99-011C-76EC-BA222B1D5338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1" creationId="{375F347A-5661-3155-E0A8-514DDA8E9434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2" creationId="{DC432F79-1341-F9DA-16AF-11CAA211DD5C}"/>
          </ac:spMkLst>
        </pc:spChg>
        <pc:spChg chg="add del">
          <ac:chgData name="Martin Geiger (Psychology)" userId="8f06b308-1267-4aba-9ebb-7f4bffdc13c4" providerId="ADAL" clId="{80A3F37D-D5E7-4096-9BEE-3D088D773B08}" dt="2024-05-22T14:16:51.015" v="6448" actId="478"/>
          <ac:spMkLst>
            <pc:docMk/>
            <pc:sldMk cId="486577879" sldId="480"/>
            <ac:spMk id="113" creationId="{77B24B2E-1208-ACE8-A76F-BE1EB47AE3F1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5" creationId="{64121E19-1A9F-1CB9-6B70-EE55F4F16353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6" creationId="{7A6E1634-1D43-7ADD-CF34-54771AFCC567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7" creationId="{4917E1F0-BEEE-13A9-B382-9B591C3E9D74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18" creationId="{94AC5375-EBF7-D555-222C-00C688493FB6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19" creationId="{C9E1373A-73BF-9C9E-EABD-B9244ECD6C31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0" creationId="{28F1CE99-1E17-B0B2-208D-130CD2727FA2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1" creationId="{658910A8-6342-55DF-961A-560A4A36A8F9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122" creationId="{D358E73F-6EA1-BD26-25CF-954EF4160920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123" creationId="{0AAC4AFB-D04E-2788-4471-B64BF88F71AC}"/>
          </ac:spMkLst>
        </pc:spChg>
        <pc:spChg chg="del">
          <ac:chgData name="Martin Geiger (Psychology)" userId="8f06b308-1267-4aba-9ebb-7f4bffdc13c4" providerId="ADAL" clId="{80A3F37D-D5E7-4096-9BEE-3D088D773B08}" dt="2024-05-22T13:51:14.588" v="6310" actId="478"/>
          <ac:spMkLst>
            <pc:docMk/>
            <pc:sldMk cId="486577879" sldId="480"/>
            <ac:spMk id="124" creationId="{16DAB3A5-4AFC-5401-3DD7-241A9D69E867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5" creationId="{BF7DA05F-5E75-D8AC-93BA-C233CA77FF32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6" creationId="{83FAF70A-C6B8-1F23-AEDE-85D8AA956378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7" creationId="{EB67C94F-C830-AB44-9B97-553AF4574C23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8" creationId="{3F27E66B-C8FC-187E-E84D-30D82CB7542B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29" creationId="{CB6BCE6A-FC09-BC27-059D-4BD895114236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30" creationId="{B38CE288-4D9A-3036-1D8E-AA9EE441ADE9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31" creationId="{9D30064C-544B-3845-43E7-6DFDD781EB68}"/>
          </ac:spMkLst>
        </pc:spChg>
        <pc:spChg chg="del">
          <ac:chgData name="Martin Geiger (Psychology)" userId="8f06b308-1267-4aba-9ebb-7f4bffdc13c4" providerId="ADAL" clId="{80A3F37D-D5E7-4096-9BEE-3D088D773B08}" dt="2024-05-22T13:51:13.662" v="6309" actId="478"/>
          <ac:spMkLst>
            <pc:docMk/>
            <pc:sldMk cId="486577879" sldId="480"/>
            <ac:spMk id="132" creationId="{FE3F4C96-D235-B994-4F6B-8BDA434D3B6F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33" creationId="{99FC8902-8BD6-F091-9489-BD534038980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37" creationId="{BBB89EB6-E18E-A7F3-FB1F-977CF3AD5AC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38" creationId="{2CF5AAFB-26A4-C723-8430-4FB28C94C21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39" creationId="{2CE6BD30-1761-6EDD-2F2C-67A6D6BDA7A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0" creationId="{87D3EEE2-E33D-FF7C-5A5F-43635832ED2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1" creationId="{F2D85942-9DEF-D348-7C0C-C6209F5D52A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2" creationId="{C83DC208-A93E-98C0-0B4E-0F5F06544368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6" creationId="{71A1C081-D513-6832-FF6C-1ECEF0E6B39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49" creationId="{77107C60-1C06-D884-1230-9F674490A0D2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0" creationId="{5E3364BC-B1F3-2118-C634-AD2C63AA8BDA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1" creationId="{67CBD5D6-ED98-A311-2707-1E14B0E13F7A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2" creationId="{76A33E02-7B8D-9CEA-CC77-1697F8CA8290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3" creationId="{3F78338B-0AF1-BB08-FCC4-AB0CC88E0E6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4" creationId="{7A7D472E-1D63-FA56-B490-60CE98B7D85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5" creationId="{B452A272-6CD1-9923-83F3-B62806581627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6" creationId="{18D4F05C-511F-95DC-BAD0-BECF3E78251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7" creationId="{2A404633-FB55-382C-4DEA-4C0096DD8B3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8" creationId="{F6B71F80-D83D-498A-02BE-9DEB69CBA961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59" creationId="{AD59534C-19DC-E772-265E-73961AFB6D17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0" creationId="{F442E8FC-D9D2-2980-0067-FCBFF68B195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3" creationId="{3C501B72-12A0-CE34-6581-98A7A50C50AB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4" creationId="{DEF34C76-4B83-4458-CDC0-A73849A5431D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5" creationId="{10315F8E-BC87-97E8-AA6D-64EB90512EEB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6" creationId="{26B5A605-9195-7751-5728-D332C84D77D5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7" creationId="{2B27B5E8-017C-AAD6-C2F4-C58858CFE787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8" creationId="{08F26E54-17C5-CA2C-8409-69B87A563841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69" creationId="{49713B79-5DA1-745A-0F28-2CAD8984780B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1" creationId="{077DB053-1065-0BD5-72E0-ECACABE63EB9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2" creationId="{5F78E7C6-CBD4-BD7E-045D-19C68C9DA033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3" creationId="{5C602BE0-CB5C-4B43-4FE3-484B1EB10A4E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4" creationId="{EB07535C-C521-49D7-1C44-DF37D069AC76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5" creationId="{25C1FAB8-EBBB-1D8D-C81F-8A91604EBB22}"/>
          </ac:spMkLst>
        </pc:spChg>
        <pc:spChg chg="add del mod">
          <ac:chgData name="Martin Geiger (Psychology)" userId="8f06b308-1267-4aba-9ebb-7f4bffdc13c4" providerId="ADAL" clId="{80A3F37D-D5E7-4096-9BEE-3D088D773B08}" dt="2024-05-22T14:48:52.540" v="6668" actId="478"/>
          <ac:spMkLst>
            <pc:docMk/>
            <pc:sldMk cId="486577879" sldId="480"/>
            <ac:spMk id="177" creationId="{5F84F7DF-EB53-EDED-E7EC-589A00E8659C}"/>
          </ac:spMkLst>
        </pc:spChg>
        <pc:spChg chg="add mod">
          <ac:chgData name="Martin Geiger (Psychology)" userId="8f06b308-1267-4aba-9ebb-7f4bffdc13c4" providerId="ADAL" clId="{80A3F37D-D5E7-4096-9BEE-3D088D773B08}" dt="2024-05-22T13:58:55.621" v="6404"/>
          <ac:spMkLst>
            <pc:docMk/>
            <pc:sldMk cId="486577879" sldId="480"/>
            <ac:spMk id="178" creationId="{28BAE6DB-1B96-E6C2-EB28-C9931311405F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0" creationId="{5038638D-4A36-D875-97E9-15B5519AE0DD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1" creationId="{32649BA4-C661-23E7-62B4-0A610A2C4C05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2" creationId="{77607862-D338-D41D-2CF6-968C95313FCA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3" creationId="{5FFB4BEB-80A2-066B-E82B-6AA3EC64CAB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4" creationId="{0CF69FE4-5E34-446B-7B86-69372B182094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5" creationId="{BC1D3A8B-9359-2B9F-3DE1-2FE2AA89E3E3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6" creationId="{C20094E5-74F5-829F-6BD5-2B7A5CADDE52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7" creationId="{0384D2C8-F363-F56A-F74E-6858076ABAC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8" creationId="{AC9E8260-D6B3-3B03-DF07-E4B596408365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89" creationId="{A9F948F1-5224-F4AB-8AC7-70EB47D8F8F9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0" creationId="{D1BE8825-F994-8CD6-B855-FAEB4DEAF2CD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1" creationId="{EF73752E-DB86-CD8E-BC6A-1EAB88CFFE3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5" creationId="{5ADA4B3D-99AC-870D-6092-8CC694CBF8F6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6" creationId="{44882B1F-E403-E9BB-EA0E-B98016571ECB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7" creationId="{1ED13AD6-54D9-F8D3-7816-58C14BA3BCD3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8" creationId="{51302DFF-4F9F-8FB5-3C38-EE1B094736E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199" creationId="{4B62CC22-B9AA-34F7-547E-C2039AC2964D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0" creationId="{D3BECA6C-C9F8-818C-A10F-C8FEC93540E0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4" creationId="{959967C6-994A-4097-3B11-E3C79ADA0353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5" creationId="{9C2CF465-69F8-6AFB-0699-B00609806F5A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6" creationId="{C44FA60A-C9CB-770C-812B-DF2E384DE7A4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7" creationId="{5CFD69B9-353C-F90A-547D-5FBF7BFDFF3C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8" creationId="{A8D96D36-9B93-9F46-2B9C-C13A14F5D90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09" creationId="{12544529-6695-23EE-0E34-02949219920C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0" creationId="{8D22B149-275D-E9B0-9979-8DD2F806A1EF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1" creationId="{C6B1B065-1D4C-A27E-E572-7BA13CAEEA30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2" creationId="{BFC67CB2-1A29-1372-7441-378C2F4C6B4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3" creationId="{AC78533B-72BE-A4F5-73F4-EFB2F285733D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4" creationId="{834BE5C8-E0C3-DD80-FB66-BB3C74044230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5" creationId="{A66C58A1-AAA9-E34D-FAAD-27C22EB644A0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6" creationId="{F2291DA1-4B3E-2512-264E-86965A78467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19" creationId="{3FB7E7EF-1F4B-A29B-1A97-5A7784F12497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0" creationId="{6F557855-FA8B-4FE5-EC24-51C56D269FF2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1" creationId="{72E8D95C-AF10-156B-7BA0-F3195209A014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2" creationId="{4F7131C3-44D0-AA30-A8B3-1537274B261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3" creationId="{A78C5C8E-F917-E02D-6276-2F1A261F12C7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4" creationId="{AAD65432-58C6-A1E4-4F38-5D604399EA75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5" creationId="{D19298D7-5540-9EB5-6F98-8C8E20C5A494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7" creationId="{97D02FA3-1192-782C-7777-B237577E5046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8" creationId="{E09F6139-6302-B869-E05B-D5E00A80E4CB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29" creationId="{76DBD0D3-B6C2-E2A5-ECAD-2866B05724DF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30" creationId="{3D543B73-F0C5-9EAD-39A8-344F12EC34CE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31" creationId="{ACEA82FD-A36A-C00D-5B7B-BA30B84FB0C8}"/>
          </ac:spMkLst>
        </pc:spChg>
        <pc:spChg chg="add del mod">
          <ac:chgData name="Martin Geiger (Psychology)" userId="8f06b308-1267-4aba-9ebb-7f4bffdc13c4" providerId="ADAL" clId="{80A3F37D-D5E7-4096-9BEE-3D088D773B08}" dt="2024-05-22T15:40:58.565" v="6901" actId="478"/>
          <ac:spMkLst>
            <pc:docMk/>
            <pc:sldMk cId="486577879" sldId="480"/>
            <ac:spMk id="233" creationId="{376DA8B1-0757-D262-16A3-1B2DBC1080B6}"/>
          </ac:spMkLst>
        </pc:spChg>
        <pc:spChg chg="add mod">
          <ac:chgData name="Martin Geiger (Psychology)" userId="8f06b308-1267-4aba-9ebb-7f4bffdc13c4" providerId="ADAL" clId="{80A3F37D-D5E7-4096-9BEE-3D088D773B08}" dt="2024-05-22T14:58:45.694" v="6781"/>
          <ac:spMkLst>
            <pc:docMk/>
            <pc:sldMk cId="486577879" sldId="480"/>
            <ac:spMk id="234" creationId="{B7999CC9-C1FB-B90F-66F4-315B89BD8179}"/>
          </ac:spMkLst>
        </pc:spChg>
        <pc:spChg chg="add mod">
          <ac:chgData name="Martin Geiger (Psychology)" userId="8f06b308-1267-4aba-9ebb-7f4bffdc13c4" providerId="ADAL" clId="{80A3F37D-D5E7-4096-9BEE-3D088D773B08}" dt="2024-05-22T15:06:37.687" v="6848" actId="1076"/>
          <ac:spMkLst>
            <pc:docMk/>
            <pc:sldMk cId="486577879" sldId="480"/>
            <ac:spMk id="242" creationId="{E54D78E7-77D1-BB66-981C-04CB32D716F2}"/>
          </ac:spMkLst>
        </pc:spChg>
        <pc:spChg chg="add mod">
          <ac:chgData name="Martin Geiger (Psychology)" userId="8f06b308-1267-4aba-9ebb-7f4bffdc13c4" providerId="ADAL" clId="{80A3F37D-D5E7-4096-9BEE-3D088D773B08}" dt="2024-05-22T15:06:37.687" v="6848" actId="1076"/>
          <ac:spMkLst>
            <pc:docMk/>
            <pc:sldMk cId="486577879" sldId="480"/>
            <ac:spMk id="243" creationId="{6A5AA3F4-B32D-0B2E-E0DE-C3F48EF9164D}"/>
          </ac:spMkLst>
        </pc:spChg>
        <pc:spChg chg="add mod">
          <ac:chgData name="Martin Geiger (Psychology)" userId="8f06b308-1267-4aba-9ebb-7f4bffdc13c4" providerId="ADAL" clId="{80A3F37D-D5E7-4096-9BEE-3D088D773B08}" dt="2024-05-22T15:06:37.687" v="6848" actId="1076"/>
          <ac:spMkLst>
            <pc:docMk/>
            <pc:sldMk cId="486577879" sldId="480"/>
            <ac:spMk id="244" creationId="{1A5054CA-A910-9AD0-7564-7EA49B2E3E48}"/>
          </ac:spMkLst>
        </pc:spChg>
        <pc:spChg chg="add mod">
          <ac:chgData name="Martin Geiger (Psychology)" userId="8f06b308-1267-4aba-9ebb-7f4bffdc13c4" providerId="ADAL" clId="{80A3F37D-D5E7-4096-9BEE-3D088D773B08}" dt="2024-05-22T15:06:37.687" v="6848" actId="1076"/>
          <ac:spMkLst>
            <pc:docMk/>
            <pc:sldMk cId="486577879" sldId="480"/>
            <ac:spMk id="245" creationId="{C3AB771C-4F14-3258-7683-A02FD6793D1D}"/>
          </ac:spMkLst>
        </pc:spChg>
        <pc:picChg chg="add mod">
          <ac:chgData name="Martin Geiger (Psychology)" userId="8f06b308-1267-4aba-9ebb-7f4bffdc13c4" providerId="ADAL" clId="{80A3F37D-D5E7-4096-9BEE-3D088D773B08}" dt="2024-05-22T15:06:37.687" v="6848" actId="1076"/>
          <ac:picMkLst>
            <pc:docMk/>
            <pc:sldMk cId="486577879" sldId="480"/>
            <ac:picMk id="237" creationId="{052C4FD0-8C90-8E43-982A-CE2FB18B2826}"/>
          </ac:picMkLst>
        </pc:picChg>
        <pc:picChg chg="add mod">
          <ac:chgData name="Martin Geiger (Psychology)" userId="8f06b308-1267-4aba-9ebb-7f4bffdc13c4" providerId="ADAL" clId="{80A3F37D-D5E7-4096-9BEE-3D088D773B08}" dt="2024-05-23T14:44:01.719" v="6907" actId="1076"/>
          <ac:picMkLst>
            <pc:docMk/>
            <pc:sldMk cId="486577879" sldId="480"/>
            <ac:picMk id="241" creationId="{1BFCAFD8-F8A8-6E3B-0AD8-F795D35904E4}"/>
          </ac:picMkLst>
        </pc:picChg>
        <pc:picChg chg="add mod">
          <ac:chgData name="Martin Geiger (Psychology)" userId="8f06b308-1267-4aba-9ebb-7f4bffdc13c4" providerId="ADAL" clId="{80A3F37D-D5E7-4096-9BEE-3D088D773B08}" dt="2024-05-22T15:06:37.687" v="6848" actId="1076"/>
          <ac:picMkLst>
            <pc:docMk/>
            <pc:sldMk cId="486577879" sldId="480"/>
            <ac:picMk id="246" creationId="{F2BFEF99-D0A4-7473-8E04-21C006AD2DAF}"/>
          </ac:picMkLst>
        </pc:picChg>
        <pc:picChg chg="add mod">
          <ac:chgData name="Martin Geiger (Psychology)" userId="8f06b308-1267-4aba-9ebb-7f4bffdc13c4" providerId="ADAL" clId="{80A3F37D-D5E7-4096-9BEE-3D088D773B08}" dt="2024-05-22T15:06:37.687" v="6848" actId="1076"/>
          <ac:picMkLst>
            <pc:docMk/>
            <pc:sldMk cId="486577879" sldId="480"/>
            <ac:picMk id="247" creationId="{199D4C94-BF25-8FBF-D289-DB5B8B229549}"/>
          </ac:picMkLst>
        </pc:pic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4" creationId="{E541BDDC-965C-841D-7A75-378917B75F7E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5" creationId="{FE47B97B-1862-00A0-B9EA-79FAE843A387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6" creationId="{1140061F-4FC3-1CCF-8CBF-7FD01EBB7DCE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7" creationId="{E832F359-8C94-FEF4-3259-CAFA4091CDB2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8" creationId="{FE66183E-7C6A-CF8C-625C-B13BD0D1A261}"/>
          </ac:cxnSpMkLst>
        </pc:cxnChg>
        <pc:cxnChg chg="del mod">
          <ac:chgData name="Martin Geiger (Psychology)" userId="8f06b308-1267-4aba-9ebb-7f4bffdc13c4" providerId="ADAL" clId="{80A3F37D-D5E7-4096-9BEE-3D088D773B08}" dt="2024-05-22T14:58:45.481" v="6780" actId="478"/>
          <ac:cxnSpMkLst>
            <pc:docMk/>
            <pc:sldMk cId="486577879" sldId="480"/>
            <ac:cxnSpMk id="31" creationId="{28EE004A-9C88-D08A-22B2-8038354FD075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33" creationId="{FC9F25DC-CF6E-3BA7-7431-569F01CCA932}"/>
          </ac:cxnSpMkLst>
        </pc:cxnChg>
        <pc:cxnChg chg="del mod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34" creationId="{FA3A92D5-AB66-AF5D-8869-F36E5D72F6EE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36" creationId="{CC32DD5D-8F0D-CA54-2CC8-A3513F0B1E01}"/>
          </ac:cxnSpMkLst>
        </pc:cxnChg>
        <pc:cxnChg chg="del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37" creationId="{B2ECC2B5-8CAC-AFF4-6DCC-7A6D434954CF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38" creationId="{A767AE84-124A-0A29-8DCC-82FFBDAF9517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46" creationId="{82FF6215-DDD0-ED6A-ED0F-710BD70D2459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47" creationId="{46CC021F-5A9A-420B-1480-C77A755134AC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48" creationId="{9DC1656B-AE2B-E1D0-7655-724A1CB3959E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67" creationId="{03C9CEB0-C509-2FCC-76DD-3AFE0DE2CD9E}"/>
          </ac:cxnSpMkLst>
        </pc:cxnChg>
        <pc:cxnChg chg="del mod">
          <ac:chgData name="Martin Geiger (Psychology)" userId="8f06b308-1267-4aba-9ebb-7f4bffdc13c4" providerId="ADAL" clId="{80A3F37D-D5E7-4096-9BEE-3D088D773B08}" dt="2024-05-22T13:51:13.662" v="6309" actId="478"/>
          <ac:cxnSpMkLst>
            <pc:docMk/>
            <pc:sldMk cId="486577879" sldId="480"/>
            <ac:cxnSpMk id="75" creationId="{31CEC9EC-8104-7838-FC14-8590A7095F52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78" creationId="{3858E7DC-C351-7161-FC4B-495312FA2399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93" creationId="{2054B5FE-183F-339E-3B65-35BF133328C8}"/>
          </ac:cxnSpMkLst>
        </pc:cxnChg>
        <pc:cxnChg chg="add del mod">
          <ac:chgData name="Martin Geiger (Psychology)" userId="8f06b308-1267-4aba-9ebb-7f4bffdc13c4" providerId="ADAL" clId="{80A3F37D-D5E7-4096-9BEE-3D088D773B08}" dt="2024-05-22T13:57:55.820" v="6394" actId="21"/>
          <ac:cxnSpMkLst>
            <pc:docMk/>
            <pc:sldMk cId="486577879" sldId="480"/>
            <ac:cxnSpMk id="100" creationId="{B0034231-311E-BBEF-AC9C-4116002C5AF5}"/>
          </ac:cxnSpMkLst>
        </pc:cxnChg>
        <pc:cxnChg chg="add del mod">
          <ac:chgData name="Martin Geiger (Psychology)" userId="8f06b308-1267-4aba-9ebb-7f4bffdc13c4" providerId="ADAL" clId="{80A3F37D-D5E7-4096-9BEE-3D088D773B08}" dt="2024-05-22T14:16:51.015" v="6448" actId="478"/>
          <ac:cxnSpMkLst>
            <pc:docMk/>
            <pc:sldMk cId="486577879" sldId="480"/>
            <ac:cxnSpMk id="114" creationId="{FAA3A135-78C0-3CDC-907A-1A0C58622684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34" creationId="{94E91F26-D43A-4FC7-B79D-2CBCB78BCEAB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35" creationId="{7492AF61-BBED-59CE-1E8E-25FAD4C5F8B8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36" creationId="{A1C69A52-F7D1-ECE9-DEA2-B4298CB5E64E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43" creationId="{F741B7AC-AA6B-A983-E6AD-313712CBE26A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44" creationId="{DBD2653D-8FAE-CCDA-D72B-F9E243B18CF0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45" creationId="{B18EE9AD-E595-7F6D-9AEE-7B6F5B54D2C2}"/>
          </ac:cxnSpMkLst>
        </pc:cxnChg>
        <pc:cxnChg chg="del mod">
          <ac:chgData name="Martin Geiger (Psychology)" userId="8f06b308-1267-4aba-9ebb-7f4bffdc13c4" providerId="ADAL" clId="{80A3F37D-D5E7-4096-9BEE-3D088D773B08}" dt="2024-05-22T14:58:45.481" v="6780" actId="478"/>
          <ac:cxnSpMkLst>
            <pc:docMk/>
            <pc:sldMk cId="486577879" sldId="480"/>
            <ac:cxnSpMk id="148" creationId="{9E845DCD-0ACB-1A69-335C-B0304CDC648C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61" creationId="{B619DEF9-F34F-8B9A-1B08-9F2FA457497C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62" creationId="{FDFE1D5E-90A0-6848-D59F-4FF49663CF8E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70" creationId="{D1014A2D-05FE-4A05-23BC-D941A321EAF6}"/>
          </ac:cxnSpMkLst>
        </pc:cxnChg>
        <pc:cxnChg chg="add del mod">
          <ac:chgData name="Martin Geiger (Psychology)" userId="8f06b308-1267-4aba-9ebb-7f4bffdc13c4" providerId="ADAL" clId="{80A3F37D-D5E7-4096-9BEE-3D088D773B08}" dt="2024-05-22T14:48:52.540" v="6668" actId="478"/>
          <ac:cxnSpMkLst>
            <pc:docMk/>
            <pc:sldMk cId="486577879" sldId="480"/>
            <ac:cxnSpMk id="176" creationId="{1BF3EB07-D135-F575-4D67-B5611F2BC13E}"/>
          </ac:cxnSpMkLst>
        </pc:cxnChg>
        <pc:cxnChg chg="add mod">
          <ac:chgData name="Martin Geiger (Psychology)" userId="8f06b308-1267-4aba-9ebb-7f4bffdc13c4" providerId="ADAL" clId="{80A3F37D-D5E7-4096-9BEE-3D088D773B08}" dt="2024-05-22T13:58:55.621" v="6404"/>
          <ac:cxnSpMkLst>
            <pc:docMk/>
            <pc:sldMk cId="486577879" sldId="480"/>
            <ac:cxnSpMk id="179" creationId="{4B8C34B4-1E74-B5B7-C0FB-6F9FE32AD824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192" creationId="{4F3A931E-8DC0-2C2F-05C7-16F8851D15C8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193" creationId="{40A302F2-900B-BDFD-6B21-5D2ED6DE0DFA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194" creationId="{E11547F1-A768-83BC-E241-09071606F44B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01" creationId="{FB4463EE-7E82-FC78-543E-E2898D549D1E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02" creationId="{BEF5EFA5-0EBB-B39B-12ED-347D78D2971E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03" creationId="{1675BB82-0242-BA1F-35DD-24CF278D8882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17" creationId="{6B9650DD-2497-5083-AA6A-13358E23B27B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18" creationId="{19911576-8C1D-F2AB-5845-CDC0956DC6AF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26" creationId="{C94D0F28-9421-0E3F-C6D4-6D91F3E48156}"/>
          </ac:cxnSpMkLst>
        </pc:cxnChg>
        <pc:cxnChg chg="add del mod">
          <ac:chgData name="Martin Geiger (Psychology)" userId="8f06b308-1267-4aba-9ebb-7f4bffdc13c4" providerId="ADAL" clId="{80A3F37D-D5E7-4096-9BEE-3D088D773B08}" dt="2024-05-22T15:40:58.565" v="6901" actId="478"/>
          <ac:cxnSpMkLst>
            <pc:docMk/>
            <pc:sldMk cId="486577879" sldId="480"/>
            <ac:cxnSpMk id="232" creationId="{01F1910E-5EB6-DC55-C332-23F205C05716}"/>
          </ac:cxnSpMkLst>
        </pc:cxnChg>
        <pc:cxnChg chg="add mod">
          <ac:chgData name="Martin Geiger (Psychology)" userId="8f06b308-1267-4aba-9ebb-7f4bffdc13c4" providerId="ADAL" clId="{80A3F37D-D5E7-4096-9BEE-3D088D773B08}" dt="2024-05-22T14:58:45.694" v="6781"/>
          <ac:cxnSpMkLst>
            <pc:docMk/>
            <pc:sldMk cId="486577879" sldId="480"/>
            <ac:cxnSpMk id="235" creationId="{56D15C5F-B0D8-D92F-A64E-C465F341805B}"/>
          </ac:cxnSpMkLst>
        </pc:cxnChg>
        <pc:cxnChg chg="add mod">
          <ac:chgData name="Martin Geiger (Psychology)" userId="8f06b308-1267-4aba-9ebb-7f4bffdc13c4" providerId="ADAL" clId="{80A3F37D-D5E7-4096-9BEE-3D088D773B08}" dt="2024-05-22T14:58:45.694" v="6781"/>
          <ac:cxnSpMkLst>
            <pc:docMk/>
            <pc:sldMk cId="486577879" sldId="480"/>
            <ac:cxnSpMk id="236" creationId="{A127C913-EAD1-7D39-1CA8-7EDA4AE3BADD}"/>
          </ac:cxnSpMkLst>
        </pc:cxnChg>
        <pc:cxnChg chg="add mod">
          <ac:chgData name="Martin Geiger (Psychology)" userId="8f06b308-1267-4aba-9ebb-7f4bffdc13c4" providerId="ADAL" clId="{80A3F37D-D5E7-4096-9BEE-3D088D773B08}" dt="2024-05-22T15:06:37.687" v="6848" actId="1076"/>
          <ac:cxnSpMkLst>
            <pc:docMk/>
            <pc:sldMk cId="486577879" sldId="480"/>
            <ac:cxnSpMk id="238" creationId="{9F5EFC17-CB38-2A8D-A4B1-E22E756186EC}"/>
          </ac:cxnSpMkLst>
        </pc:cxnChg>
        <pc:cxnChg chg="add mod">
          <ac:chgData name="Martin Geiger (Psychology)" userId="8f06b308-1267-4aba-9ebb-7f4bffdc13c4" providerId="ADAL" clId="{80A3F37D-D5E7-4096-9BEE-3D088D773B08}" dt="2024-05-22T15:06:37.687" v="6848" actId="1076"/>
          <ac:cxnSpMkLst>
            <pc:docMk/>
            <pc:sldMk cId="486577879" sldId="480"/>
            <ac:cxnSpMk id="239" creationId="{9EA85E34-1025-F3CC-3355-51074DC38E8A}"/>
          </ac:cxnSpMkLst>
        </pc:cxnChg>
        <pc:cxnChg chg="add mod">
          <ac:chgData name="Martin Geiger (Psychology)" userId="8f06b308-1267-4aba-9ebb-7f4bffdc13c4" providerId="ADAL" clId="{80A3F37D-D5E7-4096-9BEE-3D088D773B08}" dt="2024-05-22T15:06:37.687" v="6848" actId="1076"/>
          <ac:cxnSpMkLst>
            <pc:docMk/>
            <pc:sldMk cId="486577879" sldId="480"/>
            <ac:cxnSpMk id="240" creationId="{C9780C30-A1D6-CDAB-8544-A649DA0CD9F4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4:54:27.079" v="6750" actId="47"/>
        <pc:sldMkLst>
          <pc:docMk/>
          <pc:sldMk cId="2379096375" sldId="481"/>
        </pc:sldMkLst>
        <pc:spChg chg="add 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4" creationId="{4E877843-6294-7AC6-5883-BA6A0FCD8598}"/>
          </ac:spMkLst>
        </pc:spChg>
        <pc:spChg chg="add 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5" creationId="{DF92ECC8-7AC1-EDA9-0B68-F255659E1BAE}"/>
          </ac:spMkLst>
        </pc:spChg>
        <pc:spChg chg="add mod">
          <ac:chgData name="Martin Geiger (Psychology)" userId="8f06b308-1267-4aba-9ebb-7f4bffdc13c4" providerId="ADAL" clId="{80A3F37D-D5E7-4096-9BEE-3D088D773B08}" dt="2024-05-22T13:56:10.933" v="6374"/>
          <ac:spMkLst>
            <pc:docMk/>
            <pc:sldMk cId="2379096375" sldId="481"/>
            <ac:spMk id="6" creationId="{16006D44-EDF2-D33D-37B4-F99AC7DA3879}"/>
          </ac:spMkLst>
        </pc:spChg>
        <pc:spChg chg="add mod">
          <ac:chgData name="Martin Geiger (Psychology)" userId="8f06b308-1267-4aba-9ebb-7f4bffdc13c4" providerId="ADAL" clId="{80A3F37D-D5E7-4096-9BEE-3D088D773B08}" dt="2024-05-22T13:56:10.933" v="6374"/>
          <ac:spMkLst>
            <pc:docMk/>
            <pc:sldMk cId="2379096375" sldId="481"/>
            <ac:spMk id="7" creationId="{9D35F4D9-458B-6821-5E5D-D0CE8FF41B86}"/>
          </ac:spMkLst>
        </pc:spChg>
        <pc:spChg chg="add mod">
          <ac:chgData name="Martin Geiger (Psychology)" userId="8f06b308-1267-4aba-9ebb-7f4bffdc13c4" providerId="ADAL" clId="{80A3F37D-D5E7-4096-9BEE-3D088D773B08}" dt="2024-05-22T13:56:10.933" v="6374"/>
          <ac:spMkLst>
            <pc:docMk/>
            <pc:sldMk cId="2379096375" sldId="481"/>
            <ac:spMk id="8" creationId="{AADCEF28-9D55-BEA0-FD47-4B48F48E5331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9" creationId="{56A06225-320B-F34F-992E-B810F8A71FD2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10" creationId="{4F365075-DF08-2159-EA40-6DAC68F72833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11" creationId="{B2B0946D-BC42-5EED-12E3-55110B3573BD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12" creationId="{A61B8E38-005E-FBD4-2BF5-DF46938B0BA3}"/>
          </ac:spMkLst>
        </pc:spChg>
        <pc:spChg chg="del mod">
          <ac:chgData name="Martin Geiger (Psychology)" userId="8f06b308-1267-4aba-9ebb-7f4bffdc13c4" providerId="ADAL" clId="{80A3F37D-D5E7-4096-9BEE-3D088D773B08}" dt="2024-05-22T13:57:08.498" v="6385" actId="478"/>
          <ac:spMkLst>
            <pc:docMk/>
            <pc:sldMk cId="2379096375" sldId="481"/>
            <ac:spMk id="13" creationId="{B97CF46A-8943-0ADC-C3D3-F3C9A69DB44B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17" creationId="{4CDE09D0-A661-BC38-C6FA-DF16A145D64A}"/>
          </ac:spMkLst>
        </pc:spChg>
        <pc:spChg chg="add 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22" creationId="{97A2E6CE-244C-E22F-C425-BD0F3D906E1A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26" creationId="{4DF7C2D7-1899-C18F-905F-D7E0F47A67BC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32" creationId="{74DC646B-4CD4-9AAF-48EF-DC39CB387047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40" creationId="{43A681BC-15C1-299D-9762-A638205D4DFE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41" creationId="{2AA3B0BC-4F91-8B7F-C9C5-EF2020252837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42" creationId="{50DB5CD6-6F23-870A-3124-2E2B947E29EB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43" creationId="{21E6A4CB-1C1A-4C26-A93C-F32E64FBB7D2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44" creationId="{7955C38E-2850-27B8-8783-7D4352A99CB4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45" creationId="{796039FA-3E4E-0925-B286-1D1E02A25664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49" creationId="{2CFC18AD-F4E3-5C4D-C5DA-F025998C41D4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50" creationId="{BA5EDA4B-9853-8ACA-19B0-4A65924172D0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51" creationId="{1FC44751-936E-D71F-6B2D-5ABF34F51130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52" creationId="{9F9FC456-065E-D33C-5827-E065B8FA3334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53" creationId="{C3142A70-1BD2-7BFF-A678-8A00D44AF227}"/>
          </ac:spMkLst>
        </pc:spChg>
        <pc:spChg chg="del mod">
          <ac:chgData name="Martin Geiger (Psychology)" userId="8f06b308-1267-4aba-9ebb-7f4bffdc13c4" providerId="ADAL" clId="{80A3F37D-D5E7-4096-9BEE-3D088D773B08}" dt="2024-05-22T13:57:11.105" v="6387" actId="478"/>
          <ac:spMkLst>
            <pc:docMk/>
            <pc:sldMk cId="2379096375" sldId="481"/>
            <ac:spMk id="54" creationId="{EEBF5C3F-34EC-6F2B-D180-03182FF48721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55" creationId="{41BA5676-A11E-74B8-4428-7532C70AA1D0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56" creationId="{6FB4974D-789D-7176-DCCA-0157F90B78F0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58" creationId="{4CDE09D0-A661-BC38-C6FA-DF16A145D64A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59" creationId="{4DF7C2D7-1899-C18F-905F-D7E0F47A67BC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60" creationId="{74DC646B-4CD4-9AAF-48EF-DC39CB387047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61" creationId="{0FB49A73-990F-7EC2-622D-91E64433B224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2" creationId="{DAEC2066-5927-001F-47D3-BDB7249F548A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3" creationId="{F6196461-5996-4A51-4D7A-1771742DF862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4" creationId="{CB1910A3-28E1-A478-EF85-8B7BFA284CBE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5" creationId="{E1F573DB-5EA8-1017-13CF-8B036ED12F9A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66" creationId="{94238BDB-5AA1-15B2-5F99-56271A6AD580}"/>
          </ac:spMkLst>
        </pc:spChg>
        <pc:spChg chg="add del mod ord">
          <ac:chgData name="Martin Geiger (Psychology)" userId="8f06b308-1267-4aba-9ebb-7f4bffdc13c4" providerId="ADAL" clId="{80A3F37D-D5E7-4096-9BEE-3D088D773B08}" dt="2024-05-22T14:37:56.093" v="6575" actId="478"/>
          <ac:spMkLst>
            <pc:docMk/>
            <pc:sldMk cId="2379096375" sldId="481"/>
            <ac:spMk id="68" creationId="{9C3F2ED3-B8BF-18A0-1E61-80651B02B88D}"/>
          </ac:spMkLst>
        </pc:spChg>
        <pc:spChg chg="add mod">
          <ac:chgData name="Martin Geiger (Psychology)" userId="8f06b308-1267-4aba-9ebb-7f4bffdc13c4" providerId="ADAL" clId="{80A3F37D-D5E7-4096-9BEE-3D088D773B08}" dt="2024-05-22T14:26:49.011" v="6513"/>
          <ac:spMkLst>
            <pc:docMk/>
            <pc:sldMk cId="2379096375" sldId="481"/>
            <ac:spMk id="69" creationId="{70E7C6E0-7F68-1E41-6F07-B9A22CFEC151}"/>
          </ac:spMkLst>
        </pc:spChg>
        <pc:spChg chg="add mod ord">
          <ac:chgData name="Martin Geiger (Psychology)" userId="8f06b308-1267-4aba-9ebb-7f4bffdc13c4" providerId="ADAL" clId="{80A3F37D-D5E7-4096-9BEE-3D088D773B08}" dt="2024-05-22T14:38:08.754" v="6578" actId="1076"/>
          <ac:spMkLst>
            <pc:docMk/>
            <pc:sldMk cId="2379096375" sldId="481"/>
            <ac:spMk id="70" creationId="{4E877843-6294-7AC6-5883-BA6A0FCD8598}"/>
          </ac:spMkLst>
        </pc:spChg>
        <pc:spChg chg="add mod ord">
          <ac:chgData name="Martin Geiger (Psychology)" userId="8f06b308-1267-4aba-9ebb-7f4bffdc13c4" providerId="ADAL" clId="{80A3F37D-D5E7-4096-9BEE-3D088D773B08}" dt="2024-05-22T14:38:08.754" v="6578" actId="1076"/>
          <ac:spMkLst>
            <pc:docMk/>
            <pc:sldMk cId="2379096375" sldId="481"/>
            <ac:spMk id="71" creationId="{DF92ECC8-7AC1-EDA9-0B68-F255659E1BAE}"/>
          </ac:spMkLst>
        </pc:spChg>
        <pc:spChg chg="add del mod ord">
          <ac:chgData name="Martin Geiger (Psychology)" userId="8f06b308-1267-4aba-9ebb-7f4bffdc13c4" providerId="ADAL" clId="{80A3F37D-D5E7-4096-9BEE-3D088D773B08}" dt="2024-05-22T14:38:12.400" v="6579" actId="166"/>
          <ac:spMkLst>
            <pc:docMk/>
            <pc:sldMk cId="2379096375" sldId="481"/>
            <ac:spMk id="72" creationId="{97A2E6CE-244C-E22F-C425-BD0F3D906E1A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79" creationId="{75CF62D8-F4FC-58B2-075F-DA68AB77E339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0" creationId="{9FDD0A1A-F87F-D2D8-954D-811C0B3A47BB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1" creationId="{2EAB0814-E015-8F1E-4765-E567043772EC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2" creationId="{52A39433-5868-E4E0-D935-E05390484AAF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3" creationId="{4CC03F2F-32A5-C2AB-E1DC-5832B94ABC25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84" creationId="{A378C35E-F75F-E8F9-EDAD-7B0147B8ECB1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92" creationId="{BCF3D0CB-349E-165B-0AE3-1EC325C7C502}"/>
          </ac:spMkLst>
        </pc:spChg>
        <pc:spChg chg="del mod">
          <ac:chgData name="Martin Geiger (Psychology)" userId="8f06b308-1267-4aba-9ebb-7f4bffdc13c4" providerId="ADAL" clId="{80A3F37D-D5E7-4096-9BEE-3D088D773B08}" dt="2024-05-22T13:57:06.446" v="6384" actId="478"/>
          <ac:spMkLst>
            <pc:docMk/>
            <pc:sldMk cId="2379096375" sldId="481"/>
            <ac:spMk id="95" creationId="{88EB94A8-F955-464B-0273-BB4A6335796F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96" creationId="{B425031A-813F-1C06-875D-CA3F4F096E13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97" creationId="{0FB49A73-990F-7EC2-622D-91E64433B224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98" creationId="{9C3F2ED3-B8BF-18A0-1E61-80651B02B88D}"/>
          </ac:spMkLst>
        </pc:spChg>
        <pc:spChg chg="del mod">
          <ac:chgData name="Martin Geiger (Psychology)" userId="8f06b308-1267-4aba-9ebb-7f4bffdc13c4" providerId="ADAL" clId="{80A3F37D-D5E7-4096-9BEE-3D088D773B08}" dt="2024-05-22T13:57:10.256" v="6386" actId="478"/>
          <ac:spMkLst>
            <pc:docMk/>
            <pc:sldMk cId="2379096375" sldId="481"/>
            <ac:spMk id="99" creationId="{A9A3773A-A759-47B2-73BF-3BD437E6C57F}"/>
          </ac:spMkLst>
        </pc:spChg>
        <pc:spChg chg="del mod">
          <ac:chgData name="Martin Geiger (Psychology)" userId="8f06b308-1267-4aba-9ebb-7f4bffdc13c4" providerId="ADAL" clId="{80A3F37D-D5E7-4096-9BEE-3D088D773B08}" dt="2024-05-22T14:26:32.366" v="6509" actId="21"/>
          <ac:spMkLst>
            <pc:docMk/>
            <pc:sldMk cId="2379096375" sldId="481"/>
            <ac:spMk id="101" creationId="{70E7C6E0-7F68-1E41-6F07-B9A22CFEC151}"/>
          </ac:spMkLst>
        </pc:spChg>
        <pc:spChg chg="mod">
          <ac:chgData name="Martin Geiger (Psychology)" userId="8f06b308-1267-4aba-9ebb-7f4bffdc13c4" providerId="ADAL" clId="{80A3F37D-D5E7-4096-9BEE-3D088D773B08}" dt="2024-05-22T13:58:41.547" v="6400" actId="1076"/>
          <ac:spMkLst>
            <pc:docMk/>
            <pc:sldMk cId="2379096375" sldId="481"/>
            <ac:spMk id="113" creationId="{77B24B2E-1208-ACE8-A76F-BE1EB47AE3F1}"/>
          </ac:spMkLst>
        </pc:spChg>
        <pc:cxnChg chg="add del mod">
          <ac:chgData name="Martin Geiger (Psychology)" userId="8f06b308-1267-4aba-9ebb-7f4bffdc13c4" providerId="ADAL" clId="{80A3F37D-D5E7-4096-9BEE-3D088D773B08}" dt="2024-05-22T14:26:32.366" v="6509" actId="21"/>
          <ac:cxnSpMkLst>
            <pc:docMk/>
            <pc:sldMk cId="2379096375" sldId="481"/>
            <ac:cxnSpMk id="28" creationId="{17690945-8610-4837-ABE1-390D93394F17}"/>
          </ac:cxnSpMkLst>
        </pc:cxnChg>
        <pc:cxnChg chg="del mod">
          <ac:chgData name="Martin Geiger (Psychology)" userId="8f06b308-1267-4aba-9ebb-7f4bffdc13c4" providerId="ADAL" clId="{80A3F37D-D5E7-4096-9BEE-3D088D773B08}" dt="2024-05-22T13:57:06.446" v="6384" actId="478"/>
          <ac:cxnSpMkLst>
            <pc:docMk/>
            <pc:sldMk cId="2379096375" sldId="481"/>
            <ac:cxnSpMk id="33" creationId="{FC9F25DC-CF6E-3BA7-7431-569F01CCA932}"/>
          </ac:cxnSpMkLst>
        </pc:cxnChg>
        <pc:cxnChg chg="add mod">
          <ac:chgData name="Martin Geiger (Psychology)" userId="8f06b308-1267-4aba-9ebb-7f4bffdc13c4" providerId="ADAL" clId="{80A3F37D-D5E7-4096-9BEE-3D088D773B08}" dt="2024-05-22T13:58:41.547" v="6400" actId="1076"/>
          <ac:cxnSpMkLst>
            <pc:docMk/>
            <pc:sldMk cId="2379096375" sldId="481"/>
            <ac:cxnSpMk id="34" creationId="{72B7D2D7-49F3-A7D5-6058-F6201EAACDF2}"/>
          </ac:cxnSpMkLst>
        </pc:cxnChg>
        <pc:cxnChg chg="del mod">
          <ac:chgData name="Martin Geiger (Psychology)" userId="8f06b308-1267-4aba-9ebb-7f4bffdc13c4" providerId="ADAL" clId="{80A3F37D-D5E7-4096-9BEE-3D088D773B08}" dt="2024-05-22T13:57:06.446" v="6384" actId="478"/>
          <ac:cxnSpMkLst>
            <pc:docMk/>
            <pc:sldMk cId="2379096375" sldId="481"/>
            <ac:cxnSpMk id="36" creationId="{CC32DD5D-8F0D-CA54-2CC8-A3513F0B1E01}"/>
          </ac:cxnSpMkLst>
        </pc:cxnChg>
        <pc:cxnChg chg="del mod">
          <ac:chgData name="Martin Geiger (Psychology)" userId="8f06b308-1267-4aba-9ebb-7f4bffdc13c4" providerId="ADAL" clId="{80A3F37D-D5E7-4096-9BEE-3D088D773B08}" dt="2024-05-22T13:57:08.498" v="6385" actId="478"/>
          <ac:cxnSpMkLst>
            <pc:docMk/>
            <pc:sldMk cId="2379096375" sldId="481"/>
            <ac:cxnSpMk id="38" creationId="{A767AE84-124A-0A29-8DCC-82FFBDAF9517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46" creationId="{82FF6215-DDD0-ED6A-ED0F-710BD70D2459}"/>
          </ac:cxnSpMkLst>
        </pc:cxnChg>
        <pc:cxnChg chg="del mod">
          <ac:chgData name="Martin Geiger (Psychology)" userId="8f06b308-1267-4aba-9ebb-7f4bffdc13c4" providerId="ADAL" clId="{80A3F37D-D5E7-4096-9BEE-3D088D773B08}" dt="2024-05-22T13:57:06.446" v="6384" actId="478"/>
          <ac:cxnSpMkLst>
            <pc:docMk/>
            <pc:sldMk cId="2379096375" sldId="481"/>
            <ac:cxnSpMk id="47" creationId="{46CC021F-5A9A-420B-1480-C77A755134AC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48" creationId="{9DC1656B-AE2B-E1D0-7655-724A1CB3959E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67" creationId="{03C9CEB0-C509-2FCC-76DD-3AFE0DE2CD9E}"/>
          </ac:cxnSpMkLst>
        </pc:cxnChg>
        <pc:cxnChg chg="add mod">
          <ac:chgData name="Martin Geiger (Psychology)" userId="8f06b308-1267-4aba-9ebb-7f4bffdc13c4" providerId="ADAL" clId="{80A3F37D-D5E7-4096-9BEE-3D088D773B08}" dt="2024-05-22T14:38:08.754" v="6578" actId="1076"/>
          <ac:cxnSpMkLst>
            <pc:docMk/>
            <pc:sldMk cId="2379096375" sldId="481"/>
            <ac:cxnSpMk id="73" creationId="{17690945-8610-4837-ABE1-390D93394F17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78" creationId="{3858E7DC-C351-7161-FC4B-495312FA2399}"/>
          </ac:cxnSpMkLst>
        </pc:cxnChg>
        <pc:cxnChg chg="del mod">
          <ac:chgData name="Martin Geiger (Psychology)" userId="8f06b308-1267-4aba-9ebb-7f4bffdc13c4" providerId="ADAL" clId="{80A3F37D-D5E7-4096-9BEE-3D088D773B08}" dt="2024-05-22T13:57:06.446" v="6384" actId="478"/>
          <ac:cxnSpMkLst>
            <pc:docMk/>
            <pc:sldMk cId="2379096375" sldId="481"/>
            <ac:cxnSpMk id="93" creationId="{2054B5FE-183F-339E-3B65-35BF133328C8}"/>
          </ac:cxnSpMkLst>
        </pc:cxnChg>
        <pc:cxnChg chg="del mod">
          <ac:chgData name="Martin Geiger (Psychology)" userId="8f06b308-1267-4aba-9ebb-7f4bffdc13c4" providerId="ADAL" clId="{80A3F37D-D5E7-4096-9BEE-3D088D773B08}" dt="2024-05-22T13:57:10.256" v="6386" actId="478"/>
          <ac:cxnSpMkLst>
            <pc:docMk/>
            <pc:sldMk cId="2379096375" sldId="481"/>
            <ac:cxnSpMk id="100" creationId="{B0034231-311E-BBEF-AC9C-4116002C5AF5}"/>
          </ac:cxnSpMkLst>
        </pc:cxnChg>
        <pc:cxnChg chg="mod">
          <ac:chgData name="Martin Geiger (Psychology)" userId="8f06b308-1267-4aba-9ebb-7f4bffdc13c4" providerId="ADAL" clId="{80A3F37D-D5E7-4096-9BEE-3D088D773B08}" dt="2024-05-22T13:58:41.547" v="6400" actId="1076"/>
          <ac:cxnSpMkLst>
            <pc:docMk/>
            <pc:sldMk cId="2379096375" sldId="481"/>
            <ac:cxnSpMk id="114" creationId="{FAA3A135-78C0-3CDC-907A-1A0C58622684}"/>
          </ac:cxnSpMkLst>
        </pc:cxnChg>
      </pc:sldChg>
      <pc:sldChg chg="add del">
        <pc:chgData name="Martin Geiger (Psychology)" userId="8f06b308-1267-4aba-9ebb-7f4bffdc13c4" providerId="ADAL" clId="{80A3F37D-D5E7-4096-9BEE-3D088D773B08}" dt="2024-05-22T13:50:29.404" v="6301"/>
        <pc:sldMkLst>
          <pc:docMk/>
          <pc:sldMk cId="2477775251" sldId="481"/>
        </pc:sldMkLst>
      </pc:sldChg>
      <pc:sldChg chg="addSp delSp modSp add del mod ord">
        <pc:chgData name="Martin Geiger (Psychology)" userId="8f06b308-1267-4aba-9ebb-7f4bffdc13c4" providerId="ADAL" clId="{80A3F37D-D5E7-4096-9BEE-3D088D773B08}" dt="2024-05-22T15:31:08.053" v="6859" actId="47"/>
        <pc:sldMkLst>
          <pc:docMk/>
          <pc:sldMk cId="3154882914" sldId="482"/>
        </pc:sldMkLst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4" creationId="{4E877843-6294-7AC6-5883-BA6A0FCD8598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5" creationId="{DF92ECC8-7AC1-EDA9-0B68-F255659E1BAE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6" creationId="{7133EC97-6790-43EC-0D59-0930AB7FCB57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7" creationId="{B137CE79-6B1D-CF97-FDA0-5CE9348B03D1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8" creationId="{02E6E057-403F-6306-A0E3-1AA668D3C4E8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9" creationId="{0AFB9CA9-9640-58F1-F752-5C47C1B876BD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10" creationId="{47CDFFFD-D59A-E1FA-1EF0-183DEAABA95E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11" creationId="{4435C634-C20E-27F1-26FB-DB9C870186C0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12" creationId="{1AE7563F-5C84-EDD8-41EA-31DEAE08D9AF}"/>
          </ac:spMkLst>
        </pc:spChg>
        <pc:spChg chg="add mod">
          <ac:chgData name="Martin Geiger (Psychology)" userId="8f06b308-1267-4aba-9ebb-7f4bffdc13c4" providerId="ADAL" clId="{80A3F37D-D5E7-4096-9BEE-3D088D773B08}" dt="2024-05-22T14:49:58.980" v="6683" actId="1076"/>
          <ac:spMkLst>
            <pc:docMk/>
            <pc:sldMk cId="3154882914" sldId="482"/>
            <ac:spMk id="13" creationId="{62B3F502-9999-0690-E384-4BEC19CC6801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17" creationId="{4CDE09D0-A661-BC38-C6FA-DF16A145D64A}"/>
          </ac:spMkLst>
        </pc:spChg>
        <pc:spChg chg="del">
          <ac:chgData name="Martin Geiger (Psychology)" userId="8f06b308-1267-4aba-9ebb-7f4bffdc13c4" providerId="ADAL" clId="{80A3F37D-D5E7-4096-9BEE-3D088D773B08}" dt="2024-05-22T14:58:52.510" v="6784" actId="478"/>
          <ac:spMkLst>
            <pc:docMk/>
            <pc:sldMk cId="3154882914" sldId="482"/>
            <ac:spMk id="21" creationId="{F4923499-4183-1F6E-C53A-F9517EF7C3A3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22" creationId="{97A2E6CE-244C-E22F-C425-BD0F3D906E1A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26" creationId="{4DF7C2D7-1899-C18F-905F-D7E0F47A67BC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32" creationId="{74DC646B-4CD4-9AAF-48EF-DC39CB387047}"/>
          </ac:spMkLst>
        </pc:spChg>
        <pc:spChg chg="add mod">
          <ac:chgData name="Martin Geiger (Psychology)" userId="8f06b308-1267-4aba-9ebb-7f4bffdc13c4" providerId="ADAL" clId="{80A3F37D-D5E7-4096-9BEE-3D088D773B08}" dt="2024-05-22T14:58:52.842" v="6785"/>
          <ac:spMkLst>
            <pc:docMk/>
            <pc:sldMk cId="3154882914" sldId="482"/>
            <ac:spMk id="40" creationId="{884B6703-DA60-E7CE-35AB-76892C99C0C9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97" creationId="{0FB49A73-990F-7EC2-622D-91E64433B224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98" creationId="{9C3F2ED3-B8BF-18A0-1E61-80651B02B88D}"/>
          </ac:spMkLst>
        </pc:spChg>
        <pc:spChg chg="add del mod">
          <ac:chgData name="Martin Geiger (Psychology)" userId="8f06b308-1267-4aba-9ebb-7f4bffdc13c4" providerId="ADAL" clId="{80A3F37D-D5E7-4096-9BEE-3D088D773B08}" dt="2024-05-22T14:27:42.141" v="6522" actId="21"/>
          <ac:spMkLst>
            <pc:docMk/>
            <pc:sldMk cId="3154882914" sldId="482"/>
            <ac:spMk id="101" creationId="{70E7C6E0-7F68-1E41-6F07-B9A22CFEC151}"/>
          </ac:spMkLst>
        </pc:spChg>
        <pc:spChg chg="mod ord">
          <ac:chgData name="Martin Geiger (Psychology)" userId="8f06b308-1267-4aba-9ebb-7f4bffdc13c4" providerId="ADAL" clId="{80A3F37D-D5E7-4096-9BEE-3D088D773B08}" dt="2024-05-22T14:51:41.293" v="6720" actId="1076"/>
          <ac:spMkLst>
            <pc:docMk/>
            <pc:sldMk cId="3154882914" sldId="482"/>
            <ac:spMk id="106" creationId="{E45BCD08-EA83-6F5B-EC59-081DFAD2C28F}"/>
          </ac:spMkLst>
        </pc:spChg>
        <pc:spChg chg="mod ord">
          <ac:chgData name="Martin Geiger (Psychology)" userId="8f06b308-1267-4aba-9ebb-7f4bffdc13c4" providerId="ADAL" clId="{80A3F37D-D5E7-4096-9BEE-3D088D773B08}" dt="2024-05-22T14:51:41.293" v="6720" actId="1076"/>
          <ac:spMkLst>
            <pc:docMk/>
            <pc:sldMk cId="3154882914" sldId="482"/>
            <ac:spMk id="107" creationId="{E451F311-CD99-C644-2999-DC634CFB57BD}"/>
          </ac:spMkLst>
        </pc:spChg>
        <pc:spChg chg="mod ord">
          <ac:chgData name="Martin Geiger (Psychology)" userId="8f06b308-1267-4aba-9ebb-7f4bffdc13c4" providerId="ADAL" clId="{80A3F37D-D5E7-4096-9BEE-3D088D773B08}" dt="2024-05-22T14:51:49.573" v="6721" actId="14100"/>
          <ac:spMkLst>
            <pc:docMk/>
            <pc:sldMk cId="3154882914" sldId="482"/>
            <ac:spMk id="108" creationId="{A160F0BE-F962-A082-3DEB-0852FBA37A0C}"/>
          </ac:spMkLst>
        </pc:spChg>
        <pc:spChg chg="mod ord">
          <ac:chgData name="Martin Geiger (Psychology)" userId="8f06b308-1267-4aba-9ebb-7f4bffdc13c4" providerId="ADAL" clId="{80A3F37D-D5E7-4096-9BEE-3D088D773B08}" dt="2024-05-22T14:51:52.247" v="6722" actId="14100"/>
          <ac:spMkLst>
            <pc:docMk/>
            <pc:sldMk cId="3154882914" sldId="482"/>
            <ac:spMk id="109" creationId="{99F291C3-1AA1-25B8-E08D-045F7840F4CE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0" creationId="{545BE446-5E99-011C-76EC-BA222B1D5338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1" creationId="{375F347A-5661-3155-E0A8-514DDA8E9434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2" creationId="{DC432F79-1341-F9DA-16AF-11CAA211DD5C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5" creationId="{64121E19-1A9F-1CB9-6B70-EE55F4F16353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16" creationId="{7A6E1634-1D43-7ADD-CF34-54771AFCC567}"/>
          </ac:spMkLst>
        </pc:spChg>
        <pc:spChg chg="mod">
          <ac:chgData name="Martin Geiger (Psychology)" userId="8f06b308-1267-4aba-9ebb-7f4bffdc13c4" providerId="ADAL" clId="{80A3F37D-D5E7-4096-9BEE-3D088D773B08}" dt="2024-05-22T14:26:20.360" v="6508" actId="1076"/>
          <ac:spMkLst>
            <pc:docMk/>
            <pc:sldMk cId="3154882914" sldId="482"/>
            <ac:spMk id="117" creationId="{4917E1F0-BEEE-13A9-B382-9B591C3E9D74}"/>
          </ac:spMkLst>
        </pc:spChg>
        <pc:spChg chg="mod">
          <ac:chgData name="Martin Geiger (Psychology)" userId="8f06b308-1267-4aba-9ebb-7f4bffdc13c4" providerId="ADAL" clId="{80A3F37D-D5E7-4096-9BEE-3D088D773B08}" dt="2024-05-22T14:51:17.161" v="6715" actId="1037"/>
          <ac:spMkLst>
            <pc:docMk/>
            <pc:sldMk cId="3154882914" sldId="482"/>
            <ac:spMk id="118" creationId="{94AC5375-EBF7-D555-222C-00C688493FB6}"/>
          </ac:spMkLst>
        </pc:spChg>
        <pc:spChg chg="mod">
          <ac:chgData name="Martin Geiger (Psychology)" userId="8f06b308-1267-4aba-9ebb-7f4bffdc13c4" providerId="ADAL" clId="{80A3F37D-D5E7-4096-9BEE-3D088D773B08}" dt="2024-05-22T14:51:17.161" v="6715" actId="1037"/>
          <ac:spMkLst>
            <pc:docMk/>
            <pc:sldMk cId="3154882914" sldId="482"/>
            <ac:spMk id="133" creationId="{99FC8902-8BD6-F091-9489-BD534038980D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37" creationId="{BBB89EB6-E18E-A7F3-FB1F-977CF3AD5AC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38" creationId="{2CF5AAFB-26A4-C723-8430-4FB28C94C21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39" creationId="{2CE6BD30-1761-6EDD-2F2C-67A6D6BDA7A9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0" creationId="{87D3EEE2-E33D-FF7C-5A5F-43635832ED29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1" creationId="{F2D85942-9DEF-D348-7C0C-C6209F5D52A9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2" creationId="{C83DC208-A93E-98C0-0B4E-0F5F06544368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6" creationId="{71A1C081-D513-6832-FF6C-1ECEF0E6B39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49" creationId="{77107C60-1C06-D884-1230-9F674490A0D2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0" creationId="{5E3364BC-B1F3-2118-C634-AD2C63AA8BDA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1" creationId="{67CBD5D6-ED98-A311-2707-1E14B0E13F7A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2" creationId="{76A33E02-7B8D-9CEA-CC77-1697F8CA8290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3" creationId="{3F78338B-0AF1-BB08-FCC4-AB0CC88E0E6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4" creationId="{7A7D472E-1D63-FA56-B490-60CE98B7D85D}"/>
          </ac:spMkLst>
        </pc:spChg>
        <pc:spChg chg="mod">
          <ac:chgData name="Martin Geiger (Psychology)" userId="8f06b308-1267-4aba-9ebb-7f4bffdc13c4" providerId="ADAL" clId="{80A3F37D-D5E7-4096-9BEE-3D088D773B08}" dt="2024-05-22T14:48:33.490" v="6667" actId="207"/>
          <ac:spMkLst>
            <pc:docMk/>
            <pc:sldMk cId="3154882914" sldId="482"/>
            <ac:spMk id="155" creationId="{B452A272-6CD1-9923-83F3-B62806581627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6" creationId="{18D4F05C-511F-95DC-BAD0-BECF3E782519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7" creationId="{2A404633-FB55-382C-4DEA-4C0096DD8B3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58" creationId="{F6B71F80-D83D-498A-02BE-9DEB69CBA961}"/>
          </ac:spMkLst>
        </pc:spChg>
        <pc:spChg chg="mod">
          <ac:chgData name="Martin Geiger (Psychology)" userId="8f06b308-1267-4aba-9ebb-7f4bffdc13c4" providerId="ADAL" clId="{80A3F37D-D5E7-4096-9BEE-3D088D773B08}" dt="2024-05-22T14:48:33.490" v="6667" actId="207"/>
          <ac:spMkLst>
            <pc:docMk/>
            <pc:sldMk cId="3154882914" sldId="482"/>
            <ac:spMk id="159" creationId="{AD59534C-19DC-E772-265E-73961AFB6D17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0" creationId="{F442E8FC-D9D2-2980-0067-FCBFF68B195D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3" creationId="{3C501B72-12A0-CE34-6581-98A7A50C50AB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4" creationId="{DEF34C76-4B83-4458-CDC0-A73849A5431D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5" creationId="{10315F8E-BC87-97E8-AA6D-64EB90512EEB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6" creationId="{26B5A605-9195-7751-5728-D332C84D77D5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7" creationId="{2B27B5E8-017C-AAD6-C2F4-C58858CFE787}"/>
          </ac:spMkLst>
        </pc:spChg>
        <pc:spChg chg="mod">
          <ac:chgData name="Martin Geiger (Psychology)" userId="8f06b308-1267-4aba-9ebb-7f4bffdc13c4" providerId="ADAL" clId="{80A3F37D-D5E7-4096-9BEE-3D088D773B08}" dt="2024-05-22T14:48:10.488" v="6662" actId="207"/>
          <ac:spMkLst>
            <pc:docMk/>
            <pc:sldMk cId="3154882914" sldId="482"/>
            <ac:spMk id="168" creationId="{08F26E54-17C5-CA2C-8409-69B87A563841}"/>
          </ac:spMkLst>
        </pc:spChg>
        <pc:spChg chg="mod">
          <ac:chgData name="Martin Geiger (Psychology)" userId="8f06b308-1267-4aba-9ebb-7f4bffdc13c4" providerId="ADAL" clId="{80A3F37D-D5E7-4096-9BEE-3D088D773B08}" dt="2024-05-22T14:47:22.123" v="6651" actId="692"/>
          <ac:spMkLst>
            <pc:docMk/>
            <pc:sldMk cId="3154882914" sldId="482"/>
            <ac:spMk id="169" creationId="{49713B79-5DA1-745A-0F28-2CAD8984780B}"/>
          </ac:spMkLst>
        </pc:spChg>
        <pc:spChg chg="mod">
          <ac:chgData name="Martin Geiger (Psychology)" userId="8f06b308-1267-4aba-9ebb-7f4bffdc13c4" providerId="ADAL" clId="{80A3F37D-D5E7-4096-9BEE-3D088D773B08}" dt="2024-05-22T14:26:20.360" v="6508" actId="1076"/>
          <ac:spMkLst>
            <pc:docMk/>
            <pc:sldMk cId="3154882914" sldId="482"/>
            <ac:spMk id="171" creationId="{077DB053-1065-0BD5-72E0-ECACABE63EB9}"/>
          </ac:spMkLst>
        </pc:spChg>
        <pc:spChg chg="mod">
          <ac:chgData name="Martin Geiger (Psychology)" userId="8f06b308-1267-4aba-9ebb-7f4bffdc13c4" providerId="ADAL" clId="{80A3F37D-D5E7-4096-9BEE-3D088D773B08}" dt="2024-05-22T14:47:22.123" v="6651" actId="692"/>
          <ac:spMkLst>
            <pc:docMk/>
            <pc:sldMk cId="3154882914" sldId="482"/>
            <ac:spMk id="172" creationId="{5F78E7C6-CBD4-BD7E-045D-19C68C9DA033}"/>
          </ac:spMkLst>
        </pc:spChg>
        <pc:spChg chg="mod">
          <ac:chgData name="Martin Geiger (Psychology)" userId="8f06b308-1267-4aba-9ebb-7f4bffdc13c4" providerId="ADAL" clId="{80A3F37D-D5E7-4096-9BEE-3D088D773B08}" dt="2024-05-22T14:26:20.360" v="6508" actId="1076"/>
          <ac:spMkLst>
            <pc:docMk/>
            <pc:sldMk cId="3154882914" sldId="482"/>
            <ac:spMk id="173" creationId="{5C602BE0-CB5C-4B43-4FE3-484B1EB10A4E}"/>
          </ac:spMkLst>
        </pc:spChg>
        <pc:spChg chg="mod">
          <ac:chgData name="Martin Geiger (Psychology)" userId="8f06b308-1267-4aba-9ebb-7f4bffdc13c4" providerId="ADAL" clId="{80A3F37D-D5E7-4096-9BEE-3D088D773B08}" dt="2024-05-22T14:26:20.360" v="6508" actId="1076"/>
          <ac:spMkLst>
            <pc:docMk/>
            <pc:sldMk cId="3154882914" sldId="482"/>
            <ac:spMk id="174" creationId="{EB07535C-C521-49D7-1C44-DF37D069AC76}"/>
          </ac:spMkLst>
        </pc:spChg>
        <pc:spChg chg="mod">
          <ac:chgData name="Martin Geiger (Psychology)" userId="8f06b308-1267-4aba-9ebb-7f4bffdc13c4" providerId="ADAL" clId="{80A3F37D-D5E7-4096-9BEE-3D088D773B08}" dt="2024-05-22T14:47:22.123" v="6651" actId="692"/>
          <ac:spMkLst>
            <pc:docMk/>
            <pc:sldMk cId="3154882914" sldId="482"/>
            <ac:spMk id="175" creationId="{25C1FAB8-EBBB-1D8D-C81F-8A91604EBB22}"/>
          </ac:spMkLst>
        </pc:spChg>
        <pc:spChg chg="mod">
          <ac:chgData name="Martin Geiger (Psychology)" userId="8f06b308-1267-4aba-9ebb-7f4bffdc13c4" providerId="ADAL" clId="{80A3F37D-D5E7-4096-9BEE-3D088D773B08}" dt="2024-05-22T14:51:17.161" v="6715" actId="1037"/>
          <ac:spMkLst>
            <pc:docMk/>
            <pc:sldMk cId="3154882914" sldId="482"/>
            <ac:spMk id="177" creationId="{5F84F7DF-EB53-EDED-E7EC-589A00E8659C}"/>
          </ac:spMkLst>
        </pc:spChg>
        <pc:spChg chg="mod">
          <ac:chgData name="Martin Geiger (Psychology)" userId="8f06b308-1267-4aba-9ebb-7f4bffdc13c4" providerId="ADAL" clId="{80A3F37D-D5E7-4096-9BEE-3D088D773B08}" dt="2024-05-22T15:03:50.685" v="6817" actId="207"/>
          <ac:spMkLst>
            <pc:docMk/>
            <pc:sldMk cId="3154882914" sldId="482"/>
            <ac:spMk id="178" creationId="{28BAE6DB-1B96-E6C2-EB28-C9931311405F}"/>
          </ac:spMkLst>
        </pc:spChg>
        <pc:cxnChg chg="add del mod">
          <ac:chgData name="Martin Geiger (Psychology)" userId="8f06b308-1267-4aba-9ebb-7f4bffdc13c4" providerId="ADAL" clId="{80A3F37D-D5E7-4096-9BEE-3D088D773B08}" dt="2024-05-22T14:27:42.141" v="6522" actId="21"/>
          <ac:cxnSpMkLst>
            <pc:docMk/>
            <pc:sldMk cId="3154882914" sldId="482"/>
            <ac:cxnSpMk id="28" creationId="{17690945-8610-4837-ABE1-390D93394F17}"/>
          </ac:cxnSpMkLst>
        </pc:cxnChg>
        <pc:cxnChg chg="del mod">
          <ac:chgData name="Martin Geiger (Psychology)" userId="8f06b308-1267-4aba-9ebb-7f4bffdc13c4" providerId="ADAL" clId="{80A3F37D-D5E7-4096-9BEE-3D088D773B08}" dt="2024-05-22T14:58:52.510" v="6784" actId="478"/>
          <ac:cxnSpMkLst>
            <pc:docMk/>
            <pc:sldMk cId="3154882914" sldId="482"/>
            <ac:cxnSpMk id="31" creationId="{28EE004A-9C88-D08A-22B2-8038354FD075}"/>
          </ac:cxnSpMkLst>
        </pc:cxnChg>
        <pc:cxnChg chg="add mod">
          <ac:chgData name="Martin Geiger (Psychology)" userId="8f06b308-1267-4aba-9ebb-7f4bffdc13c4" providerId="ADAL" clId="{80A3F37D-D5E7-4096-9BEE-3D088D773B08}" dt="2024-05-22T14:52:19.841" v="6726" actId="108"/>
          <ac:cxnSpMkLst>
            <pc:docMk/>
            <pc:sldMk cId="3154882914" sldId="482"/>
            <ac:cxnSpMk id="36" creationId="{A750A047-F0DA-A986-3D8F-3D17DFAAE016}"/>
          </ac:cxnSpMkLst>
        </pc:cxnChg>
        <pc:cxnChg chg="add del mod">
          <ac:chgData name="Martin Geiger (Psychology)" userId="8f06b308-1267-4aba-9ebb-7f4bffdc13c4" providerId="ADAL" clId="{80A3F37D-D5E7-4096-9BEE-3D088D773B08}" dt="2024-05-22T14:54:01" v="6749" actId="478"/>
          <ac:cxnSpMkLst>
            <pc:docMk/>
            <pc:sldMk cId="3154882914" sldId="482"/>
            <ac:cxnSpMk id="38" creationId="{265D145F-89E2-C9A4-517C-FB95DA9980BC}"/>
          </ac:cxnSpMkLst>
        </pc:cxnChg>
        <pc:cxnChg chg="add mod">
          <ac:chgData name="Martin Geiger (Psychology)" userId="8f06b308-1267-4aba-9ebb-7f4bffdc13c4" providerId="ADAL" clId="{80A3F37D-D5E7-4096-9BEE-3D088D773B08}" dt="2024-05-22T14:58:52.842" v="6785"/>
          <ac:cxnSpMkLst>
            <pc:docMk/>
            <pc:sldMk cId="3154882914" sldId="482"/>
            <ac:cxnSpMk id="41" creationId="{07C0E388-3E2F-2916-576E-1B61CA373967}"/>
          </ac:cxnSpMkLst>
        </pc:cxnChg>
        <pc:cxnChg chg="add mod">
          <ac:chgData name="Martin Geiger (Psychology)" userId="8f06b308-1267-4aba-9ebb-7f4bffdc13c4" providerId="ADAL" clId="{80A3F37D-D5E7-4096-9BEE-3D088D773B08}" dt="2024-05-22T14:58:52.842" v="6785"/>
          <ac:cxnSpMkLst>
            <pc:docMk/>
            <pc:sldMk cId="3154882914" sldId="482"/>
            <ac:cxnSpMk id="42" creationId="{7AE2E830-8E9C-4666-52D8-440BA7392B06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34" creationId="{94E91F26-D43A-4FC7-B79D-2CBCB78BCEAB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35" creationId="{7492AF61-BBED-59CE-1E8E-25FAD4C5F8B8}"/>
          </ac:cxnSpMkLst>
        </pc:cxnChg>
        <pc:cxnChg chg="mod">
          <ac:chgData name="Martin Geiger (Psychology)" userId="8f06b308-1267-4aba-9ebb-7f4bffdc13c4" providerId="ADAL" clId="{80A3F37D-D5E7-4096-9BEE-3D088D773B08}" dt="2024-05-22T14:51:17.161" v="6715" actId="1037"/>
          <ac:cxnSpMkLst>
            <pc:docMk/>
            <pc:sldMk cId="3154882914" sldId="482"/>
            <ac:cxnSpMk id="136" creationId="{A1C69A52-F7D1-ECE9-DEA2-B4298CB5E64E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43" creationId="{F741B7AC-AA6B-A983-E6AD-313712CBE26A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44" creationId="{DBD2653D-8FAE-CCDA-D72B-F9E243B18CF0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45" creationId="{B18EE9AD-E595-7F6D-9AEE-7B6F5B54D2C2}"/>
          </ac:cxnSpMkLst>
        </pc:cxnChg>
        <pc:cxnChg chg="del mod">
          <ac:chgData name="Martin Geiger (Psychology)" userId="8f06b308-1267-4aba-9ebb-7f4bffdc13c4" providerId="ADAL" clId="{80A3F37D-D5E7-4096-9BEE-3D088D773B08}" dt="2024-05-22T14:58:52.510" v="6784" actId="478"/>
          <ac:cxnSpMkLst>
            <pc:docMk/>
            <pc:sldMk cId="3154882914" sldId="482"/>
            <ac:cxnSpMk id="148" creationId="{9E845DCD-0ACB-1A69-335C-B0304CDC648C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61" creationId="{B619DEF9-F34F-8B9A-1B08-9F2FA457497C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62" creationId="{FDFE1D5E-90A0-6848-D59F-4FF49663CF8E}"/>
          </ac:cxnSpMkLst>
        </pc:cxnChg>
        <pc:cxnChg chg="mod">
          <ac:chgData name="Martin Geiger (Psychology)" userId="8f06b308-1267-4aba-9ebb-7f4bffdc13c4" providerId="ADAL" clId="{80A3F37D-D5E7-4096-9BEE-3D088D773B08}" dt="2024-05-22T14:26:20.360" v="6508" actId="1076"/>
          <ac:cxnSpMkLst>
            <pc:docMk/>
            <pc:sldMk cId="3154882914" sldId="482"/>
            <ac:cxnSpMk id="170" creationId="{D1014A2D-05FE-4A05-23BC-D941A321EAF6}"/>
          </ac:cxnSpMkLst>
        </pc:cxnChg>
        <pc:cxnChg chg="mod">
          <ac:chgData name="Martin Geiger (Psychology)" userId="8f06b308-1267-4aba-9ebb-7f4bffdc13c4" providerId="ADAL" clId="{80A3F37D-D5E7-4096-9BEE-3D088D773B08}" dt="2024-05-22T14:47:22.123" v="6651" actId="692"/>
          <ac:cxnSpMkLst>
            <pc:docMk/>
            <pc:sldMk cId="3154882914" sldId="482"/>
            <ac:cxnSpMk id="176" creationId="{1BF3EB07-D135-F575-4D67-B5611F2BC13E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2T15:07:53.494" v="6857" actId="1076"/>
        <pc:sldMkLst>
          <pc:docMk/>
          <pc:sldMk cId="1827761575" sldId="483"/>
        </pc:sldMkLst>
        <pc:spChg chg="add mod">
          <ac:chgData name="Martin Geiger (Psychology)" userId="8f06b308-1267-4aba-9ebb-7f4bffdc13c4" providerId="ADAL" clId="{80A3F37D-D5E7-4096-9BEE-3D088D773B08}" dt="2024-05-22T14:58:42.416" v="6779"/>
          <ac:spMkLst>
            <pc:docMk/>
            <pc:sldMk cId="1827761575" sldId="483"/>
            <ac:spMk id="9" creationId="{AE112224-2A0A-AD0E-3D98-D7F79DD33B69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12" creationId="{EFD14373-6D98-7371-EFC4-DE26DA56C887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13" creationId="{CF4C9F53-938A-3915-7AA7-1E79CEDE0BF9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17" creationId="{C00B97F0-F3AB-8CC8-9932-F2925B8AD5D1}"/>
          </ac:spMkLst>
        </pc:spChg>
        <pc:spChg chg="del">
          <ac:chgData name="Martin Geiger (Psychology)" userId="8f06b308-1267-4aba-9ebb-7f4bffdc13c4" providerId="ADAL" clId="{80A3F37D-D5E7-4096-9BEE-3D088D773B08}" dt="2024-05-22T14:58:42.142" v="6778" actId="478"/>
          <ac:spMkLst>
            <pc:docMk/>
            <pc:sldMk cId="1827761575" sldId="483"/>
            <ac:spMk id="21" creationId="{F4923499-4183-1F6E-C53A-F9517EF7C3A3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22" creationId="{9525E0F1-86B2-3CBB-9112-65840860EF49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24" creationId="{57BF8F96-3B39-4B6D-935B-28B1BB4755E9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26" creationId="{0003C471-769D-EC38-B94F-446EC36B40D3}"/>
          </ac:spMkLst>
        </pc:spChg>
        <pc:spChg chg="del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28" creationId="{F5F17028-7EAB-4647-ECE0-968B3C8985FF}"/>
          </ac:spMkLst>
        </pc:spChg>
        <pc:spChg chg="del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30" creationId="{9097970B-B110-EBCF-B8D8-F649BF495BE5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32" creationId="{90480E69-D8FB-5F5D-8CE0-1A9EA70C29D5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33" creationId="{6EF179C3-6D8D-DD11-E0B8-C1E72366E495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36" creationId="{BDBFA4D9-41B0-BBEA-08E1-6F6C3AE011CC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38" creationId="{676DC1F0-A2C4-E251-49C1-0F53FE4C165F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1" creationId="{2BA8E8B0-E4E2-50F2-2206-E728CEA2713D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2" creationId="{CE389DFE-0C0F-FD7E-8C4B-13F62FF3EDA5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3" creationId="{73C0A66D-5B21-D22F-D3A2-7C3093E44A94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4" creationId="{210AFC1E-C637-2168-4D41-5169E2B8AC7D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5" creationId="{750DBA03-B29C-203D-31EC-F9AEBD52D354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46" creationId="{93891E4D-9616-A0F4-5F6D-1AC98B2E1987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47" creationId="{DC89D8A8-D558-1C83-67C7-0E92E61F0C3F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48" creationId="{BC27681B-26FA-FD84-242A-14D284B0671E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49" creationId="{399AE2A8-529D-31FF-614A-F38830E86A38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0" creationId="{F9362CA4-0338-A5DF-CB31-04048CDD7717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1" creationId="{F442C8CB-748B-6CAF-EF4A-D1FEB53A5799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2" creationId="{BD5BF3F1-09C9-CA43-22EF-1806B971D014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3" creationId="{6D77B291-D93F-BBE2-ACB0-88C182DD743A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54" creationId="{F8D141AC-2BFA-1092-D562-DA1B44FF8178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5" creationId="{F7AD8252-17F4-B086-62B8-11FE993091E3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56" creationId="{02F8D4AF-CE46-1BA0-BB16-40FE4F6C23EE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57" creationId="{A1FDBCC2-39B3-E09F-6B97-3B67D005A655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58" creationId="{85FB4CEE-214B-1A3E-D8A9-0AE6048190E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59" creationId="{46E78A91-A36A-23C7-14F1-E537EA66B97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60" creationId="{FF3149B7-8F30-B56F-3987-C653C02C5BB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61" creationId="{24866ABC-213E-C3B7-F9AE-898CBDD2C70A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62" creationId="{FEB02B93-AFB7-412A-5EDD-6C40BAFD89D4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63" creationId="{38BFC4B5-5323-8688-F62A-C01430FF8388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64" creationId="{04528FD9-D721-6D39-8F40-827379F0ED99}"/>
          </ac:spMkLst>
        </pc:spChg>
        <pc:spChg chg="add mod">
          <ac:chgData name="Martin Geiger (Psychology)" userId="8f06b308-1267-4aba-9ebb-7f4bffdc13c4" providerId="ADAL" clId="{80A3F37D-D5E7-4096-9BEE-3D088D773B08}" dt="2024-05-22T15:03:16.390" v="6814" actId="1076"/>
          <ac:spMkLst>
            <pc:docMk/>
            <pc:sldMk cId="1827761575" sldId="483"/>
            <ac:spMk id="65" creationId="{A4A6B5F3-6364-F815-9115-C5E3F90DA4B0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66" creationId="{EDDD744A-2041-DEB7-7D29-F45E2FED6402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67" creationId="{BA5C037A-A9C2-D9D2-8DA2-CC60E450487F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68" creationId="{B5419069-C346-C54B-C86A-C304098431E8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69" creationId="{95C7941A-27D2-11D3-91B6-0597DC9A526E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0" creationId="{27A133D2-16EC-C1BB-3691-022EA57D759D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1" creationId="{921AB86A-C749-4362-647B-31203EE09DFD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2" creationId="{C1AB30B7-CA5C-2B0C-EA84-AF09D1AB94CE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3" creationId="{B4A67B78-E882-AA2A-155A-7CB8681B9898}"/>
          </ac:spMkLst>
        </pc:spChg>
        <pc:spChg chg="del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4" creationId="{AD3FC258-549F-537E-DAF2-F7C294AACE7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6" creationId="{011F9B15-E977-7FD5-43A7-18042DF6852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77" creationId="{0E63FCCF-5E53-CAED-0B35-CE3D6EB6C4F5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78" creationId="{A5CAE849-54E2-F3D4-7F01-58B5A856F618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79" creationId="{51853515-81CE-BB42-D410-1CA5168235F8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80" creationId="{7AD85FAA-4A64-B925-D041-B85E59BFA8CF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81" creationId="{C0944F58-B2BC-B4FF-4044-245EAF67987E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82" creationId="{182CE8FD-160E-C48A-F397-9F19B873391A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84" creationId="{DB058B76-4575-2D82-B43A-D231EFE9E1BC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5" creationId="{2DB9C592-B8F7-47B2-DAEF-DCFD07D80B95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6" creationId="{A150A71F-91D8-03A5-0EFD-1F8C869168D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7" creationId="{AD78465A-51B3-CF19-8C53-1E232F8B1984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8" creationId="{8B9FC2C5-51EC-4671-706C-4A91F691B625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89" creationId="{DADCCCCF-7A8A-3376-8C1C-29D177A02E39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90" creationId="{A77D019E-6BB7-C711-B21A-8B323EC44DC8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91" creationId="{DE662146-06C0-F3B8-84CB-D1B2C245C72C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94" creationId="{E322D010-2A74-EA88-8FDF-7674960B95E6}"/>
          </ac:spMkLst>
        </pc:spChg>
        <pc:spChg chg="add mod">
          <ac:chgData name="Martin Geiger (Psychology)" userId="8f06b308-1267-4aba-9ebb-7f4bffdc13c4" providerId="ADAL" clId="{80A3F37D-D5E7-4096-9BEE-3D088D773B08}" dt="2024-05-22T15:03:05.687" v="6811" actId="1076"/>
          <ac:spMkLst>
            <pc:docMk/>
            <pc:sldMk cId="1827761575" sldId="483"/>
            <ac:spMk id="96" creationId="{9B4404CE-95DF-00FE-FD91-02CEF338667B}"/>
          </ac:spMkLst>
        </pc:spChg>
        <pc:spChg chg="add mod">
          <ac:chgData name="Martin Geiger (Psychology)" userId="8f06b308-1267-4aba-9ebb-7f4bffdc13c4" providerId="ADAL" clId="{80A3F37D-D5E7-4096-9BEE-3D088D773B08}" dt="2024-05-22T15:03:09.899" v="6812" actId="1076"/>
          <ac:spMkLst>
            <pc:docMk/>
            <pc:sldMk cId="1827761575" sldId="483"/>
            <ac:spMk id="97" creationId="{2AD7F781-A3C9-4744-F3AA-77180DE6790A}"/>
          </ac:spMkLst>
        </pc:spChg>
        <pc:spChg chg="add mod">
          <ac:chgData name="Martin Geiger (Psychology)" userId="8f06b308-1267-4aba-9ebb-7f4bffdc13c4" providerId="ADAL" clId="{80A3F37D-D5E7-4096-9BEE-3D088D773B08}" dt="2024-05-22T15:03:09.899" v="6812" actId="1076"/>
          <ac:spMkLst>
            <pc:docMk/>
            <pc:sldMk cId="1827761575" sldId="483"/>
            <ac:spMk id="98" creationId="{FD88F5A3-13B9-7590-E529-A34824345C15}"/>
          </ac:spMkLst>
        </pc:spChg>
        <pc:spChg chg="add mod">
          <ac:chgData name="Martin Geiger (Psychology)" userId="8f06b308-1267-4aba-9ebb-7f4bffdc13c4" providerId="ADAL" clId="{80A3F37D-D5E7-4096-9BEE-3D088D773B08}" dt="2024-05-22T15:07:52.523" v="6856" actId="1076"/>
          <ac:spMkLst>
            <pc:docMk/>
            <pc:sldMk cId="1827761575" sldId="483"/>
            <ac:spMk id="105" creationId="{2D135A8E-F307-A337-AA4F-6FE382C6019A}"/>
          </ac:spMkLst>
        </pc:spChg>
        <pc:spChg chg="add mod">
          <ac:chgData name="Martin Geiger (Psychology)" userId="8f06b308-1267-4aba-9ebb-7f4bffdc13c4" providerId="ADAL" clId="{80A3F37D-D5E7-4096-9BEE-3D088D773B08}" dt="2024-05-22T15:07:52.523" v="6856" actId="1076"/>
          <ac:spMkLst>
            <pc:docMk/>
            <pc:sldMk cId="1827761575" sldId="483"/>
            <ac:spMk id="106" creationId="{BFD9BBE4-1995-7BC9-95AA-B17E23645C65}"/>
          </ac:spMkLst>
        </pc:spChg>
        <pc:spChg chg="add mod">
          <ac:chgData name="Martin Geiger (Psychology)" userId="8f06b308-1267-4aba-9ebb-7f4bffdc13c4" providerId="ADAL" clId="{80A3F37D-D5E7-4096-9BEE-3D088D773B08}" dt="2024-05-22T15:07:52.523" v="6856" actId="1076"/>
          <ac:spMkLst>
            <pc:docMk/>
            <pc:sldMk cId="1827761575" sldId="483"/>
            <ac:spMk id="107" creationId="{12A58236-68C5-242A-3012-6762559CBB9E}"/>
          </ac:spMkLst>
        </pc:spChg>
        <pc:spChg chg="add mod">
          <ac:chgData name="Martin Geiger (Psychology)" userId="8f06b308-1267-4aba-9ebb-7f4bffdc13c4" providerId="ADAL" clId="{80A3F37D-D5E7-4096-9BEE-3D088D773B08}" dt="2024-05-22T15:07:48.958" v="6855" actId="1076"/>
          <ac:spMkLst>
            <pc:docMk/>
            <pc:sldMk cId="1827761575" sldId="483"/>
            <ac:spMk id="108" creationId="{EFF11B4F-7D08-3D27-255E-0AF65F5E745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19" creationId="{C9E1373A-73BF-9C9E-EABD-B9244ECD6C31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0" creationId="{28F1CE99-1E17-B0B2-208D-130CD2727FA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1" creationId="{658910A8-6342-55DF-961A-560A4A36A8F9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2" creationId="{D358E73F-6EA1-BD26-25CF-954EF4160920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3" creationId="{0AAC4AFB-D04E-2788-4471-B64BF88F71AC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4" creationId="{16DAB3A5-4AFC-5401-3DD7-241A9D69E867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5" creationId="{BF7DA05F-5E75-D8AC-93BA-C233CA77FF32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6" creationId="{83FAF70A-C6B8-1F23-AEDE-85D8AA956378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7" creationId="{EB67C94F-C830-AB44-9B97-553AF4574C23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8" creationId="{3F27E66B-C8FC-187E-E84D-30D82CB7542B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29" creationId="{CB6BCE6A-FC09-BC27-059D-4BD895114236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30" creationId="{B38CE288-4D9A-3036-1D8E-AA9EE441ADE9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31" creationId="{9D30064C-544B-3845-43E7-6DFDD781EB68}"/>
          </ac:spMkLst>
        </pc:spChg>
        <pc:spChg chg="del mod">
          <ac:chgData name="Martin Geiger (Psychology)" userId="8f06b308-1267-4aba-9ebb-7f4bffdc13c4" providerId="ADAL" clId="{80A3F37D-D5E7-4096-9BEE-3D088D773B08}" dt="2024-05-22T15:03:01.586" v="6809" actId="478"/>
          <ac:spMkLst>
            <pc:docMk/>
            <pc:sldMk cId="1827761575" sldId="483"/>
            <ac:spMk id="132" creationId="{FE3F4C96-D235-B994-4F6B-8BDA434D3B6F}"/>
          </ac:spMkLst>
        </pc:spChg>
        <pc:spChg chg="mod">
          <ac:chgData name="Martin Geiger (Psychology)" userId="8f06b308-1267-4aba-9ebb-7f4bffdc13c4" providerId="ADAL" clId="{80A3F37D-D5E7-4096-9BEE-3D088D773B08}" dt="2024-05-22T14:31:16.455" v="6553" actId="108"/>
          <ac:spMkLst>
            <pc:docMk/>
            <pc:sldMk cId="1827761575" sldId="483"/>
            <ac:spMk id="147" creationId="{C6A72E05-1298-76A0-8ED2-B25676BEF18C}"/>
          </ac:spMkLst>
        </pc:spChg>
        <pc:spChg chg="del">
          <ac:chgData name="Martin Geiger (Psychology)" userId="8f06b308-1267-4aba-9ebb-7f4bffdc13c4" providerId="ADAL" clId="{80A3F37D-D5E7-4096-9BEE-3D088D773B08}" dt="2024-05-22T14:31:19.649" v="6554" actId="478"/>
          <ac:spMkLst>
            <pc:docMk/>
            <pc:sldMk cId="1827761575" sldId="483"/>
            <ac:spMk id="189" creationId="{10D1A1AB-6057-145F-4921-C39D21F3E26A}"/>
          </ac:spMkLst>
        </pc:spChg>
        <pc:picChg chg="add mod">
          <ac:chgData name="Martin Geiger (Psychology)" userId="8f06b308-1267-4aba-9ebb-7f4bffdc13c4" providerId="ADAL" clId="{80A3F37D-D5E7-4096-9BEE-3D088D773B08}" dt="2024-05-22T15:07:53.494" v="6857" actId="1076"/>
          <ac:picMkLst>
            <pc:docMk/>
            <pc:sldMk cId="1827761575" sldId="483"/>
            <ac:picMk id="100" creationId="{8F02319F-3263-1CC4-11B5-938582946187}"/>
          </ac:picMkLst>
        </pc:picChg>
        <pc:picChg chg="add mod">
          <ac:chgData name="Martin Geiger (Psychology)" userId="8f06b308-1267-4aba-9ebb-7f4bffdc13c4" providerId="ADAL" clId="{80A3F37D-D5E7-4096-9BEE-3D088D773B08}" dt="2024-05-22T15:06:54.145" v="6852" actId="1076"/>
          <ac:picMkLst>
            <pc:docMk/>
            <pc:sldMk cId="1827761575" sldId="483"/>
            <ac:picMk id="104" creationId="{2AEB4BDB-9BDC-A148-6D33-0693E56C2ADC}"/>
          </ac:picMkLst>
        </pc:picChg>
        <pc:picChg chg="add mod">
          <ac:chgData name="Martin Geiger (Psychology)" userId="8f06b308-1267-4aba-9ebb-7f4bffdc13c4" providerId="ADAL" clId="{80A3F37D-D5E7-4096-9BEE-3D088D773B08}" dt="2024-05-22T15:07:45.802" v="6854" actId="1076"/>
          <ac:picMkLst>
            <pc:docMk/>
            <pc:sldMk cId="1827761575" sldId="483"/>
            <ac:picMk id="109" creationId="{D2B2E82B-1E10-4FC5-D19D-087CF165CDC7}"/>
          </ac:picMkLst>
        </pc:picChg>
        <pc:picChg chg="add mod">
          <ac:chgData name="Martin Geiger (Psychology)" userId="8f06b308-1267-4aba-9ebb-7f4bffdc13c4" providerId="ADAL" clId="{80A3F37D-D5E7-4096-9BEE-3D088D773B08}" dt="2024-05-22T15:07:44.613" v="6853" actId="1076"/>
          <ac:picMkLst>
            <pc:docMk/>
            <pc:sldMk cId="1827761575" sldId="483"/>
            <ac:picMk id="110" creationId="{ACBFBB70-2993-99AF-C991-4C7BBB72DE95}"/>
          </ac:picMkLst>
        </pc:pic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4" creationId="{E541BDDC-965C-841D-7A75-378917B75F7E}"/>
          </ac:cxnSpMkLst>
        </pc:cxn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5" creationId="{FE47B97B-1862-00A0-B9EA-79FAE843A387}"/>
          </ac:cxnSpMkLst>
        </pc:cxnChg>
        <pc:cxnChg chg="del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6" creationId="{1140061F-4FC3-1CCF-8CBF-7FD01EBB7DCE}"/>
          </ac:cxnSpMkLst>
        </pc:cxn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7" creationId="{E832F359-8C94-FEF4-3259-CAFA4091CDB2}"/>
          </ac:cxnSpMkLst>
        </pc:cxn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8" creationId="{FE66183E-7C6A-CF8C-625C-B13BD0D1A261}"/>
          </ac:cxnSpMkLst>
        </pc:cxnChg>
        <pc:cxnChg chg="add mod">
          <ac:chgData name="Martin Geiger (Psychology)" userId="8f06b308-1267-4aba-9ebb-7f4bffdc13c4" providerId="ADAL" clId="{80A3F37D-D5E7-4096-9BEE-3D088D773B08}" dt="2024-05-22T14:58:42.416" v="6779"/>
          <ac:cxnSpMkLst>
            <pc:docMk/>
            <pc:sldMk cId="1827761575" sldId="483"/>
            <ac:cxnSpMk id="10" creationId="{D12288FB-AB44-C387-0575-5F533B713371}"/>
          </ac:cxnSpMkLst>
        </pc:cxnChg>
        <pc:cxnChg chg="add mod">
          <ac:chgData name="Martin Geiger (Psychology)" userId="8f06b308-1267-4aba-9ebb-7f4bffdc13c4" providerId="ADAL" clId="{80A3F37D-D5E7-4096-9BEE-3D088D773B08}" dt="2024-05-22T14:58:42.416" v="6779"/>
          <ac:cxnSpMkLst>
            <pc:docMk/>
            <pc:sldMk cId="1827761575" sldId="483"/>
            <ac:cxnSpMk id="11" creationId="{DFBEBC3A-BFA1-9B18-3F30-537334E46537}"/>
          </ac:cxnSpMkLst>
        </pc:cxnChg>
        <pc:cxnChg chg="del mod">
          <ac:chgData name="Martin Geiger (Psychology)" userId="8f06b308-1267-4aba-9ebb-7f4bffdc13c4" providerId="ADAL" clId="{80A3F37D-D5E7-4096-9BEE-3D088D773B08}" dt="2024-05-22T14:58:42.142" v="6778" actId="478"/>
          <ac:cxnSpMkLst>
            <pc:docMk/>
            <pc:sldMk cId="1827761575" sldId="483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34" creationId="{FA3A92D5-AB66-AF5D-8869-F36E5D72F6EE}"/>
          </ac:cxnSpMkLst>
        </pc:cxnChg>
        <pc:cxnChg chg="del">
          <ac:chgData name="Martin Geiger (Psychology)" userId="8f06b308-1267-4aba-9ebb-7f4bffdc13c4" providerId="ADAL" clId="{80A3F37D-D5E7-4096-9BEE-3D088D773B08}" dt="2024-05-22T15:03:01.586" v="6809" actId="478"/>
          <ac:cxnSpMkLst>
            <pc:docMk/>
            <pc:sldMk cId="1827761575" sldId="483"/>
            <ac:cxnSpMk id="37" creationId="{B2ECC2B5-8CAC-AFF4-6DCC-7A6D434954CF}"/>
          </ac:cxnSpMkLst>
        </pc:cxnChg>
        <pc:cxnChg chg="add mod">
          <ac:chgData name="Martin Geiger (Psychology)" userId="8f06b308-1267-4aba-9ebb-7f4bffdc13c4" providerId="ADAL" clId="{80A3F37D-D5E7-4096-9BEE-3D088D773B08}" dt="2024-05-22T15:03:05.687" v="6811" actId="1076"/>
          <ac:cxnSpMkLst>
            <pc:docMk/>
            <pc:sldMk cId="1827761575" sldId="483"/>
            <ac:cxnSpMk id="40" creationId="{42781133-F9E1-75F3-008F-0931F6BCD917}"/>
          </ac:cxnSpMkLst>
        </pc:cxnChg>
        <pc:cxnChg chg="mod">
          <ac:chgData name="Martin Geiger (Psychology)" userId="8f06b308-1267-4aba-9ebb-7f4bffdc13c4" providerId="ADAL" clId="{80A3F37D-D5E7-4096-9BEE-3D088D773B08}" dt="2024-05-22T15:03:19.315" v="6815" actId="1076"/>
          <ac:cxnSpMkLst>
            <pc:docMk/>
            <pc:sldMk cId="1827761575" sldId="483"/>
            <ac:cxnSpMk id="75" creationId="{31CEC9EC-8104-7838-FC14-8590A7095F52}"/>
          </ac:cxnSpMkLst>
        </pc:cxnChg>
        <pc:cxnChg chg="add mod">
          <ac:chgData name="Martin Geiger (Psychology)" userId="8f06b308-1267-4aba-9ebb-7f4bffdc13c4" providerId="ADAL" clId="{80A3F37D-D5E7-4096-9BEE-3D088D773B08}" dt="2024-05-22T15:03:05.687" v="6811" actId="1076"/>
          <ac:cxnSpMkLst>
            <pc:docMk/>
            <pc:sldMk cId="1827761575" sldId="483"/>
            <ac:cxnSpMk id="83" creationId="{E5FF08D8-53B2-2E5B-87DA-D9A3876A98F1}"/>
          </ac:cxnSpMkLst>
        </pc:cxnChg>
        <pc:cxnChg chg="add mod">
          <ac:chgData name="Martin Geiger (Psychology)" userId="8f06b308-1267-4aba-9ebb-7f4bffdc13c4" providerId="ADAL" clId="{80A3F37D-D5E7-4096-9BEE-3D088D773B08}" dt="2024-05-22T15:03:05.687" v="6811" actId="1076"/>
          <ac:cxnSpMkLst>
            <pc:docMk/>
            <pc:sldMk cId="1827761575" sldId="483"/>
            <ac:cxnSpMk id="92" creationId="{46DF12DE-1EA1-E84C-E890-8AED069CBEE4}"/>
          </ac:cxnSpMkLst>
        </pc:cxnChg>
        <pc:cxnChg chg="add mod">
          <ac:chgData name="Martin Geiger (Psychology)" userId="8f06b308-1267-4aba-9ebb-7f4bffdc13c4" providerId="ADAL" clId="{80A3F37D-D5E7-4096-9BEE-3D088D773B08}" dt="2024-05-22T15:03:05.687" v="6811" actId="1076"/>
          <ac:cxnSpMkLst>
            <pc:docMk/>
            <pc:sldMk cId="1827761575" sldId="483"/>
            <ac:cxnSpMk id="93" creationId="{9E7D3AEA-F2D2-3BA4-2690-3EADB5859E0D}"/>
          </ac:cxnSpMkLst>
        </pc:cxnChg>
        <pc:cxnChg chg="add mod">
          <ac:chgData name="Martin Geiger (Psychology)" userId="8f06b308-1267-4aba-9ebb-7f4bffdc13c4" providerId="ADAL" clId="{80A3F37D-D5E7-4096-9BEE-3D088D773B08}" dt="2024-05-22T15:03:12.055" v="6813" actId="1076"/>
          <ac:cxnSpMkLst>
            <pc:docMk/>
            <pc:sldMk cId="1827761575" sldId="483"/>
            <ac:cxnSpMk id="95" creationId="{47C5E21A-3FF1-D42F-96F0-93D3837665EC}"/>
          </ac:cxnSpMkLst>
        </pc:cxnChg>
        <pc:cxnChg chg="add mod">
          <ac:chgData name="Martin Geiger (Psychology)" userId="8f06b308-1267-4aba-9ebb-7f4bffdc13c4" providerId="ADAL" clId="{80A3F37D-D5E7-4096-9BEE-3D088D773B08}" dt="2024-05-22T15:03:09.899" v="6812" actId="1076"/>
          <ac:cxnSpMkLst>
            <pc:docMk/>
            <pc:sldMk cId="1827761575" sldId="483"/>
            <ac:cxnSpMk id="99" creationId="{B415158D-7F7E-F6F1-A080-47035D91D48D}"/>
          </ac:cxnSpMkLst>
        </pc:cxnChg>
        <pc:cxnChg chg="add mod">
          <ac:chgData name="Martin Geiger (Psychology)" userId="8f06b308-1267-4aba-9ebb-7f4bffdc13c4" providerId="ADAL" clId="{80A3F37D-D5E7-4096-9BEE-3D088D773B08}" dt="2024-05-22T15:07:48.958" v="6855" actId="1076"/>
          <ac:cxnSpMkLst>
            <pc:docMk/>
            <pc:sldMk cId="1827761575" sldId="483"/>
            <ac:cxnSpMk id="101" creationId="{D15E6B4F-E479-5C7D-7236-A5403F15A1F9}"/>
          </ac:cxnSpMkLst>
        </pc:cxnChg>
        <pc:cxnChg chg="add mod">
          <ac:chgData name="Martin Geiger (Psychology)" userId="8f06b308-1267-4aba-9ebb-7f4bffdc13c4" providerId="ADAL" clId="{80A3F37D-D5E7-4096-9BEE-3D088D773B08}" dt="2024-05-22T15:07:48.958" v="6855" actId="1076"/>
          <ac:cxnSpMkLst>
            <pc:docMk/>
            <pc:sldMk cId="1827761575" sldId="483"/>
            <ac:cxnSpMk id="102" creationId="{0953E7E0-F404-E00D-52CF-E7C5262392E6}"/>
          </ac:cxnSpMkLst>
        </pc:cxnChg>
        <pc:cxnChg chg="add mod">
          <ac:chgData name="Martin Geiger (Psychology)" userId="8f06b308-1267-4aba-9ebb-7f4bffdc13c4" providerId="ADAL" clId="{80A3F37D-D5E7-4096-9BEE-3D088D773B08}" dt="2024-05-22T15:07:52.523" v="6856" actId="1076"/>
          <ac:cxnSpMkLst>
            <pc:docMk/>
            <pc:sldMk cId="1827761575" sldId="483"/>
            <ac:cxnSpMk id="103" creationId="{B05CEE89-4052-64C4-3BD9-8ADBC921113D}"/>
          </ac:cxnSpMkLst>
        </pc:cxnChg>
        <pc:cxnChg chg="del mod">
          <ac:chgData name="Martin Geiger (Psychology)" userId="8f06b308-1267-4aba-9ebb-7f4bffdc13c4" providerId="ADAL" clId="{80A3F37D-D5E7-4096-9BEE-3D088D773B08}" dt="2024-05-22T14:58:42.142" v="6778" actId="478"/>
          <ac:cxnSpMkLst>
            <pc:docMk/>
            <pc:sldMk cId="1827761575" sldId="483"/>
            <ac:cxnSpMk id="148" creationId="{9E845DCD-0ACB-1A69-335C-B0304CDC648C}"/>
          </ac:cxnSpMkLst>
        </pc:cxnChg>
        <pc:cxnChg chg="del mod">
          <ac:chgData name="Martin Geiger (Psychology)" userId="8f06b308-1267-4aba-9ebb-7f4bffdc13c4" providerId="ADAL" clId="{80A3F37D-D5E7-4096-9BEE-3D088D773B08}" dt="2024-05-22T14:31:19.649" v="6554" actId="478"/>
          <ac:cxnSpMkLst>
            <pc:docMk/>
            <pc:sldMk cId="1827761575" sldId="483"/>
            <ac:cxnSpMk id="190" creationId="{F94BFC0A-C1A7-A5BB-2765-06C73A2830AE}"/>
          </ac:cxnSpMkLst>
        </pc:cxnChg>
      </pc:sldChg>
      <pc:sldChg chg="addSp modSp add mod modTransition">
        <pc:chgData name="Martin Geiger (Psychology)" userId="8f06b308-1267-4aba-9ebb-7f4bffdc13c4" providerId="ADAL" clId="{80A3F37D-D5E7-4096-9BEE-3D088D773B08}" dt="2024-05-22T14:57:27.492" v="6755" actId="207"/>
        <pc:sldMkLst>
          <pc:docMk/>
          <pc:sldMk cId="3422111843" sldId="484"/>
        </pc:sldMkLst>
        <pc:spChg chg="add mod">
          <ac:chgData name="Martin Geiger (Psychology)" userId="8f06b308-1267-4aba-9ebb-7f4bffdc13c4" providerId="ADAL" clId="{80A3F37D-D5E7-4096-9BEE-3D088D773B08}" dt="2024-05-22T14:57:27.492" v="6755" actId="207"/>
          <ac:spMkLst>
            <pc:docMk/>
            <pc:sldMk cId="3422111843" sldId="484"/>
            <ac:spMk id="9" creationId="{13AFF980-6EF1-C810-51A7-CA3F7CF9E249}"/>
          </ac:spMkLst>
        </pc:spChg>
        <pc:spChg chg="add mod">
          <ac:chgData name="Martin Geiger (Psychology)" userId="8f06b308-1267-4aba-9ebb-7f4bffdc13c4" providerId="ADAL" clId="{80A3F37D-D5E7-4096-9BEE-3D088D773B08}" dt="2024-05-22T14:57:27.492" v="6755" actId="207"/>
          <ac:spMkLst>
            <pc:docMk/>
            <pc:sldMk cId="3422111843" sldId="484"/>
            <ac:spMk id="17" creationId="{E2FB9C4D-7B9E-BF1C-58DD-7A8B47053CBF}"/>
          </ac:spMkLst>
        </pc:spChg>
        <pc:spChg chg="mod">
          <ac:chgData name="Martin Geiger (Psychology)" userId="8f06b308-1267-4aba-9ebb-7f4bffdc13c4" providerId="ADAL" clId="{80A3F37D-D5E7-4096-9BEE-3D088D773B08}" dt="2024-05-22T14:45:32.597" v="6639" actId="1076"/>
          <ac:spMkLst>
            <pc:docMk/>
            <pc:sldMk cId="3422111843" sldId="484"/>
            <ac:spMk id="21" creationId="{F4923499-4183-1F6E-C53A-F9517EF7C3A3}"/>
          </ac:spMkLst>
        </pc:spChg>
        <pc:spChg chg="add mod">
          <ac:chgData name="Martin Geiger (Psychology)" userId="8f06b308-1267-4aba-9ebb-7f4bffdc13c4" providerId="ADAL" clId="{80A3F37D-D5E7-4096-9BEE-3D088D773B08}" dt="2024-05-22T14:57:27.492" v="6755" actId="207"/>
          <ac:spMkLst>
            <pc:docMk/>
            <pc:sldMk cId="3422111843" sldId="484"/>
            <ac:spMk id="22" creationId="{37B69B4E-A3E3-FC1D-FD12-2DF8183F3C8B}"/>
          </ac:spMkLst>
        </pc:spChg>
        <pc:spChg chg="mod">
          <ac:chgData name="Martin Geiger (Psychology)" userId="8f06b308-1267-4aba-9ebb-7f4bffdc13c4" providerId="ADAL" clId="{80A3F37D-D5E7-4096-9BEE-3D088D773B08}" dt="2024-05-22T14:44:18.805" v="6616" actId="1076"/>
          <ac:spMkLst>
            <pc:docMk/>
            <pc:sldMk cId="3422111843" sldId="484"/>
            <ac:spMk id="199" creationId="{391DE251-A39D-90F7-B674-AC408F084FEA}"/>
          </ac:spMkLst>
        </pc:spChg>
        <pc:spChg chg="mod">
          <ac:chgData name="Martin Geiger (Psychology)" userId="8f06b308-1267-4aba-9ebb-7f4bffdc13c4" providerId="ADAL" clId="{80A3F37D-D5E7-4096-9BEE-3D088D773B08}" dt="2024-05-22T14:44:13.693" v="6615" actId="1076"/>
          <ac:spMkLst>
            <pc:docMk/>
            <pc:sldMk cId="3422111843" sldId="484"/>
            <ac:spMk id="200" creationId="{9C0453A2-2601-12A4-75F0-ECC9AB2A0F62}"/>
          </ac:spMkLst>
        </pc:spChg>
        <pc:spChg chg="mod">
          <ac:chgData name="Martin Geiger (Psychology)" userId="8f06b308-1267-4aba-9ebb-7f4bffdc13c4" providerId="ADAL" clId="{80A3F37D-D5E7-4096-9BEE-3D088D773B08}" dt="2024-05-22T14:45:19.612" v="6629" actId="1076"/>
          <ac:spMkLst>
            <pc:docMk/>
            <pc:sldMk cId="3422111843" sldId="484"/>
            <ac:spMk id="201" creationId="{2442E787-51FF-994E-1C45-23A33BCDC6DC}"/>
          </ac:spMkLst>
        </pc:spChg>
        <pc:cxnChg chg="mod">
          <ac:chgData name="Martin Geiger (Psychology)" userId="8f06b308-1267-4aba-9ebb-7f4bffdc13c4" providerId="ADAL" clId="{80A3F37D-D5E7-4096-9BEE-3D088D773B08}" dt="2024-05-22T14:45:32.597" v="6639" actId="1076"/>
          <ac:cxnSpMkLst>
            <pc:docMk/>
            <pc:sldMk cId="3422111843" sldId="484"/>
            <ac:cxnSpMk id="31" creationId="{28EE004A-9C88-D08A-22B2-8038354FD075}"/>
          </ac:cxnSpMkLst>
        </pc:cxnChg>
      </pc:sldChg>
      <pc:sldChg chg="addSp delSp modSp add mod">
        <pc:chgData name="Martin Geiger (Psychology)" userId="8f06b308-1267-4aba-9ebb-7f4bffdc13c4" providerId="ADAL" clId="{80A3F37D-D5E7-4096-9BEE-3D088D773B08}" dt="2024-05-23T18:05:21.792" v="7015" actId="1076"/>
        <pc:sldMkLst>
          <pc:docMk/>
          <pc:sldMk cId="1671304377" sldId="485"/>
        </pc:sldMkLst>
        <pc:spChg chg="add mod">
          <ac:chgData name="Martin Geiger (Psychology)" userId="8f06b308-1267-4aba-9ebb-7f4bffdc13c4" providerId="ADAL" clId="{80A3F37D-D5E7-4096-9BEE-3D088D773B08}" dt="2024-05-23T16:40:37.320" v="6984" actId="1076"/>
          <ac:spMkLst>
            <pc:docMk/>
            <pc:sldMk cId="1671304377" sldId="485"/>
            <ac:spMk id="2" creationId="{96E4CEAC-5A87-8AFB-CBCB-EB7762ECBB2A}"/>
          </ac:spMkLst>
        </pc:spChg>
        <pc:graphicFrameChg chg="add mod">
          <ac:chgData name="Martin Geiger (Psychology)" userId="8f06b308-1267-4aba-9ebb-7f4bffdc13c4" providerId="ADAL" clId="{80A3F37D-D5E7-4096-9BEE-3D088D773B08}" dt="2024-05-23T18:05:21.792" v="7015" actId="1076"/>
          <ac:graphicFrameMkLst>
            <pc:docMk/>
            <pc:sldMk cId="1671304377" sldId="485"/>
            <ac:graphicFrameMk id="4" creationId="{25ED6232-E69E-4474-7F53-018F900DA39D}"/>
          </ac:graphicFrameMkLst>
        </pc:graphicFrameChg>
        <pc:graphicFrameChg chg="add mod">
          <ac:chgData name="Martin Geiger (Psychology)" userId="8f06b308-1267-4aba-9ebb-7f4bffdc13c4" providerId="ADAL" clId="{80A3F37D-D5E7-4096-9BEE-3D088D773B08}" dt="2024-05-23T18:05:17.279" v="7014" actId="1076"/>
          <ac:graphicFrameMkLst>
            <pc:docMk/>
            <pc:sldMk cId="1671304377" sldId="485"/>
            <ac:graphicFrameMk id="7" creationId="{6E8F49DD-AC28-FCB8-32F6-10FCCBB844DD}"/>
          </ac:graphicFrameMkLst>
        </pc:graphicFrameChg>
        <pc:graphicFrameChg chg="del mod">
          <ac:chgData name="Martin Geiger (Psychology)" userId="8f06b308-1267-4aba-9ebb-7f4bffdc13c4" providerId="ADAL" clId="{80A3F37D-D5E7-4096-9BEE-3D088D773B08}" dt="2024-05-23T16:40:33.083" v="6982" actId="478"/>
          <ac:graphicFrameMkLst>
            <pc:docMk/>
            <pc:sldMk cId="1671304377" sldId="485"/>
            <ac:graphicFrameMk id="13" creationId="{B14A756C-72DF-B470-8FA9-71FA09A08D79}"/>
          </ac:graphicFrameMkLst>
        </pc:graphicFrameChg>
        <pc:graphicFrameChg chg="del mod">
          <ac:chgData name="Martin Geiger (Psychology)" userId="8f06b308-1267-4aba-9ebb-7f4bffdc13c4" providerId="ADAL" clId="{80A3F37D-D5E7-4096-9BEE-3D088D773B08}" dt="2024-05-23T16:40:34.355" v="6983" actId="478"/>
          <ac:graphicFrameMkLst>
            <pc:docMk/>
            <pc:sldMk cId="1671304377" sldId="485"/>
            <ac:graphicFrameMk id="14" creationId="{B82EDEEF-C6BC-EFBF-E177-F444A2D17EC2}"/>
          </ac:graphicFrameMkLst>
        </pc:graphicFrameChg>
      </pc:sldChg>
      <pc:sldChg chg="addSp delSp modSp add del mod setBg">
        <pc:chgData name="Martin Geiger (Psychology)" userId="8f06b308-1267-4aba-9ebb-7f4bffdc13c4" providerId="ADAL" clId="{80A3F37D-D5E7-4096-9BEE-3D088D773B08}" dt="2024-05-22T15:31:06.717" v="6858" actId="47"/>
        <pc:sldMkLst>
          <pc:docMk/>
          <pc:sldMk cId="2102317109" sldId="485"/>
        </pc:sldMkLst>
        <pc:spChg chg="add mod">
          <ac:chgData name="Martin Geiger (Psychology)" userId="8f06b308-1267-4aba-9ebb-7f4bffdc13c4" providerId="ADAL" clId="{80A3F37D-D5E7-4096-9BEE-3D088D773B08}" dt="2024-05-22T14:58:48.932" v="6783"/>
          <ac:spMkLst>
            <pc:docMk/>
            <pc:sldMk cId="2102317109" sldId="485"/>
            <ac:spMk id="8" creationId="{9F064890-B465-B941-FBDB-7A9C0FA6CDDB}"/>
          </ac:spMkLst>
        </pc:spChg>
        <pc:spChg chg="del">
          <ac:chgData name="Martin Geiger (Psychology)" userId="8f06b308-1267-4aba-9ebb-7f4bffdc13c4" providerId="ADAL" clId="{80A3F37D-D5E7-4096-9BEE-3D088D773B08}" dt="2024-05-22T14:58:48.616" v="6782" actId="478"/>
          <ac:spMkLst>
            <pc:docMk/>
            <pc:sldMk cId="2102317109" sldId="485"/>
            <ac:spMk id="21" creationId="{F4923499-4183-1F6E-C53A-F9517EF7C3A3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06" creationId="{E45BCD08-EA83-6F5B-EC59-081DFAD2C28F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07" creationId="{E451F311-CD99-C644-2999-DC634CFB57BD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08" creationId="{A160F0BE-F962-A082-3DEB-0852FBA37A0C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09" creationId="{99F291C3-1AA1-25B8-E08D-045F7840F4CE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18" creationId="{94AC5375-EBF7-D555-222C-00C688493FB6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33" creationId="{99FC8902-8BD6-F091-9489-BD534038980D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72" creationId="{5F78E7C6-CBD4-BD7E-045D-19C68C9DA033}"/>
          </ac:spMkLst>
        </pc:spChg>
        <pc:spChg chg="mod">
          <ac:chgData name="Martin Geiger (Psychology)" userId="8f06b308-1267-4aba-9ebb-7f4bffdc13c4" providerId="ADAL" clId="{80A3F37D-D5E7-4096-9BEE-3D088D773B08}" dt="2024-05-22T14:50:22.499" v="6697" actId="1076"/>
          <ac:spMkLst>
            <pc:docMk/>
            <pc:sldMk cId="2102317109" sldId="485"/>
            <ac:spMk id="175" creationId="{25C1FAB8-EBBB-1D8D-C81F-8A91604EBB22}"/>
          </ac:spMkLst>
        </pc:spChg>
        <pc:spChg chg="mod">
          <ac:chgData name="Martin Geiger (Psychology)" userId="8f06b308-1267-4aba-9ebb-7f4bffdc13c4" providerId="ADAL" clId="{80A3F37D-D5E7-4096-9BEE-3D088D773B08}" dt="2024-05-22T14:50:23.023" v="6700" actId="1076"/>
          <ac:spMkLst>
            <pc:docMk/>
            <pc:sldMk cId="2102317109" sldId="485"/>
            <ac:spMk id="177" creationId="{5F84F7DF-EB53-EDED-E7EC-589A00E8659C}"/>
          </ac:spMkLst>
        </pc:spChg>
        <pc:spChg chg="mod">
          <ac:chgData name="Martin Geiger (Psychology)" userId="8f06b308-1267-4aba-9ebb-7f4bffdc13c4" providerId="ADAL" clId="{80A3F37D-D5E7-4096-9BEE-3D088D773B08}" dt="2024-05-22T15:03:44.078" v="6816" actId="207"/>
          <ac:spMkLst>
            <pc:docMk/>
            <pc:sldMk cId="2102317109" sldId="485"/>
            <ac:spMk id="178" creationId="{28BAE6DB-1B96-E6C2-EB28-C9931311405F}"/>
          </ac:spMkLst>
        </pc:spChg>
        <pc:cxnChg chg="add mod ord">
          <ac:chgData name="Martin Geiger (Psychology)" userId="8f06b308-1267-4aba-9ebb-7f4bffdc13c4" providerId="ADAL" clId="{80A3F37D-D5E7-4096-9BEE-3D088D773B08}" dt="2024-05-22T14:53:31.038" v="6745" actId="14100"/>
          <ac:cxnSpMkLst>
            <pc:docMk/>
            <pc:sldMk cId="2102317109" sldId="485"/>
            <ac:cxnSpMk id="6" creationId="{913EFB30-6A67-0A6C-8722-E8597A6F7961}"/>
          </ac:cxnSpMkLst>
        </pc:cxnChg>
        <pc:cxnChg chg="add mod">
          <ac:chgData name="Martin Geiger (Psychology)" userId="8f06b308-1267-4aba-9ebb-7f4bffdc13c4" providerId="ADAL" clId="{80A3F37D-D5E7-4096-9BEE-3D088D773B08}" dt="2024-05-22T14:58:48.932" v="6783"/>
          <ac:cxnSpMkLst>
            <pc:docMk/>
            <pc:sldMk cId="2102317109" sldId="485"/>
            <ac:cxnSpMk id="9" creationId="{608EA3B1-1FDB-411A-5C58-748EEE796A22}"/>
          </ac:cxnSpMkLst>
        </pc:cxnChg>
        <pc:cxnChg chg="add mod">
          <ac:chgData name="Martin Geiger (Psychology)" userId="8f06b308-1267-4aba-9ebb-7f4bffdc13c4" providerId="ADAL" clId="{80A3F37D-D5E7-4096-9BEE-3D088D773B08}" dt="2024-05-22T14:58:48.932" v="6783"/>
          <ac:cxnSpMkLst>
            <pc:docMk/>
            <pc:sldMk cId="2102317109" sldId="485"/>
            <ac:cxnSpMk id="10" creationId="{2FF968F5-7BE1-03D4-2C0B-2C0AFE41FC08}"/>
          </ac:cxnSpMkLst>
        </pc:cxnChg>
        <pc:cxnChg chg="del mod">
          <ac:chgData name="Martin Geiger (Psychology)" userId="8f06b308-1267-4aba-9ebb-7f4bffdc13c4" providerId="ADAL" clId="{80A3F37D-D5E7-4096-9BEE-3D088D773B08}" dt="2024-05-22T14:58:48.616" v="6782" actId="478"/>
          <ac:cxnSpMkLst>
            <pc:docMk/>
            <pc:sldMk cId="2102317109" sldId="485"/>
            <ac:cxnSpMk id="31" creationId="{28EE004A-9C88-D08A-22B2-8038354FD075}"/>
          </ac:cxnSpMkLst>
        </pc:cxnChg>
        <pc:cxnChg chg="mod">
          <ac:chgData name="Martin Geiger (Psychology)" userId="8f06b308-1267-4aba-9ebb-7f4bffdc13c4" providerId="ADAL" clId="{80A3F37D-D5E7-4096-9BEE-3D088D773B08}" dt="2024-05-22T14:50:23.023" v="6700" actId="1076"/>
          <ac:cxnSpMkLst>
            <pc:docMk/>
            <pc:sldMk cId="2102317109" sldId="485"/>
            <ac:cxnSpMk id="136" creationId="{A1C69A52-F7D1-ECE9-DEA2-B4298CB5E64E}"/>
          </ac:cxnSpMkLst>
        </pc:cxnChg>
        <pc:cxnChg chg="mod">
          <ac:chgData name="Martin Geiger (Psychology)" userId="8f06b308-1267-4aba-9ebb-7f4bffdc13c4" providerId="ADAL" clId="{80A3F37D-D5E7-4096-9BEE-3D088D773B08}" dt="2024-05-22T14:50:22.084" v="6695" actId="1076"/>
          <ac:cxnSpMkLst>
            <pc:docMk/>
            <pc:sldMk cId="2102317109" sldId="485"/>
            <ac:cxnSpMk id="145" creationId="{B18EE9AD-E595-7F6D-9AEE-7B6F5B54D2C2}"/>
          </ac:cxnSpMkLst>
        </pc:cxnChg>
        <pc:cxnChg chg="del mod">
          <ac:chgData name="Martin Geiger (Psychology)" userId="8f06b308-1267-4aba-9ebb-7f4bffdc13c4" providerId="ADAL" clId="{80A3F37D-D5E7-4096-9BEE-3D088D773B08}" dt="2024-05-22T14:58:48.616" v="6782" actId="478"/>
          <ac:cxnSpMkLst>
            <pc:docMk/>
            <pc:sldMk cId="2102317109" sldId="485"/>
            <ac:cxnSpMk id="148" creationId="{9E845DCD-0ACB-1A69-335C-B0304CDC648C}"/>
          </ac:cxnSpMkLst>
        </pc:cxnChg>
      </pc:sldChg>
      <pc:sldChg chg="modSp add del mod">
        <pc:chgData name="Martin Geiger (Psychology)" userId="8f06b308-1267-4aba-9ebb-7f4bffdc13c4" providerId="ADAL" clId="{80A3F37D-D5E7-4096-9BEE-3D088D773B08}" dt="2024-05-22T15:05:30.378" v="6841" actId="47"/>
        <pc:sldMkLst>
          <pc:docMk/>
          <pc:sldMk cId="569126338" sldId="486"/>
        </pc:sldMkLst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06" creationId="{E45BCD08-EA83-6F5B-EC59-081DFAD2C28F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07" creationId="{E451F311-CD99-C644-2999-DC634CFB57BD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08" creationId="{A160F0BE-F962-A082-3DEB-0852FBA37A0C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09" creationId="{99F291C3-1AA1-25B8-E08D-045F7840F4CE}"/>
          </ac:spMkLst>
        </pc:spChg>
        <pc:spChg chg="mod">
          <ac:chgData name="Martin Geiger (Psychology)" userId="8f06b308-1267-4aba-9ebb-7f4bffdc13c4" providerId="ADAL" clId="{80A3F37D-D5E7-4096-9BEE-3D088D773B08}" dt="2024-05-22T15:04:48.016" v="6832" actId="1076"/>
          <ac:spMkLst>
            <pc:docMk/>
            <pc:sldMk cId="569126338" sldId="486"/>
            <ac:spMk id="110" creationId="{545BE446-5E99-011C-76EC-BA222B1D5338}"/>
          </ac:spMkLst>
        </pc:spChg>
        <pc:spChg chg="mod">
          <ac:chgData name="Martin Geiger (Psychology)" userId="8f06b308-1267-4aba-9ebb-7f4bffdc13c4" providerId="ADAL" clId="{80A3F37D-D5E7-4096-9BEE-3D088D773B08}" dt="2024-05-22T15:04:50.577" v="6833" actId="1076"/>
          <ac:spMkLst>
            <pc:docMk/>
            <pc:sldMk cId="569126338" sldId="486"/>
            <ac:spMk id="111" creationId="{375F347A-5661-3155-E0A8-514DDA8E9434}"/>
          </ac:spMkLst>
        </pc:spChg>
        <pc:spChg chg="mod">
          <ac:chgData name="Martin Geiger (Psychology)" userId="8f06b308-1267-4aba-9ebb-7f4bffdc13c4" providerId="ADAL" clId="{80A3F37D-D5E7-4096-9BEE-3D088D773B08}" dt="2024-05-22T15:04:48.016" v="6832" actId="1076"/>
          <ac:spMkLst>
            <pc:docMk/>
            <pc:sldMk cId="569126338" sldId="486"/>
            <ac:spMk id="112" creationId="{DC432F79-1341-F9DA-16AF-11CAA211DD5C}"/>
          </ac:spMkLst>
        </pc:spChg>
        <pc:spChg chg="mod">
          <ac:chgData name="Martin Geiger (Psychology)" userId="8f06b308-1267-4aba-9ebb-7f4bffdc13c4" providerId="ADAL" clId="{80A3F37D-D5E7-4096-9BEE-3D088D773B08}" dt="2024-05-22T15:04:48.016" v="6832" actId="1076"/>
          <ac:spMkLst>
            <pc:docMk/>
            <pc:sldMk cId="569126338" sldId="486"/>
            <ac:spMk id="115" creationId="{64121E19-1A9F-1CB9-6B70-EE55F4F16353}"/>
          </ac:spMkLst>
        </pc:spChg>
        <pc:spChg chg="mod">
          <ac:chgData name="Martin Geiger (Psychology)" userId="8f06b308-1267-4aba-9ebb-7f4bffdc13c4" providerId="ADAL" clId="{80A3F37D-D5E7-4096-9BEE-3D088D773B08}" dt="2024-05-22T15:04:53.285" v="6834" actId="1076"/>
          <ac:spMkLst>
            <pc:docMk/>
            <pc:sldMk cId="569126338" sldId="486"/>
            <ac:spMk id="116" creationId="{7A6E1634-1D43-7ADD-CF34-54771AFCC567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17" creationId="{4917E1F0-BEEE-13A9-B382-9B591C3E9D74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18" creationId="{94AC5375-EBF7-D555-222C-00C688493FB6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33" creationId="{99FC8902-8BD6-F091-9489-BD534038980D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37" creationId="{BBB89EB6-E18E-A7F3-FB1F-977CF3AD5AC5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38" creationId="{2CF5AAFB-26A4-C723-8430-4FB28C94C215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39" creationId="{2CE6BD30-1761-6EDD-2F2C-67A6D6BDA7A9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40" creationId="{87D3EEE2-E33D-FF7C-5A5F-43635832ED29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41" creationId="{F2D85942-9DEF-D348-7C0C-C6209F5D52A9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42" creationId="{C83DC208-A93E-98C0-0B4E-0F5F06544368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46" creationId="{71A1C081-D513-6832-FF6C-1ECEF0E6B395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49" creationId="{77107C60-1C06-D884-1230-9F674490A0D2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0" creationId="{5E3364BC-B1F3-2118-C634-AD2C63AA8BDA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1" creationId="{67CBD5D6-ED98-A311-2707-1E14B0E13F7A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2" creationId="{76A33E02-7B8D-9CEA-CC77-1697F8CA8290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3" creationId="{3F78338B-0AF1-BB08-FCC4-AB0CC88E0E65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4" creationId="{7A7D472E-1D63-FA56-B490-60CE98B7D85D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5" creationId="{B452A272-6CD1-9923-83F3-B62806581627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56" creationId="{18D4F05C-511F-95DC-BAD0-BECF3E782519}"/>
          </ac:spMkLst>
        </pc:spChg>
        <pc:spChg chg="mod">
          <ac:chgData name="Martin Geiger (Psychology)" userId="8f06b308-1267-4aba-9ebb-7f4bffdc13c4" providerId="ADAL" clId="{80A3F37D-D5E7-4096-9BEE-3D088D773B08}" dt="2024-05-22T15:04:25.705" v="6824" actId="1076"/>
          <ac:spMkLst>
            <pc:docMk/>
            <pc:sldMk cId="569126338" sldId="486"/>
            <ac:spMk id="160" creationId="{F442E8FC-D9D2-2980-0067-FCBFF68B195D}"/>
          </ac:spMkLst>
        </pc:spChg>
        <pc:spChg chg="mod">
          <ac:chgData name="Martin Geiger (Psychology)" userId="8f06b308-1267-4aba-9ebb-7f4bffdc13c4" providerId="ADAL" clId="{80A3F37D-D5E7-4096-9BEE-3D088D773B08}" dt="2024-05-22T15:04:20.689" v="6823" actId="1076"/>
          <ac:spMkLst>
            <pc:docMk/>
            <pc:sldMk cId="569126338" sldId="486"/>
            <ac:spMk id="163" creationId="{3C501B72-12A0-CE34-6581-98A7A50C50AB}"/>
          </ac:spMkLst>
        </pc:spChg>
        <pc:spChg chg="mod">
          <ac:chgData name="Martin Geiger (Psychology)" userId="8f06b308-1267-4aba-9ebb-7f4bffdc13c4" providerId="ADAL" clId="{80A3F37D-D5E7-4096-9BEE-3D088D773B08}" dt="2024-05-22T15:04:20.689" v="6823" actId="1076"/>
          <ac:spMkLst>
            <pc:docMk/>
            <pc:sldMk cId="569126338" sldId="486"/>
            <ac:spMk id="164" creationId="{DEF34C76-4B83-4458-CDC0-A73849A5431D}"/>
          </ac:spMkLst>
        </pc:spChg>
        <pc:spChg chg="mod">
          <ac:chgData name="Martin Geiger (Psychology)" userId="8f06b308-1267-4aba-9ebb-7f4bffdc13c4" providerId="ADAL" clId="{80A3F37D-D5E7-4096-9BEE-3D088D773B08}" dt="2024-05-22T15:04:20.689" v="6823" actId="1076"/>
          <ac:spMkLst>
            <pc:docMk/>
            <pc:sldMk cId="569126338" sldId="486"/>
            <ac:spMk id="165" creationId="{10315F8E-BC87-97E8-AA6D-64EB90512EEB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66" creationId="{26B5A605-9195-7751-5728-D332C84D77D5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67" creationId="{2B27B5E8-017C-AAD6-C2F4-C58858CFE787}"/>
          </ac:spMkLst>
        </pc:spChg>
        <pc:spChg chg="mod">
          <ac:chgData name="Martin Geiger (Psychology)" userId="8f06b308-1267-4aba-9ebb-7f4bffdc13c4" providerId="ADAL" clId="{80A3F37D-D5E7-4096-9BEE-3D088D773B08}" dt="2024-05-22T15:04:31.171" v="6825" actId="1076"/>
          <ac:spMkLst>
            <pc:docMk/>
            <pc:sldMk cId="569126338" sldId="486"/>
            <ac:spMk id="168" creationId="{08F26E54-17C5-CA2C-8409-69B87A563841}"/>
          </ac:spMkLst>
        </pc:spChg>
        <pc:spChg chg="mod">
          <ac:chgData name="Martin Geiger (Psychology)" userId="8f06b308-1267-4aba-9ebb-7f4bffdc13c4" providerId="ADAL" clId="{80A3F37D-D5E7-4096-9BEE-3D088D773B08}" dt="2024-05-22T15:04:40.115" v="6828" actId="1076"/>
          <ac:spMkLst>
            <pc:docMk/>
            <pc:sldMk cId="569126338" sldId="486"/>
            <ac:spMk id="169" creationId="{49713B79-5DA1-745A-0F28-2CAD8984780B}"/>
          </ac:spMkLst>
        </pc:spChg>
        <pc:spChg chg="mod">
          <ac:chgData name="Martin Geiger (Psychology)" userId="8f06b308-1267-4aba-9ebb-7f4bffdc13c4" providerId="ADAL" clId="{80A3F37D-D5E7-4096-9BEE-3D088D773B08}" dt="2024-05-22T15:04:48.016" v="6832" actId="1076"/>
          <ac:spMkLst>
            <pc:docMk/>
            <pc:sldMk cId="569126338" sldId="486"/>
            <ac:spMk id="171" creationId="{077DB053-1065-0BD5-72E0-ECACABE63EB9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72" creationId="{5F78E7C6-CBD4-BD7E-045D-19C68C9DA033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73" creationId="{5C602BE0-CB5C-4B43-4FE3-484B1EB10A4E}"/>
          </ac:spMkLst>
        </pc:spChg>
        <pc:spChg chg="mod">
          <ac:chgData name="Martin Geiger (Psychology)" userId="8f06b308-1267-4aba-9ebb-7f4bffdc13c4" providerId="ADAL" clId="{80A3F37D-D5E7-4096-9BEE-3D088D773B08}" dt="2024-05-22T15:04:57.019" v="6835" actId="1076"/>
          <ac:spMkLst>
            <pc:docMk/>
            <pc:sldMk cId="569126338" sldId="486"/>
            <ac:spMk id="174" creationId="{EB07535C-C521-49D7-1C44-DF37D069AC76}"/>
          </ac:spMkLst>
        </pc:spChg>
        <pc:spChg chg="mod">
          <ac:chgData name="Martin Geiger (Psychology)" userId="8f06b308-1267-4aba-9ebb-7f4bffdc13c4" providerId="ADAL" clId="{80A3F37D-D5E7-4096-9BEE-3D088D773B08}" dt="2024-05-22T15:04:40.115" v="6828" actId="1076"/>
          <ac:spMkLst>
            <pc:docMk/>
            <pc:sldMk cId="569126338" sldId="486"/>
            <ac:spMk id="175" creationId="{25C1FAB8-EBBB-1D8D-C81F-8A91604EBB22}"/>
          </ac:spMkLst>
        </pc:spChg>
        <pc:spChg chg="mod">
          <ac:chgData name="Martin Geiger (Psychology)" userId="8f06b308-1267-4aba-9ebb-7f4bffdc13c4" providerId="ADAL" clId="{80A3F37D-D5E7-4096-9BEE-3D088D773B08}" dt="2024-05-22T15:04:45.288" v="6831" actId="1076"/>
          <ac:spMkLst>
            <pc:docMk/>
            <pc:sldMk cId="569126338" sldId="486"/>
            <ac:spMk id="177" creationId="{5F84F7DF-EB53-EDED-E7EC-589A00E8659C}"/>
          </ac:spMkLst>
        </pc:spChg>
        <pc:cxnChg chg="mod">
          <ac:chgData name="Martin Geiger (Psychology)" userId="8f06b308-1267-4aba-9ebb-7f4bffdc13c4" providerId="ADAL" clId="{80A3F37D-D5E7-4096-9BEE-3D088D773B08}" dt="2024-05-22T15:04:57.019" v="6835" actId="1076"/>
          <ac:cxnSpMkLst>
            <pc:docMk/>
            <pc:sldMk cId="569126338" sldId="486"/>
            <ac:cxnSpMk id="36" creationId="{A750A047-F0DA-A986-3D8F-3D17DFAAE016}"/>
          </ac:cxnSpMkLst>
        </pc:cxnChg>
        <pc:cxnChg chg="mod">
          <ac:chgData name="Martin Geiger (Psychology)" userId="8f06b308-1267-4aba-9ebb-7f4bffdc13c4" providerId="ADAL" clId="{80A3F37D-D5E7-4096-9BEE-3D088D773B08}" dt="2024-05-22T15:05:02.989" v="6836" actId="14100"/>
          <ac:cxnSpMkLst>
            <pc:docMk/>
            <pc:sldMk cId="569126338" sldId="486"/>
            <ac:cxnSpMk id="38" creationId="{265D145F-89E2-C9A4-517C-FB95DA9980BC}"/>
          </ac:cxnSpMkLst>
        </pc:cxnChg>
        <pc:cxnChg chg="mod">
          <ac:chgData name="Martin Geiger (Psychology)" userId="8f06b308-1267-4aba-9ebb-7f4bffdc13c4" providerId="ADAL" clId="{80A3F37D-D5E7-4096-9BEE-3D088D773B08}" dt="2024-05-22T15:04:53.285" v="6834" actId="1076"/>
          <ac:cxnSpMkLst>
            <pc:docMk/>
            <pc:sldMk cId="569126338" sldId="486"/>
            <ac:cxnSpMk id="134" creationId="{94E91F26-D43A-4FC7-B79D-2CBCB78BCEAB}"/>
          </ac:cxnSpMkLst>
        </pc:cxnChg>
        <pc:cxnChg chg="mod">
          <ac:chgData name="Martin Geiger (Psychology)" userId="8f06b308-1267-4aba-9ebb-7f4bffdc13c4" providerId="ADAL" clId="{80A3F37D-D5E7-4096-9BEE-3D088D773B08}" dt="2024-05-22T15:04:50.577" v="6833" actId="1076"/>
          <ac:cxnSpMkLst>
            <pc:docMk/>
            <pc:sldMk cId="569126338" sldId="486"/>
            <ac:cxnSpMk id="135" creationId="{7492AF61-BBED-59CE-1E8E-25FAD4C5F8B8}"/>
          </ac:cxnSpMkLst>
        </pc:cxnChg>
        <pc:cxnChg chg="mod">
          <ac:chgData name="Martin Geiger (Psychology)" userId="8f06b308-1267-4aba-9ebb-7f4bffdc13c4" providerId="ADAL" clId="{80A3F37D-D5E7-4096-9BEE-3D088D773B08}" dt="2024-05-22T15:04:53.285" v="6834" actId="1076"/>
          <ac:cxnSpMkLst>
            <pc:docMk/>
            <pc:sldMk cId="569126338" sldId="486"/>
            <ac:cxnSpMk id="136" creationId="{A1C69A52-F7D1-ECE9-DEA2-B4298CB5E64E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43" creationId="{F741B7AC-AA6B-A983-E6AD-313712CBE26A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44" creationId="{DBD2653D-8FAE-CCDA-D72B-F9E243B18CF0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45" creationId="{B18EE9AD-E595-7F6D-9AEE-7B6F5B54D2C2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70" creationId="{D1014A2D-05FE-4A05-23BC-D941A321EAF6}"/>
          </ac:cxnSpMkLst>
        </pc:cxnChg>
        <pc:cxnChg chg="mod">
          <ac:chgData name="Martin Geiger (Psychology)" userId="8f06b308-1267-4aba-9ebb-7f4bffdc13c4" providerId="ADAL" clId="{80A3F37D-D5E7-4096-9BEE-3D088D773B08}" dt="2024-05-22T15:04:40.115" v="6828" actId="1076"/>
          <ac:cxnSpMkLst>
            <pc:docMk/>
            <pc:sldMk cId="569126338" sldId="486"/>
            <ac:cxnSpMk id="176" creationId="{1BF3EB07-D135-F575-4D67-B5611F2BC13E}"/>
          </ac:cxnSpMkLst>
        </pc:cxnChg>
      </pc:sldChg>
      <pc:sldChg chg="addSp delSp modSp add del mod">
        <pc:chgData name="Martin Geiger (Psychology)" userId="8f06b308-1267-4aba-9ebb-7f4bffdc13c4" providerId="ADAL" clId="{80A3F37D-D5E7-4096-9BEE-3D088D773B08}" dt="2024-05-22T15:03:53.014" v="6818" actId="47"/>
        <pc:sldMkLst>
          <pc:docMk/>
          <pc:sldMk cId="1725899466" sldId="486"/>
        </pc:sldMkLst>
        <pc:spChg chg="add mod">
          <ac:chgData name="Martin Geiger (Psychology)" userId="8f06b308-1267-4aba-9ebb-7f4bffdc13c4" providerId="ADAL" clId="{80A3F37D-D5E7-4096-9BEE-3D088D773B08}" dt="2024-05-22T14:58:55.981" v="6787"/>
          <ac:spMkLst>
            <pc:docMk/>
            <pc:sldMk cId="1725899466" sldId="486"/>
            <ac:spMk id="4" creationId="{BE5E18B7-9E08-08F8-46AE-CE1373F31E2E}"/>
          </ac:spMkLst>
        </pc:spChg>
        <pc:spChg chg="del">
          <ac:chgData name="Martin Geiger (Psychology)" userId="8f06b308-1267-4aba-9ebb-7f4bffdc13c4" providerId="ADAL" clId="{80A3F37D-D5E7-4096-9BEE-3D088D773B08}" dt="2024-05-22T14:58:55.770" v="6786" actId="478"/>
          <ac:spMkLst>
            <pc:docMk/>
            <pc:sldMk cId="1725899466" sldId="486"/>
            <ac:spMk id="21" creationId="{F4923499-4183-1F6E-C53A-F9517EF7C3A3}"/>
          </ac:spMkLst>
        </pc:spChg>
        <pc:cxnChg chg="add mod">
          <ac:chgData name="Martin Geiger (Psychology)" userId="8f06b308-1267-4aba-9ebb-7f4bffdc13c4" providerId="ADAL" clId="{80A3F37D-D5E7-4096-9BEE-3D088D773B08}" dt="2024-05-22T14:58:55.981" v="6787"/>
          <ac:cxnSpMkLst>
            <pc:docMk/>
            <pc:sldMk cId="1725899466" sldId="486"/>
            <ac:cxnSpMk id="5" creationId="{C2FFC411-DAFE-8F5B-4693-06B2EA42AFA1}"/>
          </ac:cxnSpMkLst>
        </pc:cxnChg>
        <pc:cxnChg chg="add mod">
          <ac:chgData name="Martin Geiger (Psychology)" userId="8f06b308-1267-4aba-9ebb-7f4bffdc13c4" providerId="ADAL" clId="{80A3F37D-D5E7-4096-9BEE-3D088D773B08}" dt="2024-05-22T14:58:55.981" v="6787"/>
          <ac:cxnSpMkLst>
            <pc:docMk/>
            <pc:sldMk cId="1725899466" sldId="486"/>
            <ac:cxnSpMk id="6" creationId="{AF666788-BB51-F2F4-9B68-D218B9D3360D}"/>
          </ac:cxnSpMkLst>
        </pc:cxnChg>
        <pc:cxnChg chg="del mod">
          <ac:chgData name="Martin Geiger (Psychology)" userId="8f06b308-1267-4aba-9ebb-7f4bffdc13c4" providerId="ADAL" clId="{80A3F37D-D5E7-4096-9BEE-3D088D773B08}" dt="2024-05-22T14:58:55.770" v="6786" actId="478"/>
          <ac:cxnSpMkLst>
            <pc:docMk/>
            <pc:sldMk cId="1725899466" sldId="486"/>
            <ac:cxnSpMk id="31" creationId="{28EE004A-9C88-D08A-22B2-8038354FD075}"/>
          </ac:cxnSpMkLst>
        </pc:cxnChg>
        <pc:cxnChg chg="del mod">
          <ac:chgData name="Martin Geiger (Psychology)" userId="8f06b308-1267-4aba-9ebb-7f4bffdc13c4" providerId="ADAL" clId="{80A3F37D-D5E7-4096-9BEE-3D088D773B08}" dt="2024-05-22T14:58:55.770" v="6786" actId="478"/>
          <ac:cxnSpMkLst>
            <pc:docMk/>
            <pc:sldMk cId="1725899466" sldId="486"/>
            <ac:cxnSpMk id="148" creationId="{9E845DCD-0ACB-1A69-335C-B0304CDC648C}"/>
          </ac:cxnSpMkLst>
        </pc:cxnChg>
      </pc:sldChg>
      <pc:sldChg chg="add modTransition">
        <pc:chgData name="Martin Geiger (Psychology)" userId="8f06b308-1267-4aba-9ebb-7f4bffdc13c4" providerId="ADAL" clId="{80A3F37D-D5E7-4096-9BEE-3D088D773B08}" dt="2024-05-23T18:05:29.799" v="7020"/>
        <pc:sldMkLst>
          <pc:docMk/>
          <pc:sldMk cId="2148731342" sldId="486"/>
        </pc:sldMkLst>
      </pc:sldChg>
      <pc:sldMasterChg chg="delSldLayout">
        <pc:chgData name="Martin Geiger (Psychology)" userId="8f06b308-1267-4aba-9ebb-7f4bffdc13c4" providerId="ADAL" clId="{80A3F37D-D5E7-4096-9BEE-3D088D773B08}" dt="2024-05-15T15:34:43.819" v="4542" actId="47"/>
        <pc:sldMasterMkLst>
          <pc:docMk/>
          <pc:sldMasterMk cId="593345641" sldId="2147483673"/>
        </pc:sldMasterMkLst>
        <pc:sldLayoutChg chg="del">
          <pc:chgData name="Martin Geiger (Psychology)" userId="8f06b308-1267-4aba-9ebb-7f4bffdc13c4" providerId="ADAL" clId="{80A3F37D-D5E7-4096-9BEE-3D088D773B08}" dt="2024-05-15T15:34:43.819" v="4542" actId="47"/>
          <pc:sldLayoutMkLst>
            <pc:docMk/>
            <pc:sldMasterMk cId="593345641" sldId="2147483673"/>
            <pc:sldLayoutMk cId="3158221107" sldId="2147483714"/>
          </pc:sldLayoutMkLst>
        </pc:sldLayoutChg>
      </pc:sldMasterChg>
    </pc:docChg>
  </pc:docChgLst>
  <pc:docChgLst>
    <pc:chgData name="Martin Geiger (Psychology)" userId="8f06b308-1267-4aba-9ebb-7f4bffdc13c4" providerId="ADAL" clId="{3D61A168-DC21-43D1-98C4-FCEA6CFBE8DE}"/>
    <pc:docChg chg="undo custSel addSld delSld modSld sldOrd">
      <pc:chgData name="Martin Geiger (Psychology)" userId="8f06b308-1267-4aba-9ebb-7f4bffdc13c4" providerId="ADAL" clId="{3D61A168-DC21-43D1-98C4-FCEA6CFBE8DE}" dt="2023-12-18T08:54:04.983" v="3296" actId="1076"/>
      <pc:docMkLst>
        <pc:docMk/>
      </pc:docMkLst>
      <pc:sldChg chg="modSp mod">
        <pc:chgData name="Martin Geiger (Psychology)" userId="8f06b308-1267-4aba-9ebb-7f4bffdc13c4" providerId="ADAL" clId="{3D61A168-DC21-43D1-98C4-FCEA6CFBE8DE}" dt="2023-12-18T08:17:45.397" v="3207" actId="20577"/>
        <pc:sldMkLst>
          <pc:docMk/>
          <pc:sldMk cId="2063773818" sldId="256"/>
        </pc:sldMkLst>
        <pc:spChg chg="mod">
          <ac:chgData name="Martin Geiger (Psychology)" userId="8f06b308-1267-4aba-9ebb-7f4bffdc13c4" providerId="ADAL" clId="{3D61A168-DC21-43D1-98C4-FCEA6CFBE8DE}" dt="2023-12-18T08:17:45.397" v="3207" actId="20577"/>
          <ac:spMkLst>
            <pc:docMk/>
            <pc:sldMk cId="2063773818" sldId="256"/>
            <ac:spMk id="2" creationId="{23C0B845-82DE-704C-C320-2E84FA691C7B}"/>
          </ac:spMkLst>
        </pc:spChg>
        <pc:spChg chg="mod">
          <ac:chgData name="Martin Geiger (Psychology)" userId="8f06b308-1267-4aba-9ebb-7f4bffdc13c4" providerId="ADAL" clId="{3D61A168-DC21-43D1-98C4-FCEA6CFBE8DE}" dt="2023-12-18T08:14:50.732" v="3191" actId="20577"/>
          <ac:spMkLst>
            <pc:docMk/>
            <pc:sldMk cId="2063773818" sldId="256"/>
            <ac:spMk id="6" creationId="{CDC33EBC-F209-63EB-7921-88D652D530A9}"/>
          </ac:spMkLst>
        </pc:spChg>
      </pc:sldChg>
      <pc:sldChg chg="del">
        <pc:chgData name="Martin Geiger (Psychology)" userId="8f06b308-1267-4aba-9ebb-7f4bffdc13c4" providerId="ADAL" clId="{3D61A168-DC21-43D1-98C4-FCEA6CFBE8DE}" dt="2023-12-12T11:30:31.152" v="160" actId="47"/>
        <pc:sldMkLst>
          <pc:docMk/>
          <pc:sldMk cId="2750131852" sldId="258"/>
        </pc:sldMkLst>
      </pc:sldChg>
      <pc:sldChg chg="del">
        <pc:chgData name="Martin Geiger (Psychology)" userId="8f06b308-1267-4aba-9ebb-7f4bffdc13c4" providerId="ADAL" clId="{3D61A168-DC21-43D1-98C4-FCEA6CFBE8DE}" dt="2023-12-12T11:30:33.692" v="162" actId="47"/>
        <pc:sldMkLst>
          <pc:docMk/>
          <pc:sldMk cId="3934125343" sldId="259"/>
        </pc:sldMkLst>
      </pc:sldChg>
      <pc:sldChg chg="del">
        <pc:chgData name="Martin Geiger (Psychology)" userId="8f06b308-1267-4aba-9ebb-7f4bffdc13c4" providerId="ADAL" clId="{3D61A168-DC21-43D1-98C4-FCEA6CFBE8DE}" dt="2023-12-11T13:02:21.335" v="114" actId="47"/>
        <pc:sldMkLst>
          <pc:docMk/>
          <pc:sldMk cId="4115038435" sldId="260"/>
        </pc:sldMkLst>
      </pc:sldChg>
      <pc:sldChg chg="del">
        <pc:chgData name="Martin Geiger (Psychology)" userId="8f06b308-1267-4aba-9ebb-7f4bffdc13c4" providerId="ADAL" clId="{3D61A168-DC21-43D1-98C4-FCEA6CFBE8DE}" dt="2023-12-13T16:46:42.361" v="840" actId="47"/>
        <pc:sldMkLst>
          <pc:docMk/>
          <pc:sldMk cId="2274127870" sldId="261"/>
        </pc:sldMkLst>
      </pc:sldChg>
      <pc:sldChg chg="del">
        <pc:chgData name="Martin Geiger (Psychology)" userId="8f06b308-1267-4aba-9ebb-7f4bffdc13c4" providerId="ADAL" clId="{3D61A168-DC21-43D1-98C4-FCEA6CFBE8DE}" dt="2023-12-12T11:31:05.324" v="175" actId="47"/>
        <pc:sldMkLst>
          <pc:docMk/>
          <pc:sldMk cId="1041723200" sldId="262"/>
        </pc:sldMkLst>
      </pc:sldChg>
      <pc:sldChg chg="del">
        <pc:chgData name="Martin Geiger (Psychology)" userId="8f06b308-1267-4aba-9ebb-7f4bffdc13c4" providerId="ADAL" clId="{3D61A168-DC21-43D1-98C4-FCEA6CFBE8DE}" dt="2023-12-12T11:30:36.166" v="163" actId="47"/>
        <pc:sldMkLst>
          <pc:docMk/>
          <pc:sldMk cId="2888845331" sldId="263"/>
        </pc:sldMkLst>
      </pc:sldChg>
      <pc:sldChg chg="del">
        <pc:chgData name="Martin Geiger (Psychology)" userId="8f06b308-1267-4aba-9ebb-7f4bffdc13c4" providerId="ADAL" clId="{3D61A168-DC21-43D1-98C4-FCEA6CFBE8DE}" dt="2023-12-12T11:30:16.018" v="153" actId="47"/>
        <pc:sldMkLst>
          <pc:docMk/>
          <pc:sldMk cId="1225814300" sldId="264"/>
        </pc:sldMkLst>
      </pc:sldChg>
      <pc:sldChg chg="del">
        <pc:chgData name="Martin Geiger (Psychology)" userId="8f06b308-1267-4aba-9ebb-7f4bffdc13c4" providerId="ADAL" clId="{3D61A168-DC21-43D1-98C4-FCEA6CFBE8DE}" dt="2023-12-12T11:30:16.628" v="154" actId="47"/>
        <pc:sldMkLst>
          <pc:docMk/>
          <pc:sldMk cId="3420757190" sldId="265"/>
        </pc:sldMkLst>
      </pc:sldChg>
      <pc:sldChg chg="del">
        <pc:chgData name="Martin Geiger (Psychology)" userId="8f06b308-1267-4aba-9ebb-7f4bffdc13c4" providerId="ADAL" clId="{3D61A168-DC21-43D1-98C4-FCEA6CFBE8DE}" dt="2023-12-12T11:30:47.002" v="167" actId="47"/>
        <pc:sldMkLst>
          <pc:docMk/>
          <pc:sldMk cId="3239116117" sldId="266"/>
        </pc:sldMkLst>
      </pc:sldChg>
      <pc:sldChg chg="del">
        <pc:chgData name="Martin Geiger (Psychology)" userId="8f06b308-1267-4aba-9ebb-7f4bffdc13c4" providerId="ADAL" clId="{3D61A168-DC21-43D1-98C4-FCEA6CFBE8DE}" dt="2023-12-12T11:30:17.492" v="155" actId="47"/>
        <pc:sldMkLst>
          <pc:docMk/>
          <pc:sldMk cId="3125883110" sldId="267"/>
        </pc:sldMkLst>
      </pc:sldChg>
      <pc:sldChg chg="del">
        <pc:chgData name="Martin Geiger (Psychology)" userId="8f06b308-1267-4aba-9ebb-7f4bffdc13c4" providerId="ADAL" clId="{3D61A168-DC21-43D1-98C4-FCEA6CFBE8DE}" dt="2023-12-12T11:30:19.150" v="156" actId="47"/>
        <pc:sldMkLst>
          <pc:docMk/>
          <pc:sldMk cId="2982786848" sldId="268"/>
        </pc:sldMkLst>
      </pc:sldChg>
      <pc:sldChg chg="del">
        <pc:chgData name="Martin Geiger (Psychology)" userId="8f06b308-1267-4aba-9ebb-7f4bffdc13c4" providerId="ADAL" clId="{3D61A168-DC21-43D1-98C4-FCEA6CFBE8DE}" dt="2023-12-12T11:30:32.132" v="161" actId="47"/>
        <pc:sldMkLst>
          <pc:docMk/>
          <pc:sldMk cId="337917285" sldId="269"/>
        </pc:sldMkLst>
      </pc:sldChg>
      <pc:sldChg chg="del">
        <pc:chgData name="Martin Geiger (Psychology)" userId="8f06b308-1267-4aba-9ebb-7f4bffdc13c4" providerId="ADAL" clId="{3D61A168-DC21-43D1-98C4-FCEA6CFBE8DE}" dt="2023-12-12T11:30:41.700" v="166" actId="47"/>
        <pc:sldMkLst>
          <pc:docMk/>
          <pc:sldMk cId="3040001086" sldId="270"/>
        </pc:sldMkLst>
      </pc:sldChg>
      <pc:sldChg chg="del">
        <pc:chgData name="Martin Geiger (Psychology)" userId="8f06b308-1267-4aba-9ebb-7f4bffdc13c4" providerId="ADAL" clId="{3D61A168-DC21-43D1-98C4-FCEA6CFBE8DE}" dt="2023-12-12T11:30:41.651" v="164" actId="47"/>
        <pc:sldMkLst>
          <pc:docMk/>
          <pc:sldMk cId="3495533286" sldId="271"/>
        </pc:sldMkLst>
      </pc:sldChg>
      <pc:sldChg chg="del">
        <pc:chgData name="Martin Geiger (Psychology)" userId="8f06b308-1267-4aba-9ebb-7f4bffdc13c4" providerId="ADAL" clId="{3D61A168-DC21-43D1-98C4-FCEA6CFBE8DE}" dt="2023-12-12T11:30:41.669" v="165" actId="47"/>
        <pc:sldMkLst>
          <pc:docMk/>
          <pc:sldMk cId="939867342" sldId="272"/>
        </pc:sldMkLst>
      </pc:sldChg>
      <pc:sldChg chg="del">
        <pc:chgData name="Martin Geiger (Psychology)" userId="8f06b308-1267-4aba-9ebb-7f4bffdc13c4" providerId="ADAL" clId="{3D61A168-DC21-43D1-98C4-FCEA6CFBE8DE}" dt="2023-12-12T11:31:02.857" v="172" actId="47"/>
        <pc:sldMkLst>
          <pc:docMk/>
          <pc:sldMk cId="139997215" sldId="273"/>
        </pc:sldMkLst>
      </pc:sldChg>
      <pc:sldChg chg="del">
        <pc:chgData name="Martin Geiger (Psychology)" userId="8f06b308-1267-4aba-9ebb-7f4bffdc13c4" providerId="ADAL" clId="{3D61A168-DC21-43D1-98C4-FCEA6CFBE8DE}" dt="2023-12-12T11:31:03.359" v="173" actId="47"/>
        <pc:sldMkLst>
          <pc:docMk/>
          <pc:sldMk cId="3062303714" sldId="274"/>
        </pc:sldMkLst>
      </pc:sldChg>
      <pc:sldChg chg="del">
        <pc:chgData name="Martin Geiger (Psychology)" userId="8f06b308-1267-4aba-9ebb-7f4bffdc13c4" providerId="ADAL" clId="{3D61A168-DC21-43D1-98C4-FCEA6CFBE8DE}" dt="2023-12-12T11:31:03.876" v="174" actId="47"/>
        <pc:sldMkLst>
          <pc:docMk/>
          <pc:sldMk cId="3838183333" sldId="275"/>
        </pc:sldMkLst>
      </pc:sldChg>
      <pc:sldChg chg="modSp mod ord">
        <pc:chgData name="Martin Geiger (Psychology)" userId="8f06b308-1267-4aba-9ebb-7f4bffdc13c4" providerId="ADAL" clId="{3D61A168-DC21-43D1-98C4-FCEA6CFBE8DE}" dt="2023-12-14T11:19:22.168" v="2319"/>
        <pc:sldMkLst>
          <pc:docMk/>
          <pc:sldMk cId="4290712435" sldId="276"/>
        </pc:sldMkLst>
        <pc:spChg chg="mod">
          <ac:chgData name="Martin Geiger (Psychology)" userId="8f06b308-1267-4aba-9ebb-7f4bffdc13c4" providerId="ADAL" clId="{3D61A168-DC21-43D1-98C4-FCEA6CFBE8DE}" dt="2023-12-14T11:19:22.168" v="2319"/>
          <ac:spMkLst>
            <pc:docMk/>
            <pc:sldMk cId="4290712435" sldId="276"/>
            <ac:spMk id="9" creationId="{78CB1B90-93AC-9834-A1AF-47CE435B0156}"/>
          </ac:spMkLst>
        </pc:spChg>
      </pc:sldChg>
      <pc:sldChg chg="addSp delSp modSp mod ord">
        <pc:chgData name="Martin Geiger (Psychology)" userId="8f06b308-1267-4aba-9ebb-7f4bffdc13c4" providerId="ADAL" clId="{3D61A168-DC21-43D1-98C4-FCEA6CFBE8DE}" dt="2023-12-18T08:54:04.983" v="3296" actId="1076"/>
        <pc:sldMkLst>
          <pc:docMk/>
          <pc:sldMk cId="595085884" sldId="277"/>
        </pc:sldMkLst>
        <pc:spChg chg="add mod">
          <ac:chgData name="Martin Geiger (Psychology)" userId="8f06b308-1267-4aba-9ebb-7f4bffdc13c4" providerId="ADAL" clId="{3D61A168-DC21-43D1-98C4-FCEA6CFBE8DE}" dt="2023-12-15T12:32:38.383" v="3035" actId="1076"/>
          <ac:spMkLst>
            <pc:docMk/>
            <pc:sldMk cId="595085884" sldId="277"/>
            <ac:spMk id="2" creationId="{AAAE30A3-9593-6542-719C-CA32F80046EB}"/>
          </ac:spMkLst>
        </pc:spChg>
        <pc:spChg chg="add mod">
          <ac:chgData name="Martin Geiger (Psychology)" userId="8f06b308-1267-4aba-9ebb-7f4bffdc13c4" providerId="ADAL" clId="{3D61A168-DC21-43D1-98C4-FCEA6CFBE8DE}" dt="2023-12-15T12:32:52.357" v="3038" actId="1076"/>
          <ac:spMkLst>
            <pc:docMk/>
            <pc:sldMk cId="595085884" sldId="277"/>
            <ac:spMk id="4" creationId="{B48ED18F-09C1-8309-6414-82D29E96FE03}"/>
          </ac:spMkLst>
        </pc:spChg>
        <pc:spChg chg="del">
          <ac:chgData name="Martin Geiger (Psychology)" userId="8f06b308-1267-4aba-9ebb-7f4bffdc13c4" providerId="ADAL" clId="{3D61A168-DC21-43D1-98C4-FCEA6CFBE8DE}" dt="2023-12-13T16:53:24.545" v="923" actId="478"/>
          <ac:spMkLst>
            <pc:docMk/>
            <pc:sldMk cId="595085884" sldId="277"/>
            <ac:spMk id="5" creationId="{06BA2105-D716-666D-488F-3796EF501B00}"/>
          </ac:spMkLst>
        </pc:spChg>
        <pc:spChg chg="add mod">
          <ac:chgData name="Martin Geiger (Psychology)" userId="8f06b308-1267-4aba-9ebb-7f4bffdc13c4" providerId="ADAL" clId="{3D61A168-DC21-43D1-98C4-FCEA6CFBE8DE}" dt="2023-12-15T12:34:09.317" v="3054" actId="1076"/>
          <ac:spMkLst>
            <pc:docMk/>
            <pc:sldMk cId="595085884" sldId="277"/>
            <ac:spMk id="5" creationId="{6D78BA2E-A38C-14FF-4041-AE40C3A255E6}"/>
          </ac:spMkLst>
        </pc:spChg>
        <pc:spChg chg="mod">
          <ac:chgData name="Martin Geiger (Psychology)" userId="8f06b308-1267-4aba-9ebb-7f4bffdc13c4" providerId="ADAL" clId="{3D61A168-DC21-43D1-98C4-FCEA6CFBE8DE}" dt="2023-12-15T12:30:58.132" v="3010" actId="1076"/>
          <ac:spMkLst>
            <pc:docMk/>
            <pc:sldMk cId="595085884" sldId="277"/>
            <ac:spMk id="6" creationId="{C16A6CAD-CDDC-E816-5112-0E8D3DAA82AD}"/>
          </ac:spMkLst>
        </pc:spChg>
        <pc:spChg chg="del">
          <ac:chgData name="Martin Geiger (Psychology)" userId="8f06b308-1267-4aba-9ebb-7f4bffdc13c4" providerId="ADAL" clId="{3D61A168-DC21-43D1-98C4-FCEA6CFBE8DE}" dt="2023-12-13T16:53:25.733" v="924" actId="478"/>
          <ac:spMkLst>
            <pc:docMk/>
            <pc:sldMk cId="595085884" sldId="277"/>
            <ac:spMk id="7" creationId="{56D91CF9-5580-8A2D-2619-3F2C0EC27E27}"/>
          </ac:spMkLst>
        </pc:spChg>
        <pc:spChg chg="add mod">
          <ac:chgData name="Martin Geiger (Psychology)" userId="8f06b308-1267-4aba-9ebb-7f4bffdc13c4" providerId="ADAL" clId="{3D61A168-DC21-43D1-98C4-FCEA6CFBE8DE}" dt="2023-12-18T08:54:04.983" v="3296" actId="1076"/>
          <ac:spMkLst>
            <pc:docMk/>
            <pc:sldMk cId="595085884" sldId="277"/>
            <ac:spMk id="7" creationId="{5A7BC11D-8C03-7E86-F5FE-152744146636}"/>
          </ac:spMkLst>
        </pc:spChg>
        <pc:picChg chg="add del mod">
          <ac:chgData name="Martin Geiger (Psychology)" userId="8f06b308-1267-4aba-9ebb-7f4bffdc13c4" providerId="ADAL" clId="{3D61A168-DC21-43D1-98C4-FCEA6CFBE8DE}" dt="2023-12-15T12:30:31.773" v="3007" actId="478"/>
          <ac:picMkLst>
            <pc:docMk/>
            <pc:sldMk cId="595085884" sldId="277"/>
            <ac:picMk id="3" creationId="{0F3B00F2-2EE7-F2A3-7FB5-660928649022}"/>
          </ac:picMkLst>
        </pc:picChg>
        <pc:picChg chg="add mod">
          <ac:chgData name="Martin Geiger (Psychology)" userId="8f06b308-1267-4aba-9ebb-7f4bffdc13c4" providerId="ADAL" clId="{3D61A168-DC21-43D1-98C4-FCEA6CFBE8DE}" dt="2023-12-15T12:33:42.876" v="3050" actId="167"/>
          <ac:picMkLst>
            <pc:docMk/>
            <pc:sldMk cId="595085884" sldId="277"/>
            <ac:picMk id="2050" creationId="{F3BC2485-244B-3C1D-0FE0-31C7ACE19ED0}"/>
          </ac:picMkLst>
        </pc:picChg>
        <pc:picChg chg="add mod">
          <ac:chgData name="Martin Geiger (Psychology)" userId="8f06b308-1267-4aba-9ebb-7f4bffdc13c4" providerId="ADAL" clId="{3D61A168-DC21-43D1-98C4-FCEA6CFBE8DE}" dt="2023-12-15T12:34:45.210" v="3115" actId="1076"/>
          <ac:picMkLst>
            <pc:docMk/>
            <pc:sldMk cId="595085884" sldId="277"/>
            <ac:picMk id="2052" creationId="{6A718E47-DA75-B781-3C39-216269E6975B}"/>
          </ac:picMkLst>
        </pc:picChg>
      </pc:sldChg>
      <pc:sldChg chg="del">
        <pc:chgData name="Martin Geiger (Psychology)" userId="8f06b308-1267-4aba-9ebb-7f4bffdc13c4" providerId="ADAL" clId="{3D61A168-DC21-43D1-98C4-FCEA6CFBE8DE}" dt="2023-12-12T11:30:54.807" v="168" actId="47"/>
        <pc:sldMkLst>
          <pc:docMk/>
          <pc:sldMk cId="2381235449" sldId="278"/>
        </pc:sldMkLst>
      </pc:sldChg>
      <pc:sldChg chg="del">
        <pc:chgData name="Martin Geiger (Psychology)" userId="8f06b308-1267-4aba-9ebb-7f4bffdc13c4" providerId="ADAL" clId="{3D61A168-DC21-43D1-98C4-FCEA6CFBE8DE}" dt="2023-12-12T11:30:20.472" v="157" actId="47"/>
        <pc:sldMkLst>
          <pc:docMk/>
          <pc:sldMk cId="535271316" sldId="279"/>
        </pc:sldMkLst>
      </pc:sldChg>
      <pc:sldChg chg="del">
        <pc:chgData name="Martin Geiger (Psychology)" userId="8f06b308-1267-4aba-9ebb-7f4bffdc13c4" providerId="ADAL" clId="{3D61A168-DC21-43D1-98C4-FCEA6CFBE8DE}" dt="2023-12-12T11:30:58.900" v="169" actId="47"/>
        <pc:sldMkLst>
          <pc:docMk/>
          <pc:sldMk cId="3917541026" sldId="280"/>
        </pc:sldMkLst>
      </pc:sldChg>
      <pc:sldChg chg="del">
        <pc:chgData name="Martin Geiger (Psychology)" userId="8f06b308-1267-4aba-9ebb-7f4bffdc13c4" providerId="ADAL" clId="{3D61A168-DC21-43D1-98C4-FCEA6CFBE8DE}" dt="2023-12-12T11:30:27.720" v="158" actId="47"/>
        <pc:sldMkLst>
          <pc:docMk/>
          <pc:sldMk cId="1029054415" sldId="281"/>
        </pc:sldMkLst>
      </pc:sldChg>
      <pc:sldChg chg="del">
        <pc:chgData name="Martin Geiger (Psychology)" userId="8f06b308-1267-4aba-9ebb-7f4bffdc13c4" providerId="ADAL" clId="{3D61A168-DC21-43D1-98C4-FCEA6CFBE8DE}" dt="2023-12-12T11:30:59.138" v="170" actId="47"/>
        <pc:sldMkLst>
          <pc:docMk/>
          <pc:sldMk cId="2905845965" sldId="282"/>
        </pc:sldMkLst>
      </pc:sldChg>
      <pc:sldChg chg="del">
        <pc:chgData name="Martin Geiger (Psychology)" userId="8f06b308-1267-4aba-9ebb-7f4bffdc13c4" providerId="ADAL" clId="{3D61A168-DC21-43D1-98C4-FCEA6CFBE8DE}" dt="2023-12-12T11:30:28.926" v="159" actId="47"/>
        <pc:sldMkLst>
          <pc:docMk/>
          <pc:sldMk cId="3798003072" sldId="283"/>
        </pc:sldMkLst>
      </pc:sldChg>
      <pc:sldChg chg="addSp delSp modSp add del mod">
        <pc:chgData name="Martin Geiger (Psychology)" userId="8f06b308-1267-4aba-9ebb-7f4bffdc13c4" providerId="ADAL" clId="{3D61A168-DC21-43D1-98C4-FCEA6CFBE8DE}" dt="2023-12-15T12:36:32.561" v="3133" actId="47"/>
        <pc:sldMkLst>
          <pc:docMk/>
          <pc:sldMk cId="646396010" sldId="284"/>
        </pc:sldMkLst>
        <pc:spChg chg="add del">
          <ac:chgData name="Martin Geiger (Psychology)" userId="8f06b308-1267-4aba-9ebb-7f4bffdc13c4" providerId="ADAL" clId="{3D61A168-DC21-43D1-98C4-FCEA6CFBE8DE}" dt="2023-12-13T17:17:27.761" v="949"/>
          <ac:spMkLst>
            <pc:docMk/>
            <pc:sldMk cId="646396010" sldId="284"/>
            <ac:spMk id="2" creationId="{7261EE22-DF72-AC65-4BAC-7EB0D02861E0}"/>
          </ac:spMkLst>
        </pc:spChg>
        <pc:spChg chg="add del">
          <ac:chgData name="Martin Geiger (Psychology)" userId="8f06b308-1267-4aba-9ebb-7f4bffdc13c4" providerId="ADAL" clId="{3D61A168-DC21-43D1-98C4-FCEA6CFBE8DE}" dt="2023-12-13T17:17:26.177" v="947"/>
          <ac:spMkLst>
            <pc:docMk/>
            <pc:sldMk cId="646396010" sldId="284"/>
            <ac:spMk id="3" creationId="{2BDADA0D-A26B-4AD5-C5DB-BAD86EA0E93D}"/>
          </ac:spMkLst>
        </pc:spChg>
        <pc:spChg chg="add mod">
          <ac:chgData name="Martin Geiger (Psychology)" userId="8f06b308-1267-4aba-9ebb-7f4bffdc13c4" providerId="ADAL" clId="{3D61A168-DC21-43D1-98C4-FCEA6CFBE8DE}" dt="2023-12-13T17:43:15.358" v="1529" actId="20577"/>
          <ac:spMkLst>
            <pc:docMk/>
            <pc:sldMk cId="646396010" sldId="284"/>
            <ac:spMk id="8" creationId="{32A0A354-AEC5-2DE1-560D-D6BB222B19E3}"/>
          </ac:spMkLst>
        </pc:spChg>
        <pc:spChg chg="add mod">
          <ac:chgData name="Martin Geiger (Psychology)" userId="8f06b308-1267-4aba-9ebb-7f4bffdc13c4" providerId="ADAL" clId="{3D61A168-DC21-43D1-98C4-FCEA6CFBE8DE}" dt="2023-12-13T18:04:11.357" v="1763" actId="5793"/>
          <ac:spMkLst>
            <pc:docMk/>
            <pc:sldMk cId="646396010" sldId="284"/>
            <ac:spMk id="9" creationId="{FCE0E47F-8A7D-07AB-F573-F6C95EEC441D}"/>
          </ac:spMkLst>
        </pc:spChg>
        <pc:spChg chg="add del mod">
          <ac:chgData name="Martin Geiger (Psychology)" userId="8f06b308-1267-4aba-9ebb-7f4bffdc13c4" providerId="ADAL" clId="{3D61A168-DC21-43D1-98C4-FCEA6CFBE8DE}" dt="2023-12-13T17:40:42.444" v="1468" actId="478"/>
          <ac:spMkLst>
            <pc:docMk/>
            <pc:sldMk cId="646396010" sldId="284"/>
            <ac:spMk id="11" creationId="{EB98B176-CFD8-DD7F-913D-C9E4C45ED4D5}"/>
          </ac:spMkLst>
        </pc:spChg>
        <pc:graphicFrameChg chg="add del mod">
          <ac:chgData name="Martin Geiger (Psychology)" userId="8f06b308-1267-4aba-9ebb-7f4bffdc13c4" providerId="ADAL" clId="{3D61A168-DC21-43D1-98C4-FCEA6CFBE8DE}" dt="2023-12-13T17:39:36.561" v="1461"/>
          <ac:graphicFrameMkLst>
            <pc:docMk/>
            <pc:sldMk cId="646396010" sldId="284"/>
            <ac:graphicFrameMk id="10" creationId="{67781764-DEE0-38E7-3268-73C15B3C382B}"/>
          </ac:graphicFrameMkLst>
        </pc:graphicFrameChg>
        <pc:picChg chg="add del">
          <ac:chgData name="Martin Geiger (Psychology)" userId="8f06b308-1267-4aba-9ebb-7f4bffdc13c4" providerId="ADAL" clId="{3D61A168-DC21-43D1-98C4-FCEA6CFBE8DE}" dt="2023-12-13T17:17:26.014" v="946"/>
          <ac:picMkLst>
            <pc:docMk/>
            <pc:sldMk cId="646396010" sldId="284"/>
            <ac:picMk id="4" creationId="{8FF6CC75-95F1-C212-7CDB-D5E4EB0BB957}"/>
          </ac:picMkLst>
        </pc:picChg>
        <pc:picChg chg="add del mod">
          <ac:chgData name="Martin Geiger (Psychology)" userId="8f06b308-1267-4aba-9ebb-7f4bffdc13c4" providerId="ADAL" clId="{3D61A168-DC21-43D1-98C4-FCEA6CFBE8DE}" dt="2023-12-13T17:36:52.782" v="1396" actId="478"/>
          <ac:picMkLst>
            <pc:docMk/>
            <pc:sldMk cId="646396010" sldId="284"/>
            <ac:picMk id="5" creationId="{CC4F8235-6CA9-EBFE-B499-B9BA32F15E75}"/>
          </ac:picMkLst>
        </pc:picChg>
        <pc:picChg chg="add del mod">
          <ac:chgData name="Martin Geiger (Psychology)" userId="8f06b308-1267-4aba-9ebb-7f4bffdc13c4" providerId="ADAL" clId="{3D61A168-DC21-43D1-98C4-FCEA6CFBE8DE}" dt="2023-12-13T17:38:18.952" v="1420" actId="478"/>
          <ac:picMkLst>
            <pc:docMk/>
            <pc:sldMk cId="646396010" sldId="284"/>
            <ac:picMk id="7" creationId="{95791ADC-DA40-2C9D-F091-9E732770C525}"/>
          </ac:picMkLst>
        </pc:picChg>
        <pc:picChg chg="add mod modCrop">
          <ac:chgData name="Martin Geiger (Psychology)" userId="8f06b308-1267-4aba-9ebb-7f4bffdc13c4" providerId="ADAL" clId="{3D61A168-DC21-43D1-98C4-FCEA6CFBE8DE}" dt="2023-12-13T17:44:27.844" v="1602" actId="1076"/>
          <ac:picMkLst>
            <pc:docMk/>
            <pc:sldMk cId="646396010" sldId="284"/>
            <ac:picMk id="12" creationId="{CBF3ED6B-36F2-D63F-9144-CA1B6B7E0BB2}"/>
          </ac:picMkLst>
        </pc:picChg>
        <pc:picChg chg="add del mod">
          <ac:chgData name="Martin Geiger (Psychology)" userId="8f06b308-1267-4aba-9ebb-7f4bffdc13c4" providerId="ADAL" clId="{3D61A168-DC21-43D1-98C4-FCEA6CFBE8DE}" dt="2023-12-13T17:32:38.824" v="1351" actId="478"/>
          <ac:picMkLst>
            <pc:docMk/>
            <pc:sldMk cId="646396010" sldId="284"/>
            <ac:picMk id="4098" creationId="{E9DCCD83-FBD9-B66F-2567-03A533F806D2}"/>
          </ac:picMkLst>
        </pc:picChg>
        <pc:picChg chg="add del mod">
          <ac:chgData name="Martin Geiger (Psychology)" userId="8f06b308-1267-4aba-9ebb-7f4bffdc13c4" providerId="ADAL" clId="{3D61A168-DC21-43D1-98C4-FCEA6CFBE8DE}" dt="2023-12-13T17:40:26.140" v="1462" actId="478"/>
          <ac:picMkLst>
            <pc:docMk/>
            <pc:sldMk cId="646396010" sldId="284"/>
            <ac:picMk id="4104" creationId="{1C25CC8A-9FD6-69E0-FBFE-0B2695494DD9}"/>
          </ac:picMkLst>
        </pc:picChg>
        <pc:picChg chg="add del mod">
          <ac:chgData name="Martin Geiger (Psychology)" userId="8f06b308-1267-4aba-9ebb-7f4bffdc13c4" providerId="ADAL" clId="{3D61A168-DC21-43D1-98C4-FCEA6CFBE8DE}" dt="2023-12-13T17:41:11.026" v="1476" actId="478"/>
          <ac:picMkLst>
            <pc:docMk/>
            <pc:sldMk cId="646396010" sldId="284"/>
            <ac:picMk id="4106" creationId="{095F6672-06E2-32E2-6EA8-1FF75932CF2F}"/>
          </ac:picMkLst>
        </pc:picChg>
        <pc:picChg chg="add del mod">
          <ac:chgData name="Martin Geiger (Psychology)" userId="8f06b308-1267-4aba-9ebb-7f4bffdc13c4" providerId="ADAL" clId="{3D61A168-DC21-43D1-98C4-FCEA6CFBE8DE}" dt="2023-12-13T17:21:37.461" v="974"/>
          <ac:picMkLst>
            <pc:docMk/>
            <pc:sldMk cId="646396010" sldId="284"/>
            <ac:picMk id="4108" creationId="{80D73E9A-0B1A-9443-2848-1CBADBBAE640}"/>
          </ac:picMkLst>
        </pc:picChg>
        <pc:picChg chg="add del mod">
          <ac:chgData name="Martin Geiger (Psychology)" userId="8f06b308-1267-4aba-9ebb-7f4bffdc13c4" providerId="ADAL" clId="{3D61A168-DC21-43D1-98C4-FCEA6CFBE8DE}" dt="2023-12-13T17:41:21.583" v="1479" actId="478"/>
          <ac:picMkLst>
            <pc:docMk/>
            <pc:sldMk cId="646396010" sldId="284"/>
            <ac:picMk id="4110" creationId="{E95239C9-D72C-BBB7-8C97-35B45EA0D9BE}"/>
          </ac:picMkLst>
        </pc:picChg>
        <pc:picChg chg="add del mod">
          <ac:chgData name="Martin Geiger (Psychology)" userId="8f06b308-1267-4aba-9ebb-7f4bffdc13c4" providerId="ADAL" clId="{3D61A168-DC21-43D1-98C4-FCEA6CFBE8DE}" dt="2023-12-13T17:42:23.147" v="1484" actId="478"/>
          <ac:picMkLst>
            <pc:docMk/>
            <pc:sldMk cId="646396010" sldId="284"/>
            <ac:picMk id="4112" creationId="{C2B65502-297B-E0C5-A6BD-EB09051C376E}"/>
          </ac:picMkLst>
        </pc:picChg>
        <pc:picChg chg="add del mod">
          <ac:chgData name="Martin Geiger (Psychology)" userId="8f06b308-1267-4aba-9ebb-7f4bffdc13c4" providerId="ADAL" clId="{3D61A168-DC21-43D1-98C4-FCEA6CFBE8DE}" dt="2023-12-13T17:28:44.814" v="1310"/>
          <ac:picMkLst>
            <pc:docMk/>
            <pc:sldMk cId="646396010" sldId="284"/>
            <ac:picMk id="4114" creationId="{BB48AD97-2F64-141D-EB9D-A67E3D03312C}"/>
          </ac:picMkLst>
        </pc:picChg>
        <pc:picChg chg="add del mod">
          <ac:chgData name="Martin Geiger (Psychology)" userId="8f06b308-1267-4aba-9ebb-7f4bffdc13c4" providerId="ADAL" clId="{3D61A168-DC21-43D1-98C4-FCEA6CFBE8DE}" dt="2023-12-13T17:42:34.237" v="1489" actId="478"/>
          <ac:picMkLst>
            <pc:docMk/>
            <pc:sldMk cId="646396010" sldId="284"/>
            <ac:picMk id="4116" creationId="{8CD22F55-4D0C-F5A5-D30E-7F2125CDB8C1}"/>
          </ac:picMkLst>
        </pc:picChg>
        <pc:picChg chg="add del mod">
          <ac:chgData name="Martin Geiger (Psychology)" userId="8f06b308-1267-4aba-9ebb-7f4bffdc13c4" providerId="ADAL" clId="{3D61A168-DC21-43D1-98C4-FCEA6CFBE8DE}" dt="2023-12-13T17:48:15.697" v="1606" actId="478"/>
          <ac:picMkLst>
            <pc:docMk/>
            <pc:sldMk cId="646396010" sldId="284"/>
            <ac:picMk id="4118" creationId="{34190906-C7AD-8E28-D61F-637FCDCA6CAD}"/>
          </ac:picMkLst>
        </pc:picChg>
        <pc:picChg chg="add mod">
          <ac:chgData name="Martin Geiger (Psychology)" userId="8f06b308-1267-4aba-9ebb-7f4bffdc13c4" providerId="ADAL" clId="{3D61A168-DC21-43D1-98C4-FCEA6CFBE8DE}" dt="2023-12-13T17:43:01.410" v="1500" actId="1076"/>
          <ac:picMkLst>
            <pc:docMk/>
            <pc:sldMk cId="646396010" sldId="284"/>
            <ac:picMk id="4120" creationId="{0ACEA715-5076-1407-32D3-0646CEEA8EC1}"/>
          </ac:picMkLst>
        </pc:picChg>
        <pc:picChg chg="add del mod">
          <ac:chgData name="Martin Geiger (Psychology)" userId="8f06b308-1267-4aba-9ebb-7f4bffdc13c4" providerId="ADAL" clId="{3D61A168-DC21-43D1-98C4-FCEA6CFBE8DE}" dt="2023-12-13T17:50:06.962" v="1618" actId="478"/>
          <ac:picMkLst>
            <pc:docMk/>
            <pc:sldMk cId="646396010" sldId="284"/>
            <ac:picMk id="4122" creationId="{E1A89A16-145C-3873-8129-D15DB8A03B73}"/>
          </ac:picMkLst>
        </pc:picChg>
        <pc:picChg chg="add del">
          <ac:chgData name="Martin Geiger (Psychology)" userId="8f06b308-1267-4aba-9ebb-7f4bffdc13c4" providerId="ADAL" clId="{3D61A168-DC21-43D1-98C4-FCEA6CFBE8DE}" dt="2023-12-13T17:39:15.447" v="1459"/>
          <ac:picMkLst>
            <pc:docMk/>
            <pc:sldMk cId="646396010" sldId="284"/>
            <ac:picMk id="4124" creationId="{ECAC2CD2-FA05-4F7F-9EE9-B336A73A46B3}"/>
          </ac:picMkLst>
        </pc:picChg>
        <pc:picChg chg="add del mod">
          <ac:chgData name="Martin Geiger (Psychology)" userId="8f06b308-1267-4aba-9ebb-7f4bffdc13c4" providerId="ADAL" clId="{3D61A168-DC21-43D1-98C4-FCEA6CFBE8DE}" dt="2023-12-13T17:40:29.647" v="1465" actId="478"/>
          <ac:picMkLst>
            <pc:docMk/>
            <pc:sldMk cId="646396010" sldId="284"/>
            <ac:picMk id="4126" creationId="{E01F9ECB-E462-77B8-C639-F75471D5FEBA}"/>
          </ac:picMkLst>
        </pc:picChg>
        <pc:picChg chg="add mod">
          <ac:chgData name="Martin Geiger (Psychology)" userId="8f06b308-1267-4aba-9ebb-7f4bffdc13c4" providerId="ADAL" clId="{3D61A168-DC21-43D1-98C4-FCEA6CFBE8DE}" dt="2023-12-13T17:44:27.844" v="1602" actId="1076"/>
          <ac:picMkLst>
            <pc:docMk/>
            <pc:sldMk cId="646396010" sldId="284"/>
            <ac:picMk id="4130" creationId="{6E1EEE7F-C1A2-0B4C-9B31-3A0E7219BB74}"/>
          </ac:picMkLst>
        </pc:picChg>
        <pc:picChg chg="add mod">
          <ac:chgData name="Martin Geiger (Psychology)" userId="8f06b308-1267-4aba-9ebb-7f4bffdc13c4" providerId="ADAL" clId="{3D61A168-DC21-43D1-98C4-FCEA6CFBE8DE}" dt="2023-12-13T17:44:27.844" v="1602" actId="1076"/>
          <ac:picMkLst>
            <pc:docMk/>
            <pc:sldMk cId="646396010" sldId="284"/>
            <ac:picMk id="4132" creationId="{1C9D2255-8FAB-54DA-60CB-E575BFFAB792}"/>
          </ac:picMkLst>
        </pc:picChg>
        <pc:picChg chg="add del mod">
          <ac:chgData name="Martin Geiger (Psychology)" userId="8f06b308-1267-4aba-9ebb-7f4bffdc13c4" providerId="ADAL" clId="{3D61A168-DC21-43D1-98C4-FCEA6CFBE8DE}" dt="2023-12-13T17:48:35.429" v="1610" actId="478"/>
          <ac:picMkLst>
            <pc:docMk/>
            <pc:sldMk cId="646396010" sldId="284"/>
            <ac:picMk id="4134" creationId="{6BF7A41C-EA17-0AC4-9F2B-86A8E65202C5}"/>
          </ac:picMkLst>
        </pc:picChg>
        <pc:picChg chg="add mod">
          <ac:chgData name="Martin Geiger (Psychology)" userId="8f06b308-1267-4aba-9ebb-7f4bffdc13c4" providerId="ADAL" clId="{3D61A168-DC21-43D1-98C4-FCEA6CFBE8DE}" dt="2023-12-13T17:48:58.099" v="1617" actId="1076"/>
          <ac:picMkLst>
            <pc:docMk/>
            <pc:sldMk cId="646396010" sldId="284"/>
            <ac:picMk id="4136" creationId="{2D972C45-ADED-6E4D-99BB-6C1C1D972924}"/>
          </ac:picMkLst>
        </pc:picChg>
        <pc:picChg chg="add mod">
          <ac:chgData name="Martin Geiger (Psychology)" userId="8f06b308-1267-4aba-9ebb-7f4bffdc13c4" providerId="ADAL" clId="{3D61A168-DC21-43D1-98C4-FCEA6CFBE8DE}" dt="2023-12-13T17:50:19.853" v="1624" actId="1076"/>
          <ac:picMkLst>
            <pc:docMk/>
            <pc:sldMk cId="646396010" sldId="284"/>
            <ac:picMk id="4138" creationId="{A0FDCF20-A34F-6A91-D33E-A2AC0E0F1921}"/>
          </ac:picMkLst>
        </pc:picChg>
      </pc:sldChg>
      <pc:sldChg chg="del">
        <pc:chgData name="Martin Geiger (Psychology)" userId="8f06b308-1267-4aba-9ebb-7f4bffdc13c4" providerId="ADAL" clId="{3D61A168-DC21-43D1-98C4-FCEA6CFBE8DE}" dt="2023-12-12T11:31:00.018" v="171" actId="47"/>
        <pc:sldMkLst>
          <pc:docMk/>
          <pc:sldMk cId="3978595704" sldId="285"/>
        </pc:sldMkLst>
      </pc:sldChg>
      <pc:sldChg chg="del">
        <pc:chgData name="Martin Geiger (Psychology)" userId="8f06b308-1267-4aba-9ebb-7f4bffdc13c4" providerId="ADAL" clId="{3D61A168-DC21-43D1-98C4-FCEA6CFBE8DE}" dt="2023-12-12T12:06:47.677" v="190" actId="47"/>
        <pc:sldMkLst>
          <pc:docMk/>
          <pc:sldMk cId="3317346467" sldId="286"/>
        </pc:sldMkLst>
      </pc:sldChg>
      <pc:sldChg chg="addSp delSp modSp mod modClrScheme chgLayout">
        <pc:chgData name="Martin Geiger (Psychology)" userId="8f06b308-1267-4aba-9ebb-7f4bffdc13c4" providerId="ADAL" clId="{3D61A168-DC21-43D1-98C4-FCEA6CFBE8DE}" dt="2023-12-18T08:44:11.258" v="3246" actId="20577"/>
        <pc:sldMkLst>
          <pc:docMk/>
          <pc:sldMk cId="446490418" sldId="287"/>
        </pc:sldMkLst>
        <pc:spChg chg="del">
          <ac:chgData name="Martin Geiger (Psychology)" userId="8f06b308-1267-4aba-9ebb-7f4bffdc13c4" providerId="ADAL" clId="{3D61A168-DC21-43D1-98C4-FCEA6CFBE8DE}" dt="2023-12-13T15:08:11.986" v="338" actId="26606"/>
          <ac:spMkLst>
            <pc:docMk/>
            <pc:sldMk cId="446490418" sldId="287"/>
            <ac:spMk id="2" creationId="{C597A616-0A91-5A9A-E32F-15F441DB3784}"/>
          </ac:spMkLst>
        </pc:spChg>
        <pc:spChg chg="add del mod">
          <ac:chgData name="Martin Geiger (Psychology)" userId="8f06b308-1267-4aba-9ebb-7f4bffdc13c4" providerId="ADAL" clId="{3D61A168-DC21-43D1-98C4-FCEA6CFBE8DE}" dt="2023-12-15T12:16:34.392" v="2803" actId="478"/>
          <ac:spMkLst>
            <pc:docMk/>
            <pc:sldMk cId="446490418" sldId="287"/>
            <ac:spMk id="3" creationId="{47BF3DDC-2713-75F3-2E7E-9DE129C15248}"/>
          </ac:spMkLst>
        </pc:spChg>
        <pc:spChg chg="del">
          <ac:chgData name="Martin Geiger (Psychology)" userId="8f06b308-1267-4aba-9ebb-7f4bffdc13c4" providerId="ADAL" clId="{3D61A168-DC21-43D1-98C4-FCEA6CFBE8DE}" dt="2023-12-13T15:08:11.986" v="338" actId="26606"/>
          <ac:spMkLst>
            <pc:docMk/>
            <pc:sldMk cId="446490418" sldId="287"/>
            <ac:spMk id="3" creationId="{6314F977-DAAD-FF47-3FD5-579190CEB9B4}"/>
          </ac:spMkLst>
        </pc:spChg>
        <pc:spChg chg="del">
          <ac:chgData name="Martin Geiger (Psychology)" userId="8f06b308-1267-4aba-9ebb-7f4bffdc13c4" providerId="ADAL" clId="{3D61A168-DC21-43D1-98C4-FCEA6CFBE8DE}" dt="2023-12-13T15:08:11.986" v="338" actId="26606"/>
          <ac:spMkLst>
            <pc:docMk/>
            <pc:sldMk cId="446490418" sldId="287"/>
            <ac:spMk id="4" creationId="{CD853982-0337-16AA-70AB-D400E890CC41}"/>
          </ac:spMkLst>
        </pc:spChg>
        <pc:spChg chg="add del">
          <ac:chgData name="Martin Geiger (Psychology)" userId="8f06b308-1267-4aba-9ebb-7f4bffdc13c4" providerId="ADAL" clId="{3D61A168-DC21-43D1-98C4-FCEA6CFBE8DE}" dt="2023-12-13T15:07:32.664" v="329" actId="931"/>
          <ac:spMkLst>
            <pc:docMk/>
            <pc:sldMk cId="446490418" sldId="287"/>
            <ac:spMk id="5" creationId="{91DF2E97-03BD-FB7B-125F-9BBF2AFBFEE5}"/>
          </ac:spMkLst>
        </pc:spChg>
        <pc:spChg chg="add mod">
          <ac:chgData name="Martin Geiger (Psychology)" userId="8f06b308-1267-4aba-9ebb-7f4bffdc13c4" providerId="ADAL" clId="{3D61A168-DC21-43D1-98C4-FCEA6CFBE8DE}" dt="2023-12-14T10:54:31.487" v="2224" actId="20577"/>
          <ac:spMkLst>
            <pc:docMk/>
            <pc:sldMk cId="446490418" sldId="287"/>
            <ac:spMk id="14" creationId="{3D31EC31-EEE5-7320-8F0F-9769224608A6}"/>
          </ac:spMkLst>
        </pc:spChg>
        <pc:spChg chg="add mod">
          <ac:chgData name="Martin Geiger (Psychology)" userId="8f06b308-1267-4aba-9ebb-7f4bffdc13c4" providerId="ADAL" clId="{3D61A168-DC21-43D1-98C4-FCEA6CFBE8DE}" dt="2023-12-18T08:44:11.258" v="3246" actId="20577"/>
          <ac:spMkLst>
            <pc:docMk/>
            <pc:sldMk cId="446490418" sldId="287"/>
            <ac:spMk id="16" creationId="{F8320ED0-EDD0-8D61-3ED7-DE897CD94C1C}"/>
          </ac:spMkLst>
        </pc:spChg>
        <pc:picChg chg="add mod">
          <ac:chgData name="Martin Geiger (Psychology)" userId="8f06b308-1267-4aba-9ebb-7f4bffdc13c4" providerId="ADAL" clId="{3D61A168-DC21-43D1-98C4-FCEA6CFBE8DE}" dt="2023-12-15T12:16:38.584" v="2806" actId="14100"/>
          <ac:picMkLst>
            <pc:docMk/>
            <pc:sldMk cId="446490418" sldId="287"/>
            <ac:picMk id="4" creationId="{9F8B3534-5B10-0432-3FB6-B45188BE0E9E}"/>
          </ac:picMkLst>
        </pc:picChg>
        <pc:picChg chg="add del mod">
          <ac:chgData name="Martin Geiger (Psychology)" userId="8f06b308-1267-4aba-9ebb-7f4bffdc13c4" providerId="ADAL" clId="{3D61A168-DC21-43D1-98C4-FCEA6CFBE8DE}" dt="2023-12-13T15:07:24.350" v="328" actId="931"/>
          <ac:picMkLst>
            <pc:docMk/>
            <pc:sldMk cId="446490418" sldId="287"/>
            <ac:picMk id="7" creationId="{64724D24-EC6F-A683-0667-02D5D4A26158}"/>
          </ac:picMkLst>
        </pc:picChg>
        <pc:picChg chg="add del mod modCrop">
          <ac:chgData name="Martin Geiger (Psychology)" userId="8f06b308-1267-4aba-9ebb-7f4bffdc13c4" providerId="ADAL" clId="{3D61A168-DC21-43D1-98C4-FCEA6CFBE8DE}" dt="2023-12-15T12:16:22.968" v="2802" actId="478"/>
          <ac:picMkLst>
            <pc:docMk/>
            <pc:sldMk cId="446490418" sldId="287"/>
            <ac:picMk id="9" creationId="{9310F1D6-C5A1-01BA-4A1C-04E18BAB8B9D}"/>
          </ac:picMkLst>
        </pc:picChg>
        <pc:picChg chg="add mod modCrop">
          <ac:chgData name="Martin Geiger (Psychology)" userId="8f06b308-1267-4aba-9ebb-7f4bffdc13c4" providerId="ADAL" clId="{3D61A168-DC21-43D1-98C4-FCEA6CFBE8DE}" dt="2023-12-15T12:16:47.007" v="2809" actId="14100"/>
          <ac:picMkLst>
            <pc:docMk/>
            <pc:sldMk cId="446490418" sldId="287"/>
            <ac:picMk id="10" creationId="{2EAF1941-DEF7-C39D-FF65-53F64B8BD9EC}"/>
          </ac:picMkLst>
        </pc:picChg>
        <pc:picChg chg="add del mod ord">
          <ac:chgData name="Martin Geiger (Psychology)" userId="8f06b308-1267-4aba-9ebb-7f4bffdc13c4" providerId="ADAL" clId="{3D61A168-DC21-43D1-98C4-FCEA6CFBE8DE}" dt="2023-12-13T15:09:38.490" v="360"/>
          <ac:picMkLst>
            <pc:docMk/>
            <pc:sldMk cId="446490418" sldId="287"/>
            <ac:picMk id="11" creationId="{7EBADACD-04AD-6397-4FC9-3639DE4F4AFE}"/>
          </ac:picMkLst>
        </pc:picChg>
        <pc:picChg chg="add mod">
          <ac:chgData name="Martin Geiger (Psychology)" userId="8f06b308-1267-4aba-9ebb-7f4bffdc13c4" providerId="ADAL" clId="{3D61A168-DC21-43D1-98C4-FCEA6CFBE8DE}" dt="2023-12-15T12:16:42.785" v="2807" actId="14100"/>
          <ac:picMkLst>
            <pc:docMk/>
            <pc:sldMk cId="446490418" sldId="287"/>
            <ac:picMk id="13" creationId="{86F8E504-E59C-556E-8886-91360A5EE10B}"/>
          </ac:picMkLst>
        </pc:picChg>
      </pc:sldChg>
      <pc:sldChg chg="del">
        <pc:chgData name="Martin Geiger (Psychology)" userId="8f06b308-1267-4aba-9ebb-7f4bffdc13c4" providerId="ADAL" clId="{3D61A168-DC21-43D1-98C4-FCEA6CFBE8DE}" dt="2023-12-13T16:46:41.189" v="839" actId="47"/>
        <pc:sldMkLst>
          <pc:docMk/>
          <pc:sldMk cId="2603237601" sldId="288"/>
        </pc:sldMkLst>
      </pc:sldChg>
      <pc:sldChg chg="del">
        <pc:chgData name="Martin Geiger (Psychology)" userId="8f06b308-1267-4aba-9ebb-7f4bffdc13c4" providerId="ADAL" clId="{3D61A168-DC21-43D1-98C4-FCEA6CFBE8DE}" dt="2023-12-13T16:46:40.054" v="838" actId="47"/>
        <pc:sldMkLst>
          <pc:docMk/>
          <pc:sldMk cId="374649810" sldId="289"/>
        </pc:sldMkLst>
      </pc:sldChg>
      <pc:sldChg chg="modSp del mod">
        <pc:chgData name="Martin Geiger (Psychology)" userId="8f06b308-1267-4aba-9ebb-7f4bffdc13c4" providerId="ADAL" clId="{3D61A168-DC21-43D1-98C4-FCEA6CFBE8DE}" dt="2023-12-13T17:53:54.079" v="1629" actId="47"/>
        <pc:sldMkLst>
          <pc:docMk/>
          <pc:sldMk cId="1073469019" sldId="290"/>
        </pc:sldMkLst>
        <pc:spChg chg="mod">
          <ac:chgData name="Martin Geiger (Psychology)" userId="8f06b308-1267-4aba-9ebb-7f4bffdc13c4" providerId="ADAL" clId="{3D61A168-DC21-43D1-98C4-FCEA6CFBE8DE}" dt="2023-12-13T17:45:39.707" v="1605" actId="20577"/>
          <ac:spMkLst>
            <pc:docMk/>
            <pc:sldMk cId="1073469019" sldId="290"/>
            <ac:spMk id="6" creationId="{CDC33EBC-F209-63EB-7921-88D652D530A9}"/>
          </ac:spMkLst>
        </pc:spChg>
      </pc:sldChg>
      <pc:sldChg chg="modSp mod ord">
        <pc:chgData name="Martin Geiger (Psychology)" userId="8f06b308-1267-4aba-9ebb-7f4bffdc13c4" providerId="ADAL" clId="{3D61A168-DC21-43D1-98C4-FCEA6CFBE8DE}" dt="2023-12-15T11:52:27.690" v="2526" actId="20577"/>
        <pc:sldMkLst>
          <pc:docMk/>
          <pc:sldMk cId="3202664400" sldId="291"/>
        </pc:sldMkLst>
        <pc:spChg chg="mod">
          <ac:chgData name="Martin Geiger (Psychology)" userId="8f06b308-1267-4aba-9ebb-7f4bffdc13c4" providerId="ADAL" clId="{3D61A168-DC21-43D1-98C4-FCEA6CFBE8DE}" dt="2023-12-15T11:52:27.690" v="2526" actId="20577"/>
          <ac:spMkLst>
            <pc:docMk/>
            <pc:sldMk cId="3202664400" sldId="291"/>
            <ac:spMk id="9" creationId="{78CB1B90-93AC-9834-A1AF-47CE435B0156}"/>
          </ac:spMkLst>
        </pc:spChg>
      </pc:sldChg>
      <pc:sldChg chg="modSp add mod ord">
        <pc:chgData name="Martin Geiger (Psychology)" userId="8f06b308-1267-4aba-9ebb-7f4bffdc13c4" providerId="ADAL" clId="{3D61A168-DC21-43D1-98C4-FCEA6CFBE8DE}" dt="2023-12-13T18:13:44.340" v="1992"/>
        <pc:sldMkLst>
          <pc:docMk/>
          <pc:sldMk cId="1569668197" sldId="292"/>
        </pc:sldMkLst>
        <pc:spChg chg="mod">
          <ac:chgData name="Martin Geiger (Psychology)" userId="8f06b308-1267-4aba-9ebb-7f4bffdc13c4" providerId="ADAL" clId="{3D61A168-DC21-43D1-98C4-FCEA6CFBE8DE}" dt="2023-12-11T12:45:06.095" v="6" actId="20577"/>
          <ac:spMkLst>
            <pc:docMk/>
            <pc:sldMk cId="1569668197" sldId="292"/>
            <ac:spMk id="2" creationId="{0C8795CB-0388-7D1B-D7F7-AABF60F61C9D}"/>
          </ac:spMkLst>
        </pc:spChg>
        <pc:spChg chg="mod">
          <ac:chgData name="Martin Geiger (Psychology)" userId="8f06b308-1267-4aba-9ebb-7f4bffdc13c4" providerId="ADAL" clId="{3D61A168-DC21-43D1-98C4-FCEA6CFBE8DE}" dt="2023-12-13T18:06:32.152" v="1786" actId="5793"/>
          <ac:spMkLst>
            <pc:docMk/>
            <pc:sldMk cId="1569668197" sldId="292"/>
            <ac:spMk id="9" creationId="{78CB1B90-93AC-9834-A1AF-47CE435B0156}"/>
          </ac:spMkLst>
        </pc:spChg>
      </pc:sldChg>
      <pc:sldChg chg="addSp delSp modSp add del mod ord modClrScheme chgLayout">
        <pc:chgData name="Martin Geiger (Psychology)" userId="8f06b308-1267-4aba-9ebb-7f4bffdc13c4" providerId="ADAL" clId="{3D61A168-DC21-43D1-98C4-FCEA6CFBE8DE}" dt="2023-12-13T17:30:33.390" v="1348" actId="47"/>
        <pc:sldMkLst>
          <pc:docMk/>
          <pc:sldMk cId="990306926" sldId="293"/>
        </pc:sldMkLst>
        <pc:spChg chg="del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" creationId="{934EF4B8-1938-BC76-332B-EF6776FAF6F7}"/>
          </ac:spMkLst>
        </pc:spChg>
        <pc:spChg chg="del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3" creationId="{A1683C9A-9607-7BCF-3030-368C0F7456C9}"/>
          </ac:spMkLst>
        </pc:spChg>
        <pc:spChg chg="add del mod">
          <ac:chgData name="Martin Geiger (Psychology)" userId="8f06b308-1267-4aba-9ebb-7f4bffdc13c4" providerId="ADAL" clId="{3D61A168-DC21-43D1-98C4-FCEA6CFBE8DE}" dt="2023-12-12T09:34:10.575" v="119" actId="931"/>
          <ac:spMkLst>
            <pc:docMk/>
            <pc:sldMk cId="990306926" sldId="293"/>
            <ac:spMk id="5" creationId="{6206EF5F-FD95-2555-37AF-25A2A0108CFA}"/>
          </ac:spMkLst>
        </pc:spChg>
        <pc:spChg chg="add del mod">
          <ac:chgData name="Martin Geiger (Psychology)" userId="8f06b308-1267-4aba-9ebb-7f4bffdc13c4" providerId="ADAL" clId="{3D61A168-DC21-43D1-98C4-FCEA6CFBE8DE}" dt="2023-12-13T14:54:18.877" v="226" actId="931"/>
          <ac:spMkLst>
            <pc:docMk/>
            <pc:sldMk cId="990306926" sldId="293"/>
            <ac:spMk id="5" creationId="{7D52FE02-4EB0-18E5-A0EB-27B30475D658}"/>
          </ac:spMkLst>
        </pc:spChg>
        <pc:spChg chg="add del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18" creationId="{67B725BF-9451-8818-C7A3-4660C2CEEF95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19" creationId="{A72A49B2-6C54-CCB7-71C4-19EED04A3821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0" creationId="{8F4ACB98-1456-0983-AE9F-C7C85E83BA27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1" creationId="{24618CF4-804C-6A4B-2CEB-C3ADCA3AB6A0}"/>
          </ac:spMkLst>
        </pc:spChg>
        <pc:spChg chg="add del mod ord">
          <ac:chgData name="Martin Geiger (Psychology)" userId="8f06b308-1267-4aba-9ebb-7f4bffdc13c4" providerId="ADAL" clId="{3D61A168-DC21-43D1-98C4-FCEA6CFBE8DE}" dt="2023-12-13T17:23:48.920" v="1090"/>
          <ac:spMkLst>
            <pc:docMk/>
            <pc:sldMk cId="990306926" sldId="293"/>
            <ac:spMk id="22" creationId="{AFE994E4-86EC-BEE9-8F40-BB87C9719617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3" creationId="{96DB9E90-2C84-F63C-074F-34DF76EC5087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4" creationId="{C62E916B-97D3-7EED-5E24-60C3E49FCD82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5" creationId="{D698C79E-D5A4-7C3F-8A73-C8319F8C68CB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6" creationId="{1C15B310-02E7-AC52-6C80-0909C3083BE5}"/>
          </ac:spMkLst>
        </pc:spChg>
        <pc:spChg chg="add del mod ord">
          <ac:chgData name="Martin Geiger (Psychology)" userId="8f06b308-1267-4aba-9ebb-7f4bffdc13c4" providerId="ADAL" clId="{3D61A168-DC21-43D1-98C4-FCEA6CFBE8DE}" dt="2023-12-13T17:23:54.168" v="1091"/>
          <ac:spMkLst>
            <pc:docMk/>
            <pc:sldMk cId="990306926" sldId="293"/>
            <ac:spMk id="27" creationId="{0ABE23EE-C705-7518-E365-8CE8696CB056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8" creationId="{CBEEF02F-1C66-599D-2574-E50CA186B913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29" creationId="{53EE0299-DC65-DCA6-AEF6-60038AA7975F}"/>
          </ac:spMkLst>
        </pc:spChg>
        <pc:spChg chg="add mod ord">
          <ac:chgData name="Martin Geiger (Psychology)" userId="8f06b308-1267-4aba-9ebb-7f4bffdc13c4" providerId="ADAL" clId="{3D61A168-DC21-43D1-98C4-FCEA6CFBE8DE}" dt="2023-12-13T17:23:42.835" v="1089" actId="700"/>
          <ac:spMkLst>
            <pc:docMk/>
            <pc:sldMk cId="990306926" sldId="293"/>
            <ac:spMk id="30" creationId="{1957AE35-6D91-A41E-4F8D-782E19466079}"/>
          </ac:spMkLst>
        </pc:spChg>
        <pc:picChg chg="del">
          <ac:chgData name="Martin Geiger (Psychology)" userId="8f06b308-1267-4aba-9ebb-7f4bffdc13c4" providerId="ADAL" clId="{3D61A168-DC21-43D1-98C4-FCEA6CFBE8DE}" dt="2023-12-12T09:34:07.624" v="118" actId="478"/>
          <ac:picMkLst>
            <pc:docMk/>
            <pc:sldMk cId="990306926" sldId="293"/>
            <ac:picMk id="6" creationId="{23C7B0F2-B87C-2200-6AED-22E6975D0B2F}"/>
          </ac:picMkLst>
        </pc:picChg>
        <pc:picChg chg="add del mod modCrop">
          <ac:chgData name="Martin Geiger (Psychology)" userId="8f06b308-1267-4aba-9ebb-7f4bffdc13c4" providerId="ADAL" clId="{3D61A168-DC21-43D1-98C4-FCEA6CFBE8DE}" dt="2023-12-13T15:01:43.681" v="274" actId="21"/>
          <ac:picMkLst>
            <pc:docMk/>
            <pc:sldMk cId="990306926" sldId="293"/>
            <ac:picMk id="7" creationId="{E3A9FA8B-07E7-2782-7C7A-E7B9728F28E8}"/>
          </ac:picMkLst>
        </pc:picChg>
        <pc:picChg chg="add del mod modCrop">
          <ac:chgData name="Martin Geiger (Psychology)" userId="8f06b308-1267-4aba-9ebb-7f4bffdc13c4" providerId="ADAL" clId="{3D61A168-DC21-43D1-98C4-FCEA6CFBE8DE}" dt="2023-12-13T14:40:06.141" v="203" actId="478"/>
          <ac:picMkLst>
            <pc:docMk/>
            <pc:sldMk cId="990306926" sldId="293"/>
            <ac:picMk id="8" creationId="{6FA92793-2511-B1BB-9437-27BE116A6D7E}"/>
          </ac:picMkLst>
        </pc:picChg>
        <pc:picChg chg="add del mod modCrop">
          <ac:chgData name="Martin Geiger (Psychology)" userId="8f06b308-1267-4aba-9ebb-7f4bffdc13c4" providerId="ADAL" clId="{3D61A168-DC21-43D1-98C4-FCEA6CFBE8DE}" dt="2023-12-13T14:40:05.492" v="202" actId="478"/>
          <ac:picMkLst>
            <pc:docMk/>
            <pc:sldMk cId="990306926" sldId="293"/>
            <ac:picMk id="9" creationId="{742F488C-BE97-FCB4-F5BF-3C1405B6507B}"/>
          </ac:picMkLst>
        </pc:picChg>
        <pc:picChg chg="add del mod">
          <ac:chgData name="Martin Geiger (Psychology)" userId="8f06b308-1267-4aba-9ebb-7f4bffdc13c4" providerId="ADAL" clId="{3D61A168-DC21-43D1-98C4-FCEA6CFBE8DE}" dt="2023-12-12T09:35:26.315" v="138" actId="478"/>
          <ac:picMkLst>
            <pc:docMk/>
            <pc:sldMk cId="990306926" sldId="293"/>
            <ac:picMk id="10" creationId="{1BF34A83-8ABB-3158-FC68-52306BD16CD3}"/>
          </ac:picMkLst>
        </pc:picChg>
        <pc:picChg chg="add del">
          <ac:chgData name="Martin Geiger (Psychology)" userId="8f06b308-1267-4aba-9ebb-7f4bffdc13c4" providerId="ADAL" clId="{3D61A168-DC21-43D1-98C4-FCEA6CFBE8DE}" dt="2023-12-13T14:56:58.952" v="241" actId="22"/>
          <ac:picMkLst>
            <pc:docMk/>
            <pc:sldMk cId="990306926" sldId="293"/>
            <ac:picMk id="11" creationId="{B19A10F4-83F3-42E8-91D1-379F06D99B21}"/>
          </ac:picMkLst>
        </pc:picChg>
        <pc:picChg chg="add del mod modCrop">
          <ac:chgData name="Martin Geiger (Psychology)" userId="8f06b308-1267-4aba-9ebb-7f4bffdc13c4" providerId="ADAL" clId="{3D61A168-DC21-43D1-98C4-FCEA6CFBE8DE}" dt="2023-12-13T14:40:05.138" v="201" actId="478"/>
          <ac:picMkLst>
            <pc:docMk/>
            <pc:sldMk cId="990306926" sldId="293"/>
            <ac:picMk id="12" creationId="{6FED1A96-8AC6-9DCA-E216-4EB61E04441E}"/>
          </ac:picMkLst>
        </pc:picChg>
        <pc:picChg chg="add del mod">
          <ac:chgData name="Martin Geiger (Psychology)" userId="8f06b308-1267-4aba-9ebb-7f4bffdc13c4" providerId="ADAL" clId="{3D61A168-DC21-43D1-98C4-FCEA6CFBE8DE}" dt="2023-12-13T15:01:43.681" v="274" actId="21"/>
          <ac:picMkLst>
            <pc:docMk/>
            <pc:sldMk cId="990306926" sldId="293"/>
            <ac:picMk id="14" creationId="{DB82E85B-1645-5B20-0D5B-36D4C85EB47D}"/>
          </ac:picMkLst>
        </pc:picChg>
        <pc:picChg chg="add del mod">
          <ac:chgData name="Martin Geiger (Psychology)" userId="8f06b308-1267-4aba-9ebb-7f4bffdc13c4" providerId="ADAL" clId="{3D61A168-DC21-43D1-98C4-FCEA6CFBE8DE}" dt="2023-12-13T15:01:43.681" v="274" actId="21"/>
          <ac:picMkLst>
            <pc:docMk/>
            <pc:sldMk cId="990306926" sldId="293"/>
            <ac:picMk id="16" creationId="{FFAF2FC4-21CC-C847-5EF8-6C6FCE1B1C78}"/>
          </ac:picMkLst>
        </pc:picChg>
        <pc:picChg chg="add mod">
          <ac:chgData name="Martin Geiger (Psychology)" userId="8f06b308-1267-4aba-9ebb-7f4bffdc13c4" providerId="ADAL" clId="{3D61A168-DC21-43D1-98C4-FCEA6CFBE8DE}" dt="2023-12-13T17:23:48.920" v="1090"/>
          <ac:picMkLst>
            <pc:docMk/>
            <pc:sldMk cId="990306926" sldId="293"/>
            <ac:picMk id="31" creationId="{055C8E3A-F9CB-D56C-7A03-DAAD09A386FF}"/>
          </ac:picMkLst>
        </pc:picChg>
        <pc:picChg chg="add mod">
          <ac:chgData name="Martin Geiger (Psychology)" userId="8f06b308-1267-4aba-9ebb-7f4bffdc13c4" providerId="ADAL" clId="{3D61A168-DC21-43D1-98C4-FCEA6CFBE8DE}" dt="2023-12-13T17:23:54.168" v="1091"/>
          <ac:picMkLst>
            <pc:docMk/>
            <pc:sldMk cId="990306926" sldId="293"/>
            <ac:picMk id="32" creationId="{9CBFD103-3817-4CF1-6581-733AD4B25BA6}"/>
          </ac:picMkLst>
        </pc:picChg>
      </pc:sldChg>
      <pc:sldChg chg="add del">
        <pc:chgData name="Martin Geiger (Psychology)" userId="8f06b308-1267-4aba-9ebb-7f4bffdc13c4" providerId="ADAL" clId="{3D61A168-DC21-43D1-98C4-FCEA6CFBE8DE}" dt="2023-12-12T09:34:01.624" v="116"/>
        <pc:sldMkLst>
          <pc:docMk/>
          <pc:sldMk cId="1961526008" sldId="293"/>
        </pc:sldMkLst>
      </pc:sldChg>
      <pc:sldChg chg="addSp modSp add del mod">
        <pc:chgData name="Martin Geiger (Psychology)" userId="8f06b308-1267-4aba-9ebb-7f4bffdc13c4" providerId="ADAL" clId="{3D61A168-DC21-43D1-98C4-FCEA6CFBE8DE}" dt="2023-12-15T12:29:09.444" v="2960" actId="47"/>
        <pc:sldMkLst>
          <pc:docMk/>
          <pc:sldMk cId="3624420564" sldId="294"/>
        </pc:sldMkLst>
        <pc:spChg chg="add mod">
          <ac:chgData name="Martin Geiger (Psychology)" userId="8f06b308-1267-4aba-9ebb-7f4bffdc13c4" providerId="ADAL" clId="{3D61A168-DC21-43D1-98C4-FCEA6CFBE8DE}" dt="2023-12-12T11:36:32.862" v="189" actId="1076"/>
          <ac:spMkLst>
            <pc:docMk/>
            <pc:sldMk cId="3624420564" sldId="294"/>
            <ac:spMk id="4" creationId="{12D68CF1-C73A-3AEA-8648-B9D6E055EFF7}"/>
          </ac:spMkLst>
        </pc:spChg>
        <pc:picChg chg="add mod">
          <ac:chgData name="Martin Geiger (Psychology)" userId="8f06b308-1267-4aba-9ebb-7f4bffdc13c4" providerId="ADAL" clId="{3D61A168-DC21-43D1-98C4-FCEA6CFBE8DE}" dt="2023-12-12T11:36:02.843" v="179" actId="1076"/>
          <ac:picMkLst>
            <pc:docMk/>
            <pc:sldMk cId="3624420564" sldId="294"/>
            <ac:picMk id="3" creationId="{DBBF430F-1E6B-7F04-1E8D-6D416C37AC13}"/>
          </ac:picMkLst>
        </pc:picChg>
      </pc:sldChg>
      <pc:sldChg chg="addSp delSp modSp add del mod ord">
        <pc:chgData name="Martin Geiger (Psychology)" userId="8f06b308-1267-4aba-9ebb-7f4bffdc13c4" providerId="ADAL" clId="{3D61A168-DC21-43D1-98C4-FCEA6CFBE8DE}" dt="2023-12-15T12:31:13.154" v="3016" actId="47"/>
        <pc:sldMkLst>
          <pc:docMk/>
          <pc:sldMk cId="1797276880" sldId="295"/>
        </pc:sldMkLst>
        <pc:spChg chg="add mod">
          <ac:chgData name="Martin Geiger (Psychology)" userId="8f06b308-1267-4aba-9ebb-7f4bffdc13c4" providerId="ADAL" clId="{3D61A168-DC21-43D1-98C4-FCEA6CFBE8DE}" dt="2023-12-13T16:53:45.828" v="931"/>
          <ac:spMkLst>
            <pc:docMk/>
            <pc:sldMk cId="1797276880" sldId="295"/>
            <ac:spMk id="2" creationId="{FB54A78D-465C-127C-08B8-213C66BA6499}"/>
          </ac:spMkLst>
        </pc:spChg>
        <pc:spChg chg="del">
          <ac:chgData name="Martin Geiger (Psychology)" userId="8f06b308-1267-4aba-9ebb-7f4bffdc13c4" providerId="ADAL" clId="{3D61A168-DC21-43D1-98C4-FCEA6CFBE8DE}" dt="2023-12-13T16:53:32.435" v="925" actId="478"/>
          <ac:spMkLst>
            <pc:docMk/>
            <pc:sldMk cId="1797276880" sldId="295"/>
            <ac:spMk id="5" creationId="{06BA2105-D716-666D-488F-3796EF501B00}"/>
          </ac:spMkLst>
        </pc:spChg>
        <pc:spChg chg="del">
          <ac:chgData name="Martin Geiger (Psychology)" userId="8f06b308-1267-4aba-9ebb-7f4bffdc13c4" providerId="ADAL" clId="{3D61A168-DC21-43D1-98C4-FCEA6CFBE8DE}" dt="2023-12-13T16:53:33.476" v="926" actId="478"/>
          <ac:spMkLst>
            <pc:docMk/>
            <pc:sldMk cId="1797276880" sldId="295"/>
            <ac:spMk id="6" creationId="{C16A6CAD-CDDC-E816-5112-0E8D3DAA82AD}"/>
          </ac:spMkLst>
        </pc:spChg>
        <pc:spChg chg="del">
          <ac:chgData name="Martin Geiger (Psychology)" userId="8f06b308-1267-4aba-9ebb-7f4bffdc13c4" providerId="ADAL" clId="{3D61A168-DC21-43D1-98C4-FCEA6CFBE8DE}" dt="2023-12-13T16:53:35.266" v="927" actId="478"/>
          <ac:spMkLst>
            <pc:docMk/>
            <pc:sldMk cId="1797276880" sldId="295"/>
            <ac:spMk id="7" creationId="{56D91CF9-5580-8A2D-2619-3F2C0EC27E27}"/>
          </ac:spMkLst>
        </pc:spChg>
        <pc:picChg chg="del">
          <ac:chgData name="Martin Geiger (Psychology)" userId="8f06b308-1267-4aba-9ebb-7f4bffdc13c4" providerId="ADAL" clId="{3D61A168-DC21-43D1-98C4-FCEA6CFBE8DE}" dt="2023-12-12T18:25:52.155" v="193" actId="478"/>
          <ac:picMkLst>
            <pc:docMk/>
            <pc:sldMk cId="1797276880" sldId="295"/>
            <ac:picMk id="3" creationId="{0F3B00F2-2EE7-F2A3-7FB5-660928649022}"/>
          </ac:picMkLst>
        </pc:picChg>
        <pc:picChg chg="add mod">
          <ac:chgData name="Martin Geiger (Psychology)" userId="8f06b308-1267-4aba-9ebb-7f4bffdc13c4" providerId="ADAL" clId="{3D61A168-DC21-43D1-98C4-FCEA6CFBE8DE}" dt="2023-12-13T16:53:56.330" v="933" actId="1076"/>
          <ac:picMkLst>
            <pc:docMk/>
            <pc:sldMk cId="1797276880" sldId="295"/>
            <ac:picMk id="4" creationId="{739CCA21-0A03-9C76-00BA-6688D3261EC6}"/>
          </ac:picMkLst>
        </pc:picChg>
      </pc:sldChg>
      <pc:sldChg chg="addSp delSp modSp add del mod">
        <pc:chgData name="Martin Geiger (Psychology)" userId="8f06b308-1267-4aba-9ebb-7f4bffdc13c4" providerId="ADAL" clId="{3D61A168-DC21-43D1-98C4-FCEA6CFBE8DE}" dt="2023-12-13T15:28:07.485" v="689" actId="47"/>
        <pc:sldMkLst>
          <pc:docMk/>
          <pc:sldMk cId="2158504378" sldId="296"/>
        </pc:sldMkLst>
        <pc:spChg chg="mod">
          <ac:chgData name="Martin Geiger (Psychology)" userId="8f06b308-1267-4aba-9ebb-7f4bffdc13c4" providerId="ADAL" clId="{3D61A168-DC21-43D1-98C4-FCEA6CFBE8DE}" dt="2023-12-13T15:05:42.755" v="321" actId="1076"/>
          <ac:spMkLst>
            <pc:docMk/>
            <pc:sldMk cId="2158504378" sldId="296"/>
            <ac:spMk id="2" creationId="{934EF4B8-1938-BC76-332B-EF6776FAF6F7}"/>
          </ac:spMkLst>
        </pc:spChg>
        <pc:spChg chg="add del mod">
          <ac:chgData name="Martin Geiger (Psychology)" userId="8f06b308-1267-4aba-9ebb-7f4bffdc13c4" providerId="ADAL" clId="{3D61A168-DC21-43D1-98C4-FCEA6CFBE8DE}" dt="2023-12-13T14:51:03.311" v="205" actId="931"/>
          <ac:spMkLst>
            <pc:docMk/>
            <pc:sldMk cId="2158504378" sldId="296"/>
            <ac:spMk id="5" creationId="{2CBA4267-DCC1-66F0-883B-4E3E73A35AFA}"/>
          </ac:spMkLst>
        </pc:spChg>
        <pc:picChg chg="add mod modCrop">
          <ac:chgData name="Martin Geiger (Psychology)" userId="8f06b308-1267-4aba-9ebb-7f4bffdc13c4" providerId="ADAL" clId="{3D61A168-DC21-43D1-98C4-FCEA6CFBE8DE}" dt="2023-12-13T14:51:18.875" v="211" actId="18131"/>
          <ac:picMkLst>
            <pc:docMk/>
            <pc:sldMk cId="2158504378" sldId="296"/>
            <ac:picMk id="7" creationId="{9FBBBC17-B54D-834B-1DCA-619E4CC84181}"/>
          </ac:picMkLst>
        </pc:picChg>
        <pc:picChg chg="del">
          <ac:chgData name="Martin Geiger (Psychology)" userId="8f06b308-1267-4aba-9ebb-7f4bffdc13c4" providerId="ADAL" clId="{3D61A168-DC21-43D1-98C4-FCEA6CFBE8DE}" dt="2023-12-13T14:40:03.602" v="200" actId="478"/>
          <ac:picMkLst>
            <pc:docMk/>
            <pc:sldMk cId="2158504378" sldId="296"/>
            <ac:picMk id="8" creationId="{6FA92793-2511-B1BB-9437-27BE116A6D7E}"/>
          </ac:picMkLst>
        </pc:picChg>
        <pc:picChg chg="del">
          <ac:chgData name="Martin Geiger (Psychology)" userId="8f06b308-1267-4aba-9ebb-7f4bffdc13c4" providerId="ADAL" clId="{3D61A168-DC21-43D1-98C4-FCEA6CFBE8DE}" dt="2023-12-13T14:40:02.545" v="198" actId="478"/>
          <ac:picMkLst>
            <pc:docMk/>
            <pc:sldMk cId="2158504378" sldId="296"/>
            <ac:picMk id="9" creationId="{742F488C-BE97-FCB4-F5BF-3C1405B6507B}"/>
          </ac:picMkLst>
        </pc:picChg>
        <pc:picChg chg="add mod">
          <ac:chgData name="Martin Geiger (Psychology)" userId="8f06b308-1267-4aba-9ebb-7f4bffdc13c4" providerId="ADAL" clId="{3D61A168-DC21-43D1-98C4-FCEA6CFBE8DE}" dt="2023-12-13T14:51:50.530" v="216" actId="14100"/>
          <ac:picMkLst>
            <pc:docMk/>
            <pc:sldMk cId="2158504378" sldId="296"/>
            <ac:picMk id="11" creationId="{AF996D83-A039-1645-C2BA-1A7DBDEC946B}"/>
          </ac:picMkLst>
        </pc:picChg>
        <pc:picChg chg="del">
          <ac:chgData name="Martin Geiger (Psychology)" userId="8f06b308-1267-4aba-9ebb-7f4bffdc13c4" providerId="ADAL" clId="{3D61A168-DC21-43D1-98C4-FCEA6CFBE8DE}" dt="2023-12-13T14:40:03.170" v="199" actId="478"/>
          <ac:picMkLst>
            <pc:docMk/>
            <pc:sldMk cId="2158504378" sldId="296"/>
            <ac:picMk id="12" creationId="{6FED1A96-8AC6-9DCA-E216-4EB61E04441E}"/>
          </ac:picMkLst>
        </pc:picChg>
        <pc:picChg chg="add mod modCrop">
          <ac:chgData name="Martin Geiger (Psychology)" userId="8f06b308-1267-4aba-9ebb-7f4bffdc13c4" providerId="ADAL" clId="{3D61A168-DC21-43D1-98C4-FCEA6CFBE8DE}" dt="2023-12-13T14:53:05.709" v="225" actId="14100"/>
          <ac:picMkLst>
            <pc:docMk/>
            <pc:sldMk cId="2158504378" sldId="296"/>
            <ac:picMk id="14" creationId="{8E6ECA28-325D-6397-155D-BCDFD8C01533}"/>
          </ac:picMkLst>
        </pc:picChg>
      </pc:sldChg>
      <pc:sldChg chg="addSp delSp modSp add del mod ord">
        <pc:chgData name="Martin Geiger (Psychology)" userId="8f06b308-1267-4aba-9ebb-7f4bffdc13c4" providerId="ADAL" clId="{3D61A168-DC21-43D1-98C4-FCEA6CFBE8DE}" dt="2023-12-13T16:36:55.070" v="837" actId="47"/>
        <pc:sldMkLst>
          <pc:docMk/>
          <pc:sldMk cId="3873343022" sldId="297"/>
        </pc:sldMkLst>
        <pc:spChg chg="add del mod">
          <ac:chgData name="Martin Geiger (Psychology)" userId="8f06b308-1267-4aba-9ebb-7f4bffdc13c4" providerId="ADAL" clId="{3D61A168-DC21-43D1-98C4-FCEA6CFBE8DE}" dt="2023-12-13T15:00:30.495" v="262" actId="478"/>
          <ac:spMkLst>
            <pc:docMk/>
            <pc:sldMk cId="3873343022" sldId="297"/>
            <ac:spMk id="5" creationId="{B10DC284-C405-6D36-B731-BD677824D376}"/>
          </ac:spMkLst>
        </pc:spChg>
        <pc:spChg chg="add mod">
          <ac:chgData name="Martin Geiger (Psychology)" userId="8f06b308-1267-4aba-9ebb-7f4bffdc13c4" providerId="ADAL" clId="{3D61A168-DC21-43D1-98C4-FCEA6CFBE8DE}" dt="2023-12-13T15:01:25.861" v="273" actId="14100"/>
          <ac:spMkLst>
            <pc:docMk/>
            <pc:sldMk cId="3873343022" sldId="297"/>
            <ac:spMk id="6" creationId="{2E981C31-738E-A6FF-8AAD-9EFAFC7AAAD4}"/>
          </ac:spMkLst>
        </pc:spChg>
        <pc:picChg chg="del">
          <ac:chgData name="Martin Geiger (Psychology)" userId="8f06b308-1267-4aba-9ebb-7f4bffdc13c4" providerId="ADAL" clId="{3D61A168-DC21-43D1-98C4-FCEA6CFBE8DE}" dt="2023-12-13T15:00:28.703" v="260" actId="478"/>
          <ac:picMkLst>
            <pc:docMk/>
            <pc:sldMk cId="3873343022" sldId="297"/>
            <ac:picMk id="7" creationId="{9FBBBC17-B54D-834B-1DCA-619E4CC84181}"/>
          </ac:picMkLst>
        </pc:picChg>
        <pc:picChg chg="add del mod">
          <ac:chgData name="Martin Geiger (Psychology)" userId="8f06b308-1267-4aba-9ebb-7f4bffdc13c4" providerId="ADAL" clId="{3D61A168-DC21-43D1-98C4-FCEA6CFBE8DE}" dt="2023-12-13T15:02:33.423" v="283" actId="478"/>
          <ac:picMkLst>
            <pc:docMk/>
            <pc:sldMk cId="3873343022" sldId="297"/>
            <ac:picMk id="8" creationId="{21BE901B-6751-3991-917C-F1FAA62C80E5}"/>
          </ac:picMkLst>
        </pc:picChg>
        <pc:picChg chg="add mod">
          <ac:chgData name="Martin Geiger (Psychology)" userId="8f06b308-1267-4aba-9ebb-7f4bffdc13c4" providerId="ADAL" clId="{3D61A168-DC21-43D1-98C4-FCEA6CFBE8DE}" dt="2023-12-13T15:02:16.636" v="279" actId="14100"/>
          <ac:picMkLst>
            <pc:docMk/>
            <pc:sldMk cId="3873343022" sldId="297"/>
            <ac:picMk id="9" creationId="{CB195BEE-F0B2-64BD-A54D-31D83B8549A0}"/>
          </ac:picMkLst>
        </pc:picChg>
        <pc:picChg chg="add mod">
          <ac:chgData name="Martin Geiger (Psychology)" userId="8f06b308-1267-4aba-9ebb-7f4bffdc13c4" providerId="ADAL" clId="{3D61A168-DC21-43D1-98C4-FCEA6CFBE8DE}" dt="2023-12-13T15:03:47.068" v="294" actId="1076"/>
          <ac:picMkLst>
            <pc:docMk/>
            <pc:sldMk cId="3873343022" sldId="297"/>
            <ac:picMk id="10" creationId="{0EF96566-B6DB-8E97-C5A8-C8671E32204E}"/>
          </ac:picMkLst>
        </pc:picChg>
        <pc:picChg chg="del">
          <ac:chgData name="Martin Geiger (Psychology)" userId="8f06b308-1267-4aba-9ebb-7f4bffdc13c4" providerId="ADAL" clId="{3D61A168-DC21-43D1-98C4-FCEA6CFBE8DE}" dt="2023-12-13T15:00:32.247" v="263" actId="478"/>
          <ac:picMkLst>
            <pc:docMk/>
            <pc:sldMk cId="3873343022" sldId="297"/>
            <ac:picMk id="11" creationId="{AF996D83-A039-1645-C2BA-1A7DBDEC946B}"/>
          </ac:picMkLst>
        </pc:picChg>
        <pc:picChg chg="add del mod">
          <ac:chgData name="Martin Geiger (Psychology)" userId="8f06b308-1267-4aba-9ebb-7f4bffdc13c4" providerId="ADAL" clId="{3D61A168-DC21-43D1-98C4-FCEA6CFBE8DE}" dt="2023-12-13T15:02:35.798" v="285"/>
          <ac:picMkLst>
            <pc:docMk/>
            <pc:sldMk cId="3873343022" sldId="297"/>
            <ac:picMk id="12" creationId="{A1916D3F-4A57-515D-4696-B343FE59AEF1}"/>
          </ac:picMkLst>
        </pc:picChg>
        <pc:picChg chg="add del mod">
          <ac:chgData name="Martin Geiger (Psychology)" userId="8f06b308-1267-4aba-9ebb-7f4bffdc13c4" providerId="ADAL" clId="{3D61A168-DC21-43D1-98C4-FCEA6CFBE8DE}" dt="2023-12-13T15:02:35.798" v="285"/>
          <ac:picMkLst>
            <pc:docMk/>
            <pc:sldMk cId="3873343022" sldId="297"/>
            <ac:picMk id="13" creationId="{1C082656-13AC-2C81-9338-A8D3DD27AB8D}"/>
          </ac:picMkLst>
        </pc:picChg>
        <pc:picChg chg="del">
          <ac:chgData name="Martin Geiger (Psychology)" userId="8f06b308-1267-4aba-9ebb-7f4bffdc13c4" providerId="ADAL" clId="{3D61A168-DC21-43D1-98C4-FCEA6CFBE8DE}" dt="2023-12-13T15:00:33.132" v="264" actId="478"/>
          <ac:picMkLst>
            <pc:docMk/>
            <pc:sldMk cId="3873343022" sldId="297"/>
            <ac:picMk id="14" creationId="{8E6ECA28-325D-6397-155D-BCDFD8C01533}"/>
          </ac:picMkLst>
        </pc:picChg>
        <pc:picChg chg="add del mod">
          <ac:chgData name="Martin Geiger (Psychology)" userId="8f06b308-1267-4aba-9ebb-7f4bffdc13c4" providerId="ADAL" clId="{3D61A168-DC21-43D1-98C4-FCEA6CFBE8DE}" dt="2023-12-13T15:02:35.798" v="285"/>
          <ac:picMkLst>
            <pc:docMk/>
            <pc:sldMk cId="3873343022" sldId="297"/>
            <ac:picMk id="15" creationId="{5A027051-C094-1FAC-DC5D-4CF965182828}"/>
          </ac:picMkLst>
        </pc:picChg>
        <pc:picChg chg="add mod">
          <ac:chgData name="Martin Geiger (Psychology)" userId="8f06b308-1267-4aba-9ebb-7f4bffdc13c4" providerId="ADAL" clId="{3D61A168-DC21-43D1-98C4-FCEA6CFBE8DE}" dt="2023-12-13T15:03:40.315" v="293" actId="1076"/>
          <ac:picMkLst>
            <pc:docMk/>
            <pc:sldMk cId="3873343022" sldId="297"/>
            <ac:picMk id="1026" creationId="{4944C716-9004-85F2-817F-4C888288D87C}"/>
          </ac:picMkLst>
        </pc:picChg>
      </pc:sldChg>
      <pc:sldChg chg="delSp add del mod ord">
        <pc:chgData name="Martin Geiger (Psychology)" userId="8f06b308-1267-4aba-9ebb-7f4bffdc13c4" providerId="ADAL" clId="{3D61A168-DC21-43D1-98C4-FCEA6CFBE8DE}" dt="2023-12-13T16:36:54.067" v="836" actId="47"/>
        <pc:sldMkLst>
          <pc:docMk/>
          <pc:sldMk cId="272961037" sldId="298"/>
        </pc:sldMkLst>
        <pc:picChg chg="del">
          <ac:chgData name="Martin Geiger (Psychology)" userId="8f06b308-1267-4aba-9ebb-7f4bffdc13c4" providerId="ADAL" clId="{3D61A168-DC21-43D1-98C4-FCEA6CFBE8DE}" dt="2023-12-13T15:03:59.956" v="299" actId="478"/>
          <ac:picMkLst>
            <pc:docMk/>
            <pc:sldMk cId="272961037" sldId="298"/>
            <ac:picMk id="9" creationId="{CB195BEE-F0B2-64BD-A54D-31D83B8549A0}"/>
          </ac:picMkLst>
        </pc:picChg>
        <pc:picChg chg="del">
          <ac:chgData name="Martin Geiger (Psychology)" userId="8f06b308-1267-4aba-9ebb-7f4bffdc13c4" providerId="ADAL" clId="{3D61A168-DC21-43D1-98C4-FCEA6CFBE8DE}" dt="2023-12-13T15:04:00.228" v="300" actId="478"/>
          <ac:picMkLst>
            <pc:docMk/>
            <pc:sldMk cId="272961037" sldId="298"/>
            <ac:picMk id="10" creationId="{0EF96566-B6DB-8E97-C5A8-C8671E32204E}"/>
          </ac:picMkLst>
        </pc:picChg>
        <pc:picChg chg="del">
          <ac:chgData name="Martin Geiger (Psychology)" userId="8f06b308-1267-4aba-9ebb-7f4bffdc13c4" providerId="ADAL" clId="{3D61A168-DC21-43D1-98C4-FCEA6CFBE8DE}" dt="2023-12-13T15:03:59.542" v="298" actId="478"/>
          <ac:picMkLst>
            <pc:docMk/>
            <pc:sldMk cId="272961037" sldId="298"/>
            <ac:picMk id="1026" creationId="{4944C716-9004-85F2-817F-4C888288D87C}"/>
          </ac:picMkLst>
        </pc:picChg>
      </pc:sldChg>
      <pc:sldChg chg="addSp delSp modSp add mod ord">
        <pc:chgData name="Martin Geiger (Psychology)" userId="8f06b308-1267-4aba-9ebb-7f4bffdc13c4" providerId="ADAL" clId="{3D61A168-DC21-43D1-98C4-FCEA6CFBE8DE}" dt="2023-12-18T08:53:28.663" v="3295" actId="478"/>
        <pc:sldMkLst>
          <pc:docMk/>
          <pc:sldMk cId="3050657137" sldId="299"/>
        </pc:sldMkLst>
        <pc:spChg chg="add del mod ord">
          <ac:chgData name="Martin Geiger (Psychology)" userId="8f06b308-1267-4aba-9ebb-7f4bffdc13c4" providerId="ADAL" clId="{3D61A168-DC21-43D1-98C4-FCEA6CFBE8DE}" dt="2023-12-18T08:53:28.663" v="3295" actId="478"/>
          <ac:spMkLst>
            <pc:docMk/>
            <pc:sldMk cId="3050657137" sldId="299"/>
            <ac:spMk id="3" creationId="{30EBF7EE-53AA-E7F3-32FA-FE37383AD3BA}"/>
          </ac:spMkLst>
        </pc:spChg>
        <pc:spChg chg="mod">
          <ac:chgData name="Martin Geiger (Psychology)" userId="8f06b308-1267-4aba-9ebb-7f4bffdc13c4" providerId="ADAL" clId="{3D61A168-DC21-43D1-98C4-FCEA6CFBE8DE}" dt="2023-12-14T11:12:54.463" v="2288" actId="20577"/>
          <ac:spMkLst>
            <pc:docMk/>
            <pc:sldMk cId="3050657137" sldId="299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3D61A168-DC21-43D1-98C4-FCEA6CFBE8DE}" dt="2023-12-15T12:19:49.899" v="2851" actId="20577"/>
          <ac:spMkLst>
            <pc:docMk/>
            <pc:sldMk cId="3050657137" sldId="299"/>
            <ac:spMk id="16" creationId="{F8320ED0-EDD0-8D61-3ED7-DE897CD94C1C}"/>
          </ac:spMkLst>
        </pc:spChg>
        <pc:picChg chg="add mod">
          <ac:chgData name="Martin Geiger (Psychology)" userId="8f06b308-1267-4aba-9ebb-7f4bffdc13c4" providerId="ADAL" clId="{3D61A168-DC21-43D1-98C4-FCEA6CFBE8DE}" dt="2023-12-15T12:24:45.794" v="2950" actId="1076"/>
          <ac:picMkLst>
            <pc:docMk/>
            <pc:sldMk cId="3050657137" sldId="299"/>
            <ac:picMk id="4" creationId="{A9B55186-529B-733F-75E3-C74805D24255}"/>
          </ac:picMkLst>
        </pc:picChg>
        <pc:picChg chg="add del mod">
          <ac:chgData name="Martin Geiger (Psychology)" userId="8f06b308-1267-4aba-9ebb-7f4bffdc13c4" providerId="ADAL" clId="{3D61A168-DC21-43D1-98C4-FCEA6CFBE8DE}" dt="2023-12-15T12:23:41.765" v="2929" actId="21"/>
          <ac:picMkLst>
            <pc:docMk/>
            <pc:sldMk cId="3050657137" sldId="299"/>
            <ac:picMk id="5" creationId="{4B039199-F486-5BD9-E4C6-C179595E671B}"/>
          </ac:picMkLst>
        </pc:picChg>
        <pc:picChg chg="add mod">
          <ac:chgData name="Martin Geiger (Psychology)" userId="8f06b308-1267-4aba-9ebb-7f4bffdc13c4" providerId="ADAL" clId="{3D61A168-DC21-43D1-98C4-FCEA6CFBE8DE}" dt="2023-12-15T12:24:42.225" v="2949" actId="1076"/>
          <ac:picMkLst>
            <pc:docMk/>
            <pc:sldMk cId="3050657137" sldId="299"/>
            <ac:picMk id="6" creationId="{DFD9781B-36AC-8ACF-6C2B-C44C4E1611D8}"/>
          </ac:picMkLst>
        </pc:picChg>
        <pc:picChg chg="del">
          <ac:chgData name="Martin Geiger (Psychology)" userId="8f06b308-1267-4aba-9ebb-7f4bffdc13c4" providerId="ADAL" clId="{3D61A168-DC21-43D1-98C4-FCEA6CFBE8DE}" dt="2023-12-13T15:28:24.738" v="693" actId="478"/>
          <ac:picMkLst>
            <pc:docMk/>
            <pc:sldMk cId="3050657137" sldId="299"/>
            <ac:picMk id="9" creationId="{9310F1D6-C5A1-01BA-4A1C-04E18BAB8B9D}"/>
          </ac:picMkLst>
        </pc:picChg>
        <pc:picChg chg="del">
          <ac:chgData name="Martin Geiger (Psychology)" userId="8f06b308-1267-4aba-9ebb-7f4bffdc13c4" providerId="ADAL" clId="{3D61A168-DC21-43D1-98C4-FCEA6CFBE8DE}" dt="2023-12-13T15:28:32.683" v="698" actId="478"/>
          <ac:picMkLst>
            <pc:docMk/>
            <pc:sldMk cId="3050657137" sldId="299"/>
            <ac:picMk id="10" creationId="{2EAF1941-DEF7-C39D-FF65-53F64B8BD9EC}"/>
          </ac:picMkLst>
        </pc:picChg>
        <pc:picChg chg="del">
          <ac:chgData name="Martin Geiger (Psychology)" userId="8f06b308-1267-4aba-9ebb-7f4bffdc13c4" providerId="ADAL" clId="{3D61A168-DC21-43D1-98C4-FCEA6CFBE8DE}" dt="2023-12-13T15:28:31.916" v="697" actId="478"/>
          <ac:picMkLst>
            <pc:docMk/>
            <pc:sldMk cId="3050657137" sldId="299"/>
            <ac:picMk id="13" creationId="{86F8E504-E59C-556E-8886-91360A5EE10B}"/>
          </ac:picMkLst>
        </pc:picChg>
      </pc:sldChg>
      <pc:sldChg chg="addSp delSp modSp add mod">
        <pc:chgData name="Martin Geiger (Psychology)" userId="8f06b308-1267-4aba-9ebb-7f4bffdc13c4" providerId="ADAL" clId="{3D61A168-DC21-43D1-98C4-FCEA6CFBE8DE}" dt="2023-12-18T08:53:18.833" v="3294" actId="27636"/>
        <pc:sldMkLst>
          <pc:docMk/>
          <pc:sldMk cId="1397005265" sldId="300"/>
        </pc:sldMkLst>
        <pc:spChg chg="add mod">
          <ac:chgData name="Martin Geiger (Psychology)" userId="8f06b308-1267-4aba-9ebb-7f4bffdc13c4" providerId="ADAL" clId="{3D61A168-DC21-43D1-98C4-FCEA6CFBE8DE}" dt="2023-12-18T08:40:23.423" v="3215" actId="404"/>
          <ac:spMkLst>
            <pc:docMk/>
            <pc:sldMk cId="1397005265" sldId="300"/>
            <ac:spMk id="2" creationId="{52A16019-E522-452C-2162-537EA3A6C10F}"/>
          </ac:spMkLst>
        </pc:spChg>
        <pc:spChg chg="del">
          <ac:chgData name="Martin Geiger (Psychology)" userId="8f06b308-1267-4aba-9ebb-7f4bffdc13c4" providerId="ADAL" clId="{3D61A168-DC21-43D1-98C4-FCEA6CFBE8DE}" dt="2023-12-15T12:23:04.827" v="2907" actId="478"/>
          <ac:spMkLst>
            <pc:docMk/>
            <pc:sldMk cId="1397005265" sldId="300"/>
            <ac:spMk id="3" creationId="{30EBF7EE-53AA-E7F3-32FA-FE37383AD3BA}"/>
          </ac:spMkLst>
        </pc:spChg>
        <pc:spChg chg="add mod">
          <ac:chgData name="Martin Geiger (Psychology)" userId="8f06b308-1267-4aba-9ebb-7f4bffdc13c4" providerId="ADAL" clId="{3D61A168-DC21-43D1-98C4-FCEA6CFBE8DE}" dt="2023-12-18T08:53:16.542" v="3292" actId="27636"/>
          <ac:spMkLst>
            <pc:docMk/>
            <pc:sldMk cId="1397005265" sldId="300"/>
            <ac:spMk id="4" creationId="{FEB21CC3-9DF6-0B25-0141-A1E474FEE063}"/>
          </ac:spMkLst>
        </pc:spChg>
        <pc:spChg chg="mod">
          <ac:chgData name="Martin Geiger (Psychology)" userId="8f06b308-1267-4aba-9ebb-7f4bffdc13c4" providerId="ADAL" clId="{3D61A168-DC21-43D1-98C4-FCEA6CFBE8DE}" dt="2023-12-18T08:40:49.518" v="3217" actId="1076"/>
          <ac:spMkLst>
            <pc:docMk/>
            <pc:sldMk cId="1397005265" sldId="300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3D61A168-DC21-43D1-98C4-FCEA6CFBE8DE}" dt="2023-12-18T08:53:18.833" v="3294" actId="27636"/>
          <ac:spMkLst>
            <pc:docMk/>
            <pc:sldMk cId="1397005265" sldId="300"/>
            <ac:spMk id="16" creationId="{F8320ED0-EDD0-8D61-3ED7-DE897CD94C1C}"/>
          </ac:spMkLst>
        </pc:spChg>
        <pc:picChg chg="del">
          <ac:chgData name="Martin Geiger (Psychology)" userId="8f06b308-1267-4aba-9ebb-7f4bffdc13c4" providerId="ADAL" clId="{3D61A168-DC21-43D1-98C4-FCEA6CFBE8DE}" dt="2023-12-13T16:50:55.022" v="873" actId="478"/>
          <ac:picMkLst>
            <pc:docMk/>
            <pc:sldMk cId="1397005265" sldId="300"/>
            <ac:picMk id="4" creationId="{A9B55186-529B-733F-75E3-C74805D24255}"/>
          </ac:picMkLst>
        </pc:picChg>
        <pc:picChg chg="add mod">
          <ac:chgData name="Martin Geiger (Psychology)" userId="8f06b308-1267-4aba-9ebb-7f4bffdc13c4" providerId="ADAL" clId="{3D61A168-DC21-43D1-98C4-FCEA6CFBE8DE}" dt="2023-12-18T08:40:37.371" v="3216" actId="1076"/>
          <ac:picMkLst>
            <pc:docMk/>
            <pc:sldMk cId="1397005265" sldId="300"/>
            <ac:picMk id="5" creationId="{14F5B932-CA3E-9B11-9D1A-A8A2082397EE}"/>
          </ac:picMkLst>
        </pc:picChg>
        <pc:picChg chg="del">
          <ac:chgData name="Martin Geiger (Psychology)" userId="8f06b308-1267-4aba-9ebb-7f4bffdc13c4" providerId="ADAL" clId="{3D61A168-DC21-43D1-98C4-FCEA6CFBE8DE}" dt="2023-12-13T16:50:55.576" v="874" actId="478"/>
          <ac:picMkLst>
            <pc:docMk/>
            <pc:sldMk cId="1397005265" sldId="300"/>
            <ac:picMk id="5" creationId="{4B039199-F486-5BD9-E4C6-C179595E671B}"/>
          </ac:picMkLst>
        </pc:picChg>
        <pc:picChg chg="del">
          <ac:chgData name="Martin Geiger (Psychology)" userId="8f06b308-1267-4aba-9ebb-7f4bffdc13c4" providerId="ADAL" clId="{3D61A168-DC21-43D1-98C4-FCEA6CFBE8DE}" dt="2023-12-13T16:50:41.503" v="870" actId="478"/>
          <ac:picMkLst>
            <pc:docMk/>
            <pc:sldMk cId="1397005265" sldId="300"/>
            <ac:picMk id="6" creationId="{DFD9781B-36AC-8ACF-6C2B-C44C4E1611D8}"/>
          </ac:picMkLst>
        </pc:picChg>
        <pc:picChg chg="add mod">
          <ac:chgData name="Martin Geiger (Psychology)" userId="8f06b308-1267-4aba-9ebb-7f4bffdc13c4" providerId="ADAL" clId="{3D61A168-DC21-43D1-98C4-FCEA6CFBE8DE}" dt="2023-12-18T08:40:37.371" v="3216" actId="1076"/>
          <ac:picMkLst>
            <pc:docMk/>
            <pc:sldMk cId="1397005265" sldId="300"/>
            <ac:picMk id="2050" creationId="{835E6EF8-CBD3-2E8E-89D8-F5AA47E5F5C7}"/>
          </ac:picMkLst>
        </pc:picChg>
      </pc:sldChg>
      <pc:sldChg chg="addSp delSp modSp add mod ord modClrScheme chgLayout">
        <pc:chgData name="Martin Geiger (Psychology)" userId="8f06b308-1267-4aba-9ebb-7f4bffdc13c4" providerId="ADAL" clId="{3D61A168-DC21-43D1-98C4-FCEA6CFBE8DE}" dt="2023-12-15T10:39:06.567" v="2458" actId="478"/>
        <pc:sldMkLst>
          <pc:docMk/>
          <pc:sldMk cId="2582924740" sldId="301"/>
        </pc:sldMkLst>
        <pc:spChg chg="mod ord">
          <ac:chgData name="Martin Geiger (Psychology)" userId="8f06b308-1267-4aba-9ebb-7f4bffdc13c4" providerId="ADAL" clId="{3D61A168-DC21-43D1-98C4-FCEA6CFBE8DE}" dt="2023-12-13T17:54:38.489" v="1646" actId="700"/>
          <ac:spMkLst>
            <pc:docMk/>
            <pc:sldMk cId="2582924740" sldId="301"/>
            <ac:spMk id="2" creationId="{934EF4B8-1938-BC76-332B-EF6776FAF6F7}"/>
          </ac:spMkLst>
        </pc:spChg>
        <pc:spChg chg="del mod ord">
          <ac:chgData name="Martin Geiger (Psychology)" userId="8f06b308-1267-4aba-9ebb-7f4bffdc13c4" providerId="ADAL" clId="{3D61A168-DC21-43D1-98C4-FCEA6CFBE8DE}" dt="2023-12-13T17:54:38.489" v="1646" actId="700"/>
          <ac:spMkLst>
            <pc:docMk/>
            <pc:sldMk cId="2582924740" sldId="301"/>
            <ac:spMk id="3" creationId="{A1683C9A-9607-7BCF-3030-368C0F7456C9}"/>
          </ac:spMkLst>
        </pc:spChg>
        <pc:spChg chg="add del mod ord">
          <ac:chgData name="Martin Geiger (Psychology)" userId="8f06b308-1267-4aba-9ebb-7f4bffdc13c4" providerId="ADAL" clId="{3D61A168-DC21-43D1-98C4-FCEA6CFBE8DE}" dt="2023-12-15T10:39:04.607" v="2457" actId="478"/>
          <ac:spMkLst>
            <pc:docMk/>
            <pc:sldMk cId="2582924740" sldId="301"/>
            <ac:spMk id="4" creationId="{E93B0F44-23A7-4C85-EC81-56D1F455F02E}"/>
          </ac:spMkLst>
        </pc:spChg>
        <pc:spChg chg="add del mod ord">
          <ac:chgData name="Martin Geiger (Psychology)" userId="8f06b308-1267-4aba-9ebb-7f4bffdc13c4" providerId="ADAL" clId="{3D61A168-DC21-43D1-98C4-FCEA6CFBE8DE}" dt="2023-12-15T10:39:06.567" v="2458" actId="478"/>
          <ac:spMkLst>
            <pc:docMk/>
            <pc:sldMk cId="2582924740" sldId="301"/>
            <ac:spMk id="5" creationId="{6CAAA82A-58A5-F880-4DE2-AB3AA47F143A}"/>
          </ac:spMkLst>
        </pc:spChg>
        <pc:spChg chg="del">
          <ac:chgData name="Martin Geiger (Psychology)" userId="8f06b308-1267-4aba-9ebb-7f4bffdc13c4" providerId="ADAL" clId="{3D61A168-DC21-43D1-98C4-FCEA6CFBE8DE}" dt="2023-12-13T17:54:38.489" v="1646" actId="700"/>
          <ac:spMkLst>
            <pc:docMk/>
            <pc:sldMk cId="2582924740" sldId="301"/>
            <ac:spMk id="18" creationId="{67B725BF-9451-8818-C7A3-4660C2CEEF95}"/>
          </ac:spMkLst>
        </pc:spChg>
      </pc:sldChg>
      <pc:sldChg chg="addSp delSp modSp add del mod ord">
        <pc:chgData name="Martin Geiger (Psychology)" userId="8f06b308-1267-4aba-9ebb-7f4bffdc13c4" providerId="ADAL" clId="{3D61A168-DC21-43D1-98C4-FCEA6CFBE8DE}" dt="2023-12-15T12:36:31.806" v="3132" actId="47"/>
        <pc:sldMkLst>
          <pc:docMk/>
          <pc:sldMk cId="1287534111" sldId="302"/>
        </pc:sldMkLst>
        <pc:spChg chg="mod">
          <ac:chgData name="Martin Geiger (Psychology)" userId="8f06b308-1267-4aba-9ebb-7f4bffdc13c4" providerId="ADAL" clId="{3D61A168-DC21-43D1-98C4-FCEA6CFBE8DE}" dt="2023-12-14T11:43:46.196" v="2349" actId="20577"/>
          <ac:spMkLst>
            <pc:docMk/>
            <pc:sldMk cId="1287534111" sldId="302"/>
            <ac:spMk id="9" creationId="{FCE0E47F-8A7D-07AB-F573-F6C95EEC441D}"/>
          </ac:spMkLst>
        </pc:spChg>
        <pc:picChg chg="add mod">
          <ac:chgData name="Martin Geiger (Psychology)" userId="8f06b308-1267-4aba-9ebb-7f4bffdc13c4" providerId="ADAL" clId="{3D61A168-DC21-43D1-98C4-FCEA6CFBE8DE}" dt="2023-12-14T11:43:28.767" v="2328" actId="14100"/>
          <ac:picMkLst>
            <pc:docMk/>
            <pc:sldMk cId="1287534111" sldId="302"/>
            <ac:picMk id="3" creationId="{C95F8812-6CD0-DFC3-CDCB-11CD05D7FA54}"/>
          </ac:picMkLst>
        </pc:picChg>
        <pc:picChg chg="del">
          <ac:chgData name="Martin Geiger (Psychology)" userId="8f06b308-1267-4aba-9ebb-7f4bffdc13c4" providerId="ADAL" clId="{3D61A168-DC21-43D1-98C4-FCEA6CFBE8DE}" dt="2023-12-13T17:34:21.427" v="1360" actId="478"/>
          <ac:picMkLst>
            <pc:docMk/>
            <pc:sldMk cId="1287534111" sldId="302"/>
            <ac:picMk id="4110" creationId="{E95239C9-D72C-BBB7-8C97-35B45EA0D9BE}"/>
          </ac:picMkLst>
        </pc:picChg>
        <pc:picChg chg="del">
          <ac:chgData name="Martin Geiger (Psychology)" userId="8f06b308-1267-4aba-9ebb-7f4bffdc13c4" providerId="ADAL" clId="{3D61A168-DC21-43D1-98C4-FCEA6CFBE8DE}" dt="2023-12-14T11:42:34.126" v="2320" actId="478"/>
          <ac:picMkLst>
            <pc:docMk/>
            <pc:sldMk cId="1287534111" sldId="302"/>
            <ac:picMk id="4112" creationId="{C2B65502-297B-E0C5-A6BD-EB09051C376E}"/>
          </ac:picMkLst>
        </pc:picChg>
        <pc:picChg chg="add mod">
          <ac:chgData name="Martin Geiger (Psychology)" userId="8f06b308-1267-4aba-9ebb-7f4bffdc13c4" providerId="ADAL" clId="{3D61A168-DC21-43D1-98C4-FCEA6CFBE8DE}" dt="2023-12-13T17:34:34.083" v="1366" actId="1076"/>
          <ac:picMkLst>
            <pc:docMk/>
            <pc:sldMk cId="1287534111" sldId="302"/>
            <ac:picMk id="6146" creationId="{9C66BD18-B0C0-7FE6-6C3C-DB9BAACB89F7}"/>
          </ac:picMkLst>
        </pc:picChg>
        <pc:picChg chg="add del mod">
          <ac:chgData name="Martin Geiger (Psychology)" userId="8f06b308-1267-4aba-9ebb-7f4bffdc13c4" providerId="ADAL" clId="{3D61A168-DC21-43D1-98C4-FCEA6CFBE8DE}" dt="2023-12-14T11:43:21.478" v="2325" actId="478"/>
          <ac:picMkLst>
            <pc:docMk/>
            <pc:sldMk cId="1287534111" sldId="302"/>
            <ac:picMk id="6148" creationId="{60D351C6-BEC0-B8BD-85D1-6ED088715EDB}"/>
          </ac:picMkLst>
        </pc:picChg>
      </pc:sldChg>
      <pc:sldChg chg="modSp add del mod ord">
        <pc:chgData name="Martin Geiger (Psychology)" userId="8f06b308-1267-4aba-9ebb-7f4bffdc13c4" providerId="ADAL" clId="{3D61A168-DC21-43D1-98C4-FCEA6CFBE8DE}" dt="2023-12-18T08:16:24.647" v="3199" actId="47"/>
        <pc:sldMkLst>
          <pc:docMk/>
          <pc:sldMk cId="4167122382" sldId="303"/>
        </pc:sldMkLst>
        <pc:spChg chg="mod">
          <ac:chgData name="Martin Geiger (Psychology)" userId="8f06b308-1267-4aba-9ebb-7f4bffdc13c4" providerId="ADAL" clId="{3D61A168-DC21-43D1-98C4-FCEA6CFBE8DE}" dt="2023-12-15T12:33:23.117" v="3043" actId="14100"/>
          <ac:spMkLst>
            <pc:docMk/>
            <pc:sldMk cId="4167122382" sldId="303"/>
            <ac:spMk id="2" creationId="{934EF4B8-1938-BC76-332B-EF6776FAF6F7}"/>
          </ac:spMkLst>
        </pc:spChg>
        <pc:spChg chg="mod">
          <ac:chgData name="Martin Geiger (Psychology)" userId="8f06b308-1267-4aba-9ebb-7f4bffdc13c4" providerId="ADAL" clId="{3D61A168-DC21-43D1-98C4-FCEA6CFBE8DE}" dt="2023-12-15T12:33:27.216" v="3045" actId="27636"/>
          <ac:spMkLst>
            <pc:docMk/>
            <pc:sldMk cId="4167122382" sldId="303"/>
            <ac:spMk id="4" creationId="{E93B0F44-23A7-4C85-EC81-56D1F455F02E}"/>
          </ac:spMkLst>
        </pc:spChg>
      </pc:sldChg>
      <pc:sldChg chg="modSp add del mod ord">
        <pc:chgData name="Martin Geiger (Psychology)" userId="8f06b308-1267-4aba-9ebb-7f4bffdc13c4" providerId="ADAL" clId="{3D61A168-DC21-43D1-98C4-FCEA6CFBE8DE}" dt="2023-12-13T18:35:24.301" v="2199" actId="47"/>
        <pc:sldMkLst>
          <pc:docMk/>
          <pc:sldMk cId="398329395" sldId="304"/>
        </pc:sldMkLst>
        <pc:spChg chg="mod">
          <ac:chgData name="Martin Geiger (Psychology)" userId="8f06b308-1267-4aba-9ebb-7f4bffdc13c4" providerId="ADAL" clId="{3D61A168-DC21-43D1-98C4-FCEA6CFBE8DE}" dt="2023-12-13T17:55:32.966" v="1718" actId="20577"/>
          <ac:spMkLst>
            <pc:docMk/>
            <pc:sldMk cId="398329395" sldId="304"/>
            <ac:spMk id="2" creationId="{934EF4B8-1938-BC76-332B-EF6776FAF6F7}"/>
          </ac:spMkLst>
        </pc:spChg>
      </pc:sldChg>
      <pc:sldChg chg="addSp delSp modSp add mod ord">
        <pc:chgData name="Martin Geiger (Psychology)" userId="8f06b308-1267-4aba-9ebb-7f4bffdc13c4" providerId="ADAL" clId="{3D61A168-DC21-43D1-98C4-FCEA6CFBE8DE}" dt="2023-12-18T08:24:25.273" v="3213" actId="478"/>
        <pc:sldMkLst>
          <pc:docMk/>
          <pc:sldMk cId="3916069655" sldId="305"/>
        </pc:sldMkLst>
        <pc:spChg chg="mod">
          <ac:chgData name="Martin Geiger (Psychology)" userId="8f06b308-1267-4aba-9ebb-7f4bffdc13c4" providerId="ADAL" clId="{3D61A168-DC21-43D1-98C4-FCEA6CFBE8DE}" dt="2023-12-13T17:55:57.612" v="1754" actId="14100"/>
          <ac:spMkLst>
            <pc:docMk/>
            <pc:sldMk cId="3916069655" sldId="305"/>
            <ac:spMk id="2" creationId="{934EF4B8-1938-BC76-332B-EF6776FAF6F7}"/>
          </ac:spMkLst>
        </pc:spChg>
        <pc:spChg chg="del">
          <ac:chgData name="Martin Geiger (Psychology)" userId="8f06b308-1267-4aba-9ebb-7f4bffdc13c4" providerId="ADAL" clId="{3D61A168-DC21-43D1-98C4-FCEA6CFBE8DE}" dt="2023-12-18T08:24:23.822" v="3212" actId="478"/>
          <ac:spMkLst>
            <pc:docMk/>
            <pc:sldMk cId="3916069655" sldId="305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8T08:24:04.644" v="3211" actId="478"/>
          <ac:spMkLst>
            <pc:docMk/>
            <pc:sldMk cId="3916069655" sldId="305"/>
            <ac:spMk id="5" creationId="{6CAAA82A-58A5-F880-4DE2-AB3AA47F143A}"/>
          </ac:spMkLst>
        </pc:spChg>
        <pc:spChg chg="add del mod">
          <ac:chgData name="Martin Geiger (Psychology)" userId="8f06b308-1267-4aba-9ebb-7f4bffdc13c4" providerId="ADAL" clId="{3D61A168-DC21-43D1-98C4-FCEA6CFBE8DE}" dt="2023-12-18T08:24:25.273" v="3213" actId="478"/>
          <ac:spMkLst>
            <pc:docMk/>
            <pc:sldMk cId="3916069655" sldId="305"/>
            <ac:spMk id="6" creationId="{C1FE3D16-E0B3-810A-5F83-5D5D0FBD1A8E}"/>
          </ac:spMkLst>
        </pc:spChg>
      </pc:sldChg>
      <pc:sldChg chg="add del">
        <pc:chgData name="Martin Geiger (Psychology)" userId="8f06b308-1267-4aba-9ebb-7f4bffdc13c4" providerId="ADAL" clId="{3D61A168-DC21-43D1-98C4-FCEA6CFBE8DE}" dt="2023-12-15T10:29:21.619" v="2391" actId="47"/>
        <pc:sldMkLst>
          <pc:docMk/>
          <pc:sldMk cId="3036798270" sldId="306"/>
        </pc:sldMkLst>
      </pc:sldChg>
      <pc:sldChg chg="modSp add mod ord">
        <pc:chgData name="Martin Geiger (Psychology)" userId="8f06b308-1267-4aba-9ebb-7f4bffdc13c4" providerId="ADAL" clId="{3D61A168-DC21-43D1-98C4-FCEA6CFBE8DE}" dt="2023-12-18T08:17:12.232" v="3201"/>
        <pc:sldMkLst>
          <pc:docMk/>
          <pc:sldMk cId="2236345742" sldId="307"/>
        </pc:sldMkLst>
        <pc:spChg chg="mod">
          <ac:chgData name="Martin Geiger (Psychology)" userId="8f06b308-1267-4aba-9ebb-7f4bffdc13c4" providerId="ADAL" clId="{3D61A168-DC21-43D1-98C4-FCEA6CFBE8DE}" dt="2023-12-13T18:09:58.660" v="1859" actId="20577"/>
          <ac:spMkLst>
            <pc:docMk/>
            <pc:sldMk cId="2236345742" sldId="307"/>
            <ac:spMk id="2" creationId="{0C8795CB-0388-7D1B-D7F7-AABF60F61C9D}"/>
          </ac:spMkLst>
        </pc:spChg>
        <pc:spChg chg="mod">
          <ac:chgData name="Martin Geiger (Psychology)" userId="8f06b308-1267-4aba-9ebb-7f4bffdc13c4" providerId="ADAL" clId="{3D61A168-DC21-43D1-98C4-FCEA6CFBE8DE}" dt="2023-12-13T18:11:17.931" v="1990" actId="20577"/>
          <ac:spMkLst>
            <pc:docMk/>
            <pc:sldMk cId="2236345742" sldId="307"/>
            <ac:spMk id="9" creationId="{78CB1B90-93AC-9834-A1AF-47CE435B0156}"/>
          </ac:spMkLst>
        </pc:spChg>
      </pc:sldChg>
      <pc:sldChg chg="add del">
        <pc:chgData name="Martin Geiger (Psychology)" userId="8f06b308-1267-4aba-9ebb-7f4bffdc13c4" providerId="ADAL" clId="{3D61A168-DC21-43D1-98C4-FCEA6CFBE8DE}" dt="2023-12-13T18:13:50.599" v="1994" actId="47"/>
        <pc:sldMkLst>
          <pc:docMk/>
          <pc:sldMk cId="227731627" sldId="308"/>
        </pc:sldMkLst>
      </pc:sldChg>
      <pc:sldChg chg="delSp modSp add mod ord">
        <pc:chgData name="Martin Geiger (Psychology)" userId="8f06b308-1267-4aba-9ebb-7f4bffdc13c4" providerId="ADAL" clId="{3D61A168-DC21-43D1-98C4-FCEA6CFBE8DE}" dt="2023-12-18T08:15:46.793" v="3194" actId="20577"/>
        <pc:sldMkLst>
          <pc:docMk/>
          <pc:sldMk cId="4013036981" sldId="308"/>
        </pc:sldMkLst>
        <pc:spChg chg="mod">
          <ac:chgData name="Martin Geiger (Psychology)" userId="8f06b308-1267-4aba-9ebb-7f4bffdc13c4" providerId="ADAL" clId="{3D61A168-DC21-43D1-98C4-FCEA6CFBE8DE}" dt="2023-12-18T08:15:46.793" v="3194" actId="20577"/>
          <ac:spMkLst>
            <pc:docMk/>
            <pc:sldMk cId="4013036981" sldId="308"/>
            <ac:spMk id="2" creationId="{934EF4B8-1938-BC76-332B-EF6776FAF6F7}"/>
          </ac:spMkLst>
        </pc:spChg>
        <pc:spChg chg="del">
          <ac:chgData name="Martin Geiger (Psychology)" userId="8f06b308-1267-4aba-9ebb-7f4bffdc13c4" providerId="ADAL" clId="{3D61A168-DC21-43D1-98C4-FCEA6CFBE8DE}" dt="2023-12-15T10:38:57.325" v="2455" actId="478"/>
          <ac:spMkLst>
            <pc:docMk/>
            <pc:sldMk cId="4013036981" sldId="308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5T10:38:58.568" v="2456" actId="478"/>
          <ac:spMkLst>
            <pc:docMk/>
            <pc:sldMk cId="4013036981" sldId="308"/>
            <ac:spMk id="5" creationId="{6CAAA82A-58A5-F880-4DE2-AB3AA47F143A}"/>
          </ac:spMkLst>
        </pc:spChg>
      </pc:sldChg>
      <pc:sldChg chg="modSp add mod ord">
        <pc:chgData name="Martin Geiger (Psychology)" userId="8f06b308-1267-4aba-9ebb-7f4bffdc13c4" providerId="ADAL" clId="{3D61A168-DC21-43D1-98C4-FCEA6CFBE8DE}" dt="2023-12-18T08:15:34.582" v="3193" actId="20577"/>
        <pc:sldMkLst>
          <pc:docMk/>
          <pc:sldMk cId="266117068" sldId="309"/>
        </pc:sldMkLst>
        <pc:spChg chg="mod">
          <ac:chgData name="Martin Geiger (Psychology)" userId="8f06b308-1267-4aba-9ebb-7f4bffdc13c4" providerId="ADAL" clId="{3D61A168-DC21-43D1-98C4-FCEA6CFBE8DE}" dt="2023-12-13T18:14:26.241" v="2032" actId="20577"/>
          <ac:spMkLst>
            <pc:docMk/>
            <pc:sldMk cId="266117068" sldId="309"/>
            <ac:spMk id="2" creationId="{0C8795CB-0388-7D1B-D7F7-AABF60F61C9D}"/>
          </ac:spMkLst>
        </pc:spChg>
        <pc:spChg chg="mod">
          <ac:chgData name="Martin Geiger (Psychology)" userId="8f06b308-1267-4aba-9ebb-7f4bffdc13c4" providerId="ADAL" clId="{3D61A168-DC21-43D1-98C4-FCEA6CFBE8DE}" dt="2023-12-18T08:15:34.582" v="3193" actId="20577"/>
          <ac:spMkLst>
            <pc:docMk/>
            <pc:sldMk cId="266117068" sldId="309"/>
            <ac:spMk id="9" creationId="{78CB1B90-93AC-9834-A1AF-47CE435B0156}"/>
          </ac:spMkLst>
        </pc:spChg>
      </pc:sldChg>
      <pc:sldChg chg="delSp modSp add del mod ord">
        <pc:chgData name="Martin Geiger (Psychology)" userId="8f06b308-1267-4aba-9ebb-7f4bffdc13c4" providerId="ADAL" clId="{3D61A168-DC21-43D1-98C4-FCEA6CFBE8DE}" dt="2023-12-18T08:51:42.436" v="3286" actId="20577"/>
        <pc:sldMkLst>
          <pc:docMk/>
          <pc:sldMk cId="875609351" sldId="310"/>
        </pc:sldMkLst>
        <pc:spChg chg="mod">
          <ac:chgData name="Martin Geiger (Psychology)" userId="8f06b308-1267-4aba-9ebb-7f4bffdc13c4" providerId="ADAL" clId="{3D61A168-DC21-43D1-98C4-FCEA6CFBE8DE}" dt="2023-12-18T08:51:42.436" v="3286" actId="20577"/>
          <ac:spMkLst>
            <pc:docMk/>
            <pc:sldMk cId="875609351" sldId="310"/>
            <ac:spMk id="2" creationId="{934EF4B8-1938-BC76-332B-EF6776FAF6F7}"/>
          </ac:spMkLst>
        </pc:spChg>
        <pc:spChg chg="del mod">
          <ac:chgData name="Martin Geiger (Psychology)" userId="8f06b308-1267-4aba-9ebb-7f4bffdc13c4" providerId="ADAL" clId="{3D61A168-DC21-43D1-98C4-FCEA6CFBE8DE}" dt="2023-12-15T11:48:31.154" v="2466" actId="478"/>
          <ac:spMkLst>
            <pc:docMk/>
            <pc:sldMk cId="875609351" sldId="310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5T11:48:30.020" v="2465" actId="478"/>
          <ac:spMkLst>
            <pc:docMk/>
            <pc:sldMk cId="875609351" sldId="310"/>
            <ac:spMk id="5" creationId="{6CAAA82A-58A5-F880-4DE2-AB3AA47F143A}"/>
          </ac:spMkLst>
        </pc:spChg>
      </pc:sldChg>
      <pc:sldChg chg="delSp modSp add mod ord">
        <pc:chgData name="Martin Geiger (Psychology)" userId="8f06b308-1267-4aba-9ebb-7f4bffdc13c4" providerId="ADAL" clId="{3D61A168-DC21-43D1-98C4-FCEA6CFBE8DE}" dt="2023-12-15T11:48:36.976" v="2478" actId="20577"/>
        <pc:sldMkLst>
          <pc:docMk/>
          <pc:sldMk cId="1137697664" sldId="311"/>
        </pc:sldMkLst>
        <pc:spChg chg="mod">
          <ac:chgData name="Martin Geiger (Psychology)" userId="8f06b308-1267-4aba-9ebb-7f4bffdc13c4" providerId="ADAL" clId="{3D61A168-DC21-43D1-98C4-FCEA6CFBE8DE}" dt="2023-12-15T11:48:36.976" v="2478" actId="20577"/>
          <ac:spMkLst>
            <pc:docMk/>
            <pc:sldMk cId="1137697664" sldId="311"/>
            <ac:spMk id="2" creationId="{934EF4B8-1938-BC76-332B-EF6776FAF6F7}"/>
          </ac:spMkLst>
        </pc:spChg>
        <pc:spChg chg="del">
          <ac:chgData name="Martin Geiger (Psychology)" userId="8f06b308-1267-4aba-9ebb-7f4bffdc13c4" providerId="ADAL" clId="{3D61A168-DC21-43D1-98C4-FCEA6CFBE8DE}" dt="2023-12-15T11:48:33.107" v="2467" actId="478"/>
          <ac:spMkLst>
            <pc:docMk/>
            <pc:sldMk cId="1137697664" sldId="311"/>
            <ac:spMk id="4" creationId="{E93B0F44-23A7-4C85-EC81-56D1F455F02E}"/>
          </ac:spMkLst>
        </pc:spChg>
        <pc:spChg chg="del">
          <ac:chgData name="Martin Geiger (Psychology)" userId="8f06b308-1267-4aba-9ebb-7f4bffdc13c4" providerId="ADAL" clId="{3D61A168-DC21-43D1-98C4-FCEA6CFBE8DE}" dt="2023-12-15T11:48:33.898" v="2468" actId="478"/>
          <ac:spMkLst>
            <pc:docMk/>
            <pc:sldMk cId="1137697664" sldId="311"/>
            <ac:spMk id="5" creationId="{6CAAA82A-58A5-F880-4DE2-AB3AA47F143A}"/>
          </ac:spMkLst>
        </pc:spChg>
      </pc:sldChg>
      <pc:sldChg chg="addSp delSp modSp add mod">
        <pc:chgData name="Martin Geiger (Psychology)" userId="8f06b308-1267-4aba-9ebb-7f4bffdc13c4" providerId="ADAL" clId="{3D61A168-DC21-43D1-98C4-FCEA6CFBE8DE}" dt="2023-12-15T11:48:45.370" v="2481" actId="478"/>
        <pc:sldMkLst>
          <pc:docMk/>
          <pc:sldMk cId="2217221893" sldId="312"/>
        </pc:sldMkLst>
        <pc:spChg chg="del">
          <ac:chgData name="Martin Geiger (Psychology)" userId="8f06b308-1267-4aba-9ebb-7f4bffdc13c4" providerId="ADAL" clId="{3D61A168-DC21-43D1-98C4-FCEA6CFBE8DE}" dt="2023-12-15T11:48:43.479" v="2480" actId="478"/>
          <ac:spMkLst>
            <pc:docMk/>
            <pc:sldMk cId="2217221893" sldId="312"/>
            <ac:spMk id="2" creationId="{934EF4B8-1938-BC76-332B-EF6776FAF6F7}"/>
          </ac:spMkLst>
        </pc:spChg>
        <pc:spChg chg="add del mod">
          <ac:chgData name="Martin Geiger (Psychology)" userId="8f06b308-1267-4aba-9ebb-7f4bffdc13c4" providerId="ADAL" clId="{3D61A168-DC21-43D1-98C4-FCEA6CFBE8DE}" dt="2023-12-15T11:48:45.370" v="2481" actId="478"/>
          <ac:spMkLst>
            <pc:docMk/>
            <pc:sldMk cId="2217221893" sldId="312"/>
            <ac:spMk id="4" creationId="{42C4C311-1761-6B29-86B6-9BE1BD8E5099}"/>
          </ac:spMkLst>
        </pc:spChg>
      </pc:sldChg>
      <pc:sldChg chg="addSp delSp modSp add mod ord">
        <pc:chgData name="Martin Geiger (Psychology)" userId="8f06b308-1267-4aba-9ebb-7f4bffdc13c4" providerId="ADAL" clId="{3D61A168-DC21-43D1-98C4-FCEA6CFBE8DE}" dt="2023-12-18T08:53:09.806" v="3290" actId="255"/>
        <pc:sldMkLst>
          <pc:docMk/>
          <pc:sldMk cId="2791421253" sldId="313"/>
        </pc:sldMkLst>
        <pc:spChg chg="add del mod">
          <ac:chgData name="Martin Geiger (Psychology)" userId="8f06b308-1267-4aba-9ebb-7f4bffdc13c4" providerId="ADAL" clId="{3D61A168-DC21-43D1-98C4-FCEA6CFBE8DE}" dt="2023-12-15T12:05:05.089" v="2541" actId="478"/>
          <ac:spMkLst>
            <pc:docMk/>
            <pc:sldMk cId="2791421253" sldId="313"/>
            <ac:spMk id="3" creationId="{5539E279-50CF-EBB8-4B0F-4ECC0FBB8AB2}"/>
          </ac:spMkLst>
        </pc:spChg>
        <pc:spChg chg="add mod">
          <ac:chgData name="Martin Geiger (Psychology)" userId="8f06b308-1267-4aba-9ebb-7f4bffdc13c4" providerId="ADAL" clId="{3D61A168-DC21-43D1-98C4-FCEA6CFBE8DE}" dt="2023-12-18T08:23:52.725" v="3210" actId="1076"/>
          <ac:spMkLst>
            <pc:docMk/>
            <pc:sldMk cId="2791421253" sldId="313"/>
            <ac:spMk id="4" creationId="{8F7DFB84-E9EE-992B-3EB9-B26A6F42ED33}"/>
          </ac:spMkLst>
        </pc:spChg>
        <pc:spChg chg="add mod">
          <ac:chgData name="Martin Geiger (Psychology)" userId="8f06b308-1267-4aba-9ebb-7f4bffdc13c4" providerId="ADAL" clId="{3D61A168-DC21-43D1-98C4-FCEA6CFBE8DE}" dt="2023-12-18T08:53:05.637" v="3289" actId="255"/>
          <ac:spMkLst>
            <pc:docMk/>
            <pc:sldMk cId="2791421253" sldId="313"/>
            <ac:spMk id="5" creationId="{1265037F-DC7F-95C6-C5DA-29506F053B4E}"/>
          </ac:spMkLst>
        </pc:spChg>
        <pc:spChg chg="add mod">
          <ac:chgData name="Martin Geiger (Psychology)" userId="8f06b308-1267-4aba-9ebb-7f4bffdc13c4" providerId="ADAL" clId="{3D61A168-DC21-43D1-98C4-FCEA6CFBE8DE}" dt="2023-12-18T08:23:36.993" v="3209" actId="404"/>
          <ac:spMkLst>
            <pc:docMk/>
            <pc:sldMk cId="2791421253" sldId="313"/>
            <ac:spMk id="6" creationId="{B93C3ECA-ED93-439A-94AE-170B8D47B673}"/>
          </ac:spMkLst>
        </pc:spChg>
        <pc:spChg chg="add mod">
          <ac:chgData name="Martin Geiger (Psychology)" userId="8f06b308-1267-4aba-9ebb-7f4bffdc13c4" providerId="ADAL" clId="{3D61A168-DC21-43D1-98C4-FCEA6CFBE8DE}" dt="2023-12-18T08:52:58.353" v="3287" actId="403"/>
          <ac:spMkLst>
            <pc:docMk/>
            <pc:sldMk cId="2791421253" sldId="313"/>
            <ac:spMk id="7" creationId="{A0F34BAF-5A09-0C28-187C-426B787CCA4E}"/>
          </ac:spMkLst>
        </pc:spChg>
        <pc:spChg chg="mod">
          <ac:chgData name="Martin Geiger (Psychology)" userId="8f06b308-1267-4aba-9ebb-7f4bffdc13c4" providerId="ADAL" clId="{3D61A168-DC21-43D1-98C4-FCEA6CFBE8DE}" dt="2023-12-18T08:23:36.993" v="3209" actId="404"/>
          <ac:spMkLst>
            <pc:docMk/>
            <pc:sldMk cId="2791421253" sldId="313"/>
            <ac:spMk id="14" creationId="{3D31EC31-EEE5-7320-8F0F-9769224608A6}"/>
          </ac:spMkLst>
        </pc:spChg>
        <pc:spChg chg="mod">
          <ac:chgData name="Martin Geiger (Psychology)" userId="8f06b308-1267-4aba-9ebb-7f4bffdc13c4" providerId="ADAL" clId="{3D61A168-DC21-43D1-98C4-FCEA6CFBE8DE}" dt="2023-12-18T08:53:09.806" v="3290" actId="255"/>
          <ac:spMkLst>
            <pc:docMk/>
            <pc:sldMk cId="2791421253" sldId="313"/>
            <ac:spMk id="16" creationId="{F8320ED0-EDD0-8D61-3ED7-DE897CD94C1C}"/>
          </ac:spMkLst>
        </pc:spChg>
        <pc:picChg chg="del mod">
          <ac:chgData name="Martin Geiger (Psychology)" userId="8f06b308-1267-4aba-9ebb-7f4bffdc13c4" providerId="ADAL" clId="{3D61A168-DC21-43D1-98C4-FCEA6CFBE8DE}" dt="2023-12-15T12:05:03.166" v="2540" actId="478"/>
          <ac:picMkLst>
            <pc:docMk/>
            <pc:sldMk cId="2791421253" sldId="313"/>
            <ac:picMk id="9" creationId="{9310F1D6-C5A1-01BA-4A1C-04E18BAB8B9D}"/>
          </ac:picMkLst>
        </pc:picChg>
        <pc:picChg chg="del">
          <ac:chgData name="Martin Geiger (Psychology)" userId="8f06b308-1267-4aba-9ebb-7f4bffdc13c4" providerId="ADAL" clId="{3D61A168-DC21-43D1-98C4-FCEA6CFBE8DE}" dt="2023-12-15T12:05:40.931" v="2551" actId="478"/>
          <ac:picMkLst>
            <pc:docMk/>
            <pc:sldMk cId="2791421253" sldId="313"/>
            <ac:picMk id="10" creationId="{2EAF1941-DEF7-C39D-FF65-53F64B8BD9EC}"/>
          </ac:picMkLst>
        </pc:picChg>
        <pc:picChg chg="del">
          <ac:chgData name="Martin Geiger (Psychology)" userId="8f06b308-1267-4aba-9ebb-7f4bffdc13c4" providerId="ADAL" clId="{3D61A168-DC21-43D1-98C4-FCEA6CFBE8DE}" dt="2023-12-15T12:05:40.492" v="2550" actId="478"/>
          <ac:picMkLst>
            <pc:docMk/>
            <pc:sldMk cId="2791421253" sldId="313"/>
            <ac:picMk id="13" creationId="{86F8E504-E59C-556E-8886-91360A5EE10B}"/>
          </ac:picMkLst>
        </pc:picChg>
        <pc:picChg chg="add mod">
          <ac:chgData name="Martin Geiger (Psychology)" userId="8f06b308-1267-4aba-9ebb-7f4bffdc13c4" providerId="ADAL" clId="{3D61A168-DC21-43D1-98C4-FCEA6CFBE8DE}" dt="2023-12-15T12:17:54.835" v="2820" actId="1076"/>
          <ac:picMkLst>
            <pc:docMk/>
            <pc:sldMk cId="2791421253" sldId="313"/>
            <ac:picMk id="1026" creationId="{8D890AE2-A05C-DACC-0EA6-D68C9F1A138A}"/>
          </ac:picMkLst>
        </pc:picChg>
        <pc:picChg chg="add mod">
          <ac:chgData name="Martin Geiger (Psychology)" userId="8f06b308-1267-4aba-9ebb-7f4bffdc13c4" providerId="ADAL" clId="{3D61A168-DC21-43D1-98C4-FCEA6CFBE8DE}" dt="2023-12-15T12:17:54.835" v="2820" actId="1076"/>
          <ac:picMkLst>
            <pc:docMk/>
            <pc:sldMk cId="2791421253" sldId="313"/>
            <ac:picMk id="1028" creationId="{F7DCCE61-B736-BCBA-493B-3C14297FD986}"/>
          </ac:picMkLst>
        </pc:picChg>
        <pc:picChg chg="add mod">
          <ac:chgData name="Martin Geiger (Psychology)" userId="8f06b308-1267-4aba-9ebb-7f4bffdc13c4" providerId="ADAL" clId="{3D61A168-DC21-43D1-98C4-FCEA6CFBE8DE}" dt="2023-12-15T12:17:54.835" v="2820" actId="1076"/>
          <ac:picMkLst>
            <pc:docMk/>
            <pc:sldMk cId="2791421253" sldId="313"/>
            <ac:picMk id="1030" creationId="{7BB28ABF-244A-0393-908D-B7D2DE4C1C80}"/>
          </ac:picMkLst>
        </pc:picChg>
      </pc:sldChg>
      <pc:sldChg chg="addSp delSp modSp add mod ord">
        <pc:chgData name="Martin Geiger (Psychology)" userId="8f06b308-1267-4aba-9ebb-7f4bffdc13c4" providerId="ADAL" clId="{3D61A168-DC21-43D1-98C4-FCEA6CFBE8DE}" dt="2023-12-15T18:42:12.869" v="3181" actId="20577"/>
        <pc:sldMkLst>
          <pc:docMk/>
          <pc:sldMk cId="1717696699" sldId="314"/>
        </pc:sldMkLst>
        <pc:spChg chg="add del mod">
          <ac:chgData name="Martin Geiger (Psychology)" userId="8f06b308-1267-4aba-9ebb-7f4bffdc13c4" providerId="ADAL" clId="{3D61A168-DC21-43D1-98C4-FCEA6CFBE8DE}" dt="2023-12-15T12:35:52.824" v="3125" actId="478"/>
          <ac:spMkLst>
            <pc:docMk/>
            <pc:sldMk cId="1717696699" sldId="314"/>
            <ac:spMk id="2" creationId="{352A67C6-D382-C615-EFCA-CABCF7144FBA}"/>
          </ac:spMkLst>
        </pc:spChg>
        <pc:spChg chg="del">
          <ac:chgData name="Martin Geiger (Psychology)" userId="8f06b308-1267-4aba-9ebb-7f4bffdc13c4" providerId="ADAL" clId="{3D61A168-DC21-43D1-98C4-FCEA6CFBE8DE}" dt="2023-12-15T12:35:50.771" v="3124" actId="478"/>
          <ac:spMkLst>
            <pc:docMk/>
            <pc:sldMk cId="1717696699" sldId="314"/>
            <ac:spMk id="3" creationId="{30EBF7EE-53AA-E7F3-32FA-FE37383AD3BA}"/>
          </ac:spMkLst>
        </pc:spChg>
        <pc:spChg chg="add del mod">
          <ac:chgData name="Martin Geiger (Psychology)" userId="8f06b308-1267-4aba-9ebb-7f4bffdc13c4" providerId="ADAL" clId="{3D61A168-DC21-43D1-98C4-FCEA6CFBE8DE}" dt="2023-12-15T12:35:52.824" v="3125" actId="478"/>
          <ac:spMkLst>
            <pc:docMk/>
            <pc:sldMk cId="1717696699" sldId="314"/>
            <ac:spMk id="5" creationId="{FE15A256-F7CA-FCDD-0BA2-496D7C7EEEFF}"/>
          </ac:spMkLst>
        </pc:spChg>
        <pc:spChg chg="add del mod">
          <ac:chgData name="Martin Geiger (Psychology)" userId="8f06b308-1267-4aba-9ebb-7f4bffdc13c4" providerId="ADAL" clId="{3D61A168-DC21-43D1-98C4-FCEA6CFBE8DE}" dt="2023-12-15T12:36:07.577" v="3127"/>
          <ac:spMkLst>
            <pc:docMk/>
            <pc:sldMk cId="1717696699" sldId="314"/>
            <ac:spMk id="12" creationId="{BE406E08-1A5C-920D-5D1D-602A554A09ED}"/>
          </ac:spMkLst>
        </pc:spChg>
        <pc:spChg chg="add del mod">
          <ac:chgData name="Martin Geiger (Psychology)" userId="8f06b308-1267-4aba-9ebb-7f4bffdc13c4" providerId="ADAL" clId="{3D61A168-DC21-43D1-98C4-FCEA6CFBE8DE}" dt="2023-12-15T12:36:07.577" v="3127"/>
          <ac:spMkLst>
            <pc:docMk/>
            <pc:sldMk cId="1717696699" sldId="314"/>
            <ac:spMk id="13" creationId="{E55D3FC8-F5DE-8A05-F273-75D28F5D12FE}"/>
          </ac:spMkLst>
        </pc:spChg>
        <pc:spChg chg="del">
          <ac:chgData name="Martin Geiger (Psychology)" userId="8f06b308-1267-4aba-9ebb-7f4bffdc13c4" providerId="ADAL" clId="{3D61A168-DC21-43D1-98C4-FCEA6CFBE8DE}" dt="2023-12-15T12:35:50.771" v="3124" actId="478"/>
          <ac:spMkLst>
            <pc:docMk/>
            <pc:sldMk cId="1717696699" sldId="314"/>
            <ac:spMk id="14" creationId="{3D31EC31-EEE5-7320-8F0F-9769224608A6}"/>
          </ac:spMkLst>
        </pc:spChg>
        <pc:spChg chg="del">
          <ac:chgData name="Martin Geiger (Psychology)" userId="8f06b308-1267-4aba-9ebb-7f4bffdc13c4" providerId="ADAL" clId="{3D61A168-DC21-43D1-98C4-FCEA6CFBE8DE}" dt="2023-12-15T12:35:50.771" v="3124" actId="478"/>
          <ac:spMkLst>
            <pc:docMk/>
            <pc:sldMk cId="1717696699" sldId="314"/>
            <ac:spMk id="16" creationId="{F8320ED0-EDD0-8D61-3ED7-DE897CD94C1C}"/>
          </ac:spMkLst>
        </pc:spChg>
        <pc:spChg chg="add mod">
          <ac:chgData name="Martin Geiger (Psychology)" userId="8f06b308-1267-4aba-9ebb-7f4bffdc13c4" providerId="ADAL" clId="{3D61A168-DC21-43D1-98C4-FCEA6CFBE8DE}" dt="2023-12-15T12:36:11.377" v="3129"/>
          <ac:spMkLst>
            <pc:docMk/>
            <pc:sldMk cId="1717696699" sldId="314"/>
            <ac:spMk id="24" creationId="{A124B40E-3091-4162-E8BD-58C3A6DFC36D}"/>
          </ac:spMkLst>
        </pc:spChg>
        <pc:spChg chg="add mod">
          <ac:chgData name="Martin Geiger (Psychology)" userId="8f06b308-1267-4aba-9ebb-7f4bffdc13c4" providerId="ADAL" clId="{3D61A168-DC21-43D1-98C4-FCEA6CFBE8DE}" dt="2023-12-15T18:42:12.869" v="3181" actId="20577"/>
          <ac:spMkLst>
            <pc:docMk/>
            <pc:sldMk cId="1717696699" sldId="314"/>
            <ac:spMk id="25" creationId="{84400A23-9DB8-59B8-EC8B-B8A3337A5FD9}"/>
          </ac:spMkLst>
        </pc:spChg>
        <pc:picChg chg="del">
          <ac:chgData name="Martin Geiger (Psychology)" userId="8f06b308-1267-4aba-9ebb-7f4bffdc13c4" providerId="ADAL" clId="{3D61A168-DC21-43D1-98C4-FCEA6CFBE8DE}" dt="2023-12-15T12:35:50.771" v="3124" actId="478"/>
          <ac:picMkLst>
            <pc:docMk/>
            <pc:sldMk cId="1717696699" sldId="314"/>
            <ac:picMk id="4" creationId="{A9B55186-529B-733F-75E3-C74805D24255}"/>
          </ac:picMkLst>
        </pc:picChg>
        <pc:picChg chg="del">
          <ac:chgData name="Martin Geiger (Psychology)" userId="8f06b308-1267-4aba-9ebb-7f4bffdc13c4" providerId="ADAL" clId="{3D61A168-DC21-43D1-98C4-FCEA6CFBE8DE}" dt="2023-12-15T12:35:50.771" v="3124" actId="478"/>
          <ac:picMkLst>
            <pc:docMk/>
            <pc:sldMk cId="1717696699" sldId="314"/>
            <ac:picMk id="6" creationId="{DFD9781B-36AC-8ACF-6C2B-C44C4E1611D8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7" creationId="{81237241-4A17-ED2C-3D78-E79D6F75B997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8" creationId="{68C354DA-1694-0160-5763-E85D0648DEBA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9" creationId="{1788EF00-62E1-5B7E-EC35-6945082BCE9F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0" creationId="{BE159A8A-F175-CCAD-EC9C-ED7A8EF39397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1" creationId="{80CC6809-C2AB-E407-1E8D-97DBA5F39434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5" creationId="{2863E3D9-AD4C-06FE-492B-6697173C66AE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7" creationId="{D676551B-E975-DD81-BE2F-9FF5E618E893}"/>
          </ac:picMkLst>
        </pc:picChg>
        <pc:picChg chg="add del mod">
          <ac:chgData name="Martin Geiger (Psychology)" userId="8f06b308-1267-4aba-9ebb-7f4bffdc13c4" providerId="ADAL" clId="{3D61A168-DC21-43D1-98C4-FCEA6CFBE8DE}" dt="2023-12-15T12:36:07.577" v="3127"/>
          <ac:picMkLst>
            <pc:docMk/>
            <pc:sldMk cId="1717696699" sldId="314"/>
            <ac:picMk id="18" creationId="{9E139D89-2FE0-2059-B32B-8D9A8266BAEE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19" creationId="{69981A4E-8560-15DE-CBF5-2DA581FADB66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0" creationId="{27EDC5C3-21F3-3E15-CC59-37E11B6E00E4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1" creationId="{12674788-9B2E-4B6B-8CCE-6711AB681892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2" creationId="{2927E3F2-3CD9-5448-52D2-3CC2A262411F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3" creationId="{6BF9A9F5-5F1D-44FE-E8D4-86AE71505117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6" creationId="{CB402038-D3F6-4482-90E9-EAC0953BBC93}"/>
          </ac:picMkLst>
        </pc:picChg>
        <pc:picChg chg="add del mod">
          <ac:chgData name="Martin Geiger (Psychology)" userId="8f06b308-1267-4aba-9ebb-7f4bffdc13c4" providerId="ADAL" clId="{3D61A168-DC21-43D1-98C4-FCEA6CFBE8DE}" dt="2023-12-15T18:41:16.267" v="3136" actId="478"/>
          <ac:picMkLst>
            <pc:docMk/>
            <pc:sldMk cId="1717696699" sldId="314"/>
            <ac:picMk id="27" creationId="{CA5C5309-8E11-3CFC-8E51-3FB6E62694CB}"/>
          </ac:picMkLst>
        </pc:picChg>
        <pc:picChg chg="add mod">
          <ac:chgData name="Martin Geiger (Psychology)" userId="8f06b308-1267-4aba-9ebb-7f4bffdc13c4" providerId="ADAL" clId="{3D61A168-DC21-43D1-98C4-FCEA6CFBE8DE}" dt="2023-12-15T12:36:11.377" v="3129"/>
          <ac:picMkLst>
            <pc:docMk/>
            <pc:sldMk cId="1717696699" sldId="314"/>
            <ac:picMk id="28" creationId="{0F0610B6-476C-937C-A700-76AB695E06E3}"/>
          </ac:picMkLst>
        </pc:picChg>
        <pc:picChg chg="add mod">
          <ac:chgData name="Martin Geiger (Psychology)" userId="8f06b308-1267-4aba-9ebb-7f4bffdc13c4" providerId="ADAL" clId="{3D61A168-DC21-43D1-98C4-FCEA6CFBE8DE}" dt="2023-12-15T18:42:09.255" v="3178" actId="1076"/>
          <ac:picMkLst>
            <pc:docMk/>
            <pc:sldMk cId="1717696699" sldId="314"/>
            <ac:picMk id="4098" creationId="{2785B39A-0E8E-7388-0604-F50369FE9CB5}"/>
          </ac:picMkLst>
        </pc:picChg>
      </pc:sldChg>
      <pc:sldChg chg="addSp delSp modSp add">
        <pc:chgData name="Martin Geiger (Psychology)" userId="8f06b308-1267-4aba-9ebb-7f4bffdc13c4" providerId="ADAL" clId="{3D61A168-DC21-43D1-98C4-FCEA6CFBE8DE}" dt="2023-12-15T18:42:58.894" v="3187" actId="14100"/>
        <pc:sldMkLst>
          <pc:docMk/>
          <pc:sldMk cId="363968916" sldId="315"/>
        </pc:sldMkLst>
        <pc:spChg chg="add mod">
          <ac:chgData name="Martin Geiger (Psychology)" userId="8f06b308-1267-4aba-9ebb-7f4bffdc13c4" providerId="ADAL" clId="{3D61A168-DC21-43D1-98C4-FCEA6CFBE8DE}" dt="2023-12-15T12:36:22.222" v="3131" actId="1076"/>
          <ac:spMkLst>
            <pc:docMk/>
            <pc:sldMk cId="363968916" sldId="315"/>
            <ac:spMk id="2" creationId="{B3E83068-3302-8FA0-19C5-53CD5A1DD25A}"/>
          </ac:spMkLst>
        </pc:spChg>
        <pc:spChg chg="add mod">
          <ac:chgData name="Martin Geiger (Psychology)" userId="8f06b308-1267-4aba-9ebb-7f4bffdc13c4" providerId="ADAL" clId="{3D61A168-DC21-43D1-98C4-FCEA6CFBE8DE}" dt="2023-12-15T12:36:22.222" v="3131" actId="1076"/>
          <ac:spMkLst>
            <pc:docMk/>
            <pc:sldMk cId="363968916" sldId="315"/>
            <ac:spMk id="3" creationId="{C9E8896A-C8AE-6F23-E62D-993463387DB2}"/>
          </ac:spMkLst>
        </pc:spChg>
        <pc:picChg chg="add mod">
          <ac:chgData name="Martin Geiger (Psychology)" userId="8f06b308-1267-4aba-9ebb-7f4bffdc13c4" providerId="ADAL" clId="{3D61A168-DC21-43D1-98C4-FCEA6CFBE8DE}" dt="2023-12-15T18:42:58.894" v="3187" actId="14100"/>
          <ac:picMkLst>
            <pc:docMk/>
            <pc:sldMk cId="363968916" sldId="315"/>
            <ac:picMk id="4" creationId="{8A8584B1-CB98-FEC3-657C-289C3141F758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5" creationId="{CC0FC045-A553-8D8A-5250-5B876CA5EC40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6" creationId="{5BF5D2B7-2A8E-927A-D690-94616FF00488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7" creationId="{C633EF8F-5127-37B1-FB80-272F990B2223}"/>
          </ac:picMkLst>
        </pc:picChg>
        <pc:picChg chg="add mod">
          <ac:chgData name="Martin Geiger (Psychology)" userId="8f06b308-1267-4aba-9ebb-7f4bffdc13c4" providerId="ADAL" clId="{3D61A168-DC21-43D1-98C4-FCEA6CFBE8DE}" dt="2023-12-15T12:36:22.222" v="3131" actId="1076"/>
          <ac:picMkLst>
            <pc:docMk/>
            <pc:sldMk cId="363968916" sldId="315"/>
            <ac:picMk id="8" creationId="{854EF173-B551-80DB-2B20-D88CE5260FFD}"/>
          </ac:picMkLst>
        </pc:picChg>
        <pc:picChg chg="add del mod">
          <ac:chgData name="Martin Geiger (Psychology)" userId="8f06b308-1267-4aba-9ebb-7f4bffdc13c4" providerId="ADAL" clId="{3D61A168-DC21-43D1-98C4-FCEA6CFBE8DE}" dt="2023-12-15T18:42:48.473" v="3182" actId="478"/>
          <ac:picMkLst>
            <pc:docMk/>
            <pc:sldMk cId="363968916" sldId="315"/>
            <ac:picMk id="9" creationId="{9C8D1CE7-89D0-96C6-0AB5-9376C4C88610}"/>
          </ac:picMkLst>
        </pc:picChg>
        <pc:picChg chg="add mod">
          <ac:chgData name="Martin Geiger (Psychology)" userId="8f06b308-1267-4aba-9ebb-7f4bffdc13c4" providerId="ADAL" clId="{3D61A168-DC21-43D1-98C4-FCEA6CFBE8DE}" dt="2023-12-15T18:42:56.670" v="3186" actId="1076"/>
          <ac:picMkLst>
            <pc:docMk/>
            <pc:sldMk cId="363968916" sldId="315"/>
            <ac:picMk id="5122" creationId="{D558C416-5A6C-5ABF-BCD3-3410DAC555F8}"/>
          </ac:picMkLst>
        </pc:picChg>
      </pc:sldChg>
      <pc:sldMasterChg chg="delSldLayout">
        <pc:chgData name="Martin Geiger (Psychology)" userId="8f06b308-1267-4aba-9ebb-7f4bffdc13c4" providerId="ADAL" clId="{3D61A168-DC21-43D1-98C4-FCEA6CFBE8DE}" dt="2023-12-13T18:13:50.599" v="1994" actId="47"/>
        <pc:sldMasterMkLst>
          <pc:docMk/>
          <pc:sldMasterMk cId="593345641" sldId="2147483673"/>
        </pc:sldMasterMkLst>
        <pc:sldLayoutChg chg="del">
          <pc:chgData name="Martin Geiger (Psychology)" userId="8f06b308-1267-4aba-9ebb-7f4bffdc13c4" providerId="ADAL" clId="{3D61A168-DC21-43D1-98C4-FCEA6CFBE8DE}" dt="2023-12-13T18:13:50.599" v="1994" actId="47"/>
          <pc:sldLayoutMkLst>
            <pc:docMk/>
            <pc:sldMasterMk cId="593345641" sldId="2147483673"/>
            <pc:sldLayoutMk cId="348802028" sldId="2147483714"/>
          </pc:sldLayoutMkLst>
        </pc:sldLayoutChg>
      </pc:sldMasterChg>
    </pc:docChg>
  </pc:docChgLst>
  <pc:docChgLst>
    <pc:chgData name="Martin Geiger (Psychology)" userId="8f06b308-1267-4aba-9ebb-7f4bffdc13c4" providerId="ADAL" clId="{E9054894-E72B-450F-83F5-13C6C585D466}"/>
    <pc:docChg chg="delSld">
      <pc:chgData name="Martin Geiger (Psychology)" userId="8f06b308-1267-4aba-9ebb-7f4bffdc13c4" providerId="ADAL" clId="{E9054894-E72B-450F-83F5-13C6C585D466}" dt="2024-01-10T14:04:59.633" v="2" actId="47"/>
      <pc:docMkLst>
        <pc:docMk/>
      </pc:docMkLst>
      <pc:sldChg chg="del">
        <pc:chgData name="Martin Geiger (Psychology)" userId="8f06b308-1267-4aba-9ebb-7f4bffdc13c4" providerId="ADAL" clId="{E9054894-E72B-450F-83F5-13C6C585D466}" dt="2024-01-10T14:04:59.633" v="2" actId="47"/>
        <pc:sldMkLst>
          <pc:docMk/>
          <pc:sldMk cId="2236345742" sldId="307"/>
        </pc:sldMkLst>
      </pc:sldChg>
      <pc:sldChg chg="del">
        <pc:chgData name="Martin Geiger (Psychology)" userId="8f06b308-1267-4aba-9ebb-7f4bffdc13c4" providerId="ADAL" clId="{E9054894-E72B-450F-83F5-13C6C585D466}" dt="2024-01-10T14:04:59.177" v="1" actId="47"/>
        <pc:sldMkLst>
          <pc:docMk/>
          <pc:sldMk cId="875609351" sldId="310"/>
        </pc:sldMkLst>
      </pc:sldChg>
      <pc:sldChg chg="del">
        <pc:chgData name="Martin Geiger (Psychology)" userId="8f06b308-1267-4aba-9ebb-7f4bffdc13c4" providerId="ADAL" clId="{E9054894-E72B-450F-83F5-13C6C585D466}" dt="2024-01-10T14:04:58.617" v="0" actId="47"/>
        <pc:sldMkLst>
          <pc:docMk/>
          <pc:sldMk cId="2217221893" sldId="312"/>
        </pc:sldMkLst>
      </pc:sldChg>
    </pc:docChg>
  </pc:docChgLst>
  <pc:docChgLst>
    <pc:chgData name="Martin Geiger (Psychology)" userId="8f06b308-1267-4aba-9ebb-7f4bffdc13c4" providerId="ADAL" clId="{D70886F7-6494-4699-AC17-9EDADE738AC5}"/>
    <pc:docChg chg="undo redo custSel addSld delSld modSld sldOrd">
      <pc:chgData name="Martin Geiger (Psychology)" userId="8f06b308-1267-4aba-9ebb-7f4bffdc13c4" providerId="ADAL" clId="{D70886F7-6494-4699-AC17-9EDADE738AC5}" dt="2024-05-24T10:20:59.852" v="2828"/>
      <pc:docMkLst>
        <pc:docMk/>
      </pc:docMkLst>
      <pc:sldChg chg="addSp delSp modSp mod">
        <pc:chgData name="Martin Geiger (Psychology)" userId="8f06b308-1267-4aba-9ebb-7f4bffdc13c4" providerId="ADAL" clId="{D70886F7-6494-4699-AC17-9EDADE738AC5}" dt="2024-05-15T09:23:14.229" v="2798" actId="1076"/>
        <pc:sldMkLst>
          <pc:docMk/>
          <pc:sldMk cId="2063773818" sldId="256"/>
        </pc:sldMkLst>
        <pc:spChg chg="mod">
          <ac:chgData name="Martin Geiger (Psychology)" userId="8f06b308-1267-4aba-9ebb-7f4bffdc13c4" providerId="ADAL" clId="{D70886F7-6494-4699-AC17-9EDADE738AC5}" dt="2024-05-15T09:16:32.098" v="2754" actId="1076"/>
          <ac:spMkLst>
            <pc:docMk/>
            <pc:sldMk cId="2063773818" sldId="256"/>
            <ac:spMk id="6" creationId="{CDC33EBC-F209-63EB-7921-88D652D530A9}"/>
          </ac:spMkLst>
        </pc:spChg>
        <pc:spChg chg="add mod">
          <ac:chgData name="Martin Geiger (Psychology)" userId="8f06b308-1267-4aba-9ebb-7f4bffdc13c4" providerId="ADAL" clId="{D70886F7-6494-4699-AC17-9EDADE738AC5}" dt="2024-05-15T09:14:12.983" v="2742" actId="1076"/>
          <ac:spMkLst>
            <pc:docMk/>
            <pc:sldMk cId="2063773818" sldId="256"/>
            <ac:spMk id="7" creationId="{73A2F9D6-0203-5348-56FB-A0830D3B6D51}"/>
          </ac:spMkLst>
        </pc:spChg>
        <pc:spChg chg="add mod">
          <ac:chgData name="Martin Geiger (Psychology)" userId="8f06b308-1267-4aba-9ebb-7f4bffdc13c4" providerId="ADAL" clId="{D70886F7-6494-4699-AC17-9EDADE738AC5}" dt="2024-05-15T09:17:02.678" v="2756" actId="1076"/>
          <ac:spMkLst>
            <pc:docMk/>
            <pc:sldMk cId="2063773818" sldId="256"/>
            <ac:spMk id="18" creationId="{9132E241-0155-7128-70DA-BEECC4189EF3}"/>
          </ac:spMkLst>
        </pc:spChg>
        <pc:spChg chg="add mod">
          <ac:chgData name="Martin Geiger (Psychology)" userId="8f06b308-1267-4aba-9ebb-7f4bffdc13c4" providerId="ADAL" clId="{D70886F7-6494-4699-AC17-9EDADE738AC5}" dt="2024-05-15T09:17:02.678" v="2756" actId="1076"/>
          <ac:spMkLst>
            <pc:docMk/>
            <pc:sldMk cId="2063773818" sldId="256"/>
            <ac:spMk id="19" creationId="{8C7089A9-DB1D-D710-8802-3E06BD236AF0}"/>
          </ac:spMkLst>
        </pc:spChg>
        <pc:spChg chg="add mod">
          <ac:chgData name="Martin Geiger (Psychology)" userId="8f06b308-1267-4aba-9ebb-7f4bffdc13c4" providerId="ADAL" clId="{D70886F7-6494-4699-AC17-9EDADE738AC5}" dt="2024-05-15T09:17:02.678" v="2756" actId="1076"/>
          <ac:spMkLst>
            <pc:docMk/>
            <pc:sldMk cId="2063773818" sldId="256"/>
            <ac:spMk id="20" creationId="{C55B542C-E9EF-C300-7B90-A314BC583691}"/>
          </ac:spMkLst>
        </pc:spChg>
        <pc:spChg chg="add mod">
          <ac:chgData name="Martin Geiger (Psychology)" userId="8f06b308-1267-4aba-9ebb-7f4bffdc13c4" providerId="ADAL" clId="{D70886F7-6494-4699-AC17-9EDADE738AC5}" dt="2024-05-15T09:17:02.678" v="2756" actId="1076"/>
          <ac:spMkLst>
            <pc:docMk/>
            <pc:sldMk cId="2063773818" sldId="256"/>
            <ac:spMk id="21" creationId="{A9690069-B6DB-6242-0F9C-E3E6856D263D}"/>
          </ac:spMkLst>
        </pc:spChg>
        <pc:spChg chg="add mod">
          <ac:chgData name="Martin Geiger (Psychology)" userId="8f06b308-1267-4aba-9ebb-7f4bffdc13c4" providerId="ADAL" clId="{D70886F7-6494-4699-AC17-9EDADE738AC5}" dt="2024-05-15T09:14:12.983" v="2742" actId="1076"/>
          <ac:spMkLst>
            <pc:docMk/>
            <pc:sldMk cId="2063773818" sldId="256"/>
            <ac:spMk id="26" creationId="{5B3C477E-726D-7EB8-2C8F-EDB25CA18065}"/>
          </ac:spMkLst>
        </pc:spChg>
        <pc:spChg chg="add del mod">
          <ac:chgData name="Martin Geiger (Psychology)" userId="8f06b308-1267-4aba-9ebb-7f4bffdc13c4" providerId="ADAL" clId="{D70886F7-6494-4699-AC17-9EDADE738AC5}" dt="2024-05-15T09:14:52.813" v="2748" actId="478"/>
          <ac:spMkLst>
            <pc:docMk/>
            <pc:sldMk cId="2063773818" sldId="256"/>
            <ac:spMk id="48" creationId="{BB6BA485-1E9D-3B7D-FFF9-2B536B3AF0C1}"/>
          </ac:spMkLst>
        </pc:spChg>
        <pc:picChg chg="add mod">
          <ac:chgData name="Martin Geiger (Psychology)" userId="8f06b308-1267-4aba-9ebb-7f4bffdc13c4" providerId="ADAL" clId="{D70886F7-6494-4699-AC17-9EDADE738AC5}" dt="2024-05-15T09:16:56.577" v="2755" actId="1076"/>
          <ac:picMkLst>
            <pc:docMk/>
            <pc:sldMk cId="2063773818" sldId="256"/>
            <ac:picMk id="3" creationId="{B7A730D5-401C-A660-FD48-15A0413DB656}"/>
          </ac:picMkLst>
        </pc:picChg>
        <pc:picChg chg="add mod">
          <ac:chgData name="Martin Geiger (Psychology)" userId="8f06b308-1267-4aba-9ebb-7f4bffdc13c4" providerId="ADAL" clId="{D70886F7-6494-4699-AC17-9EDADE738AC5}" dt="2024-05-15T09:17:02.678" v="2756" actId="1076"/>
          <ac:picMkLst>
            <pc:docMk/>
            <pc:sldMk cId="2063773818" sldId="256"/>
            <ac:picMk id="4" creationId="{BBC2398E-6E29-5936-3FB7-BB2854C51DB2}"/>
          </ac:picMkLst>
        </pc:picChg>
        <pc:picChg chg="add mod">
          <ac:chgData name="Martin Geiger (Psychology)" userId="8f06b308-1267-4aba-9ebb-7f4bffdc13c4" providerId="ADAL" clId="{D70886F7-6494-4699-AC17-9EDADE738AC5}" dt="2024-05-15T09:14:12.983" v="2742" actId="1076"/>
          <ac:picMkLst>
            <pc:docMk/>
            <pc:sldMk cId="2063773818" sldId="256"/>
            <ac:picMk id="5" creationId="{F029A05A-E18B-BC53-846E-490446D4E356}"/>
          </ac:picMkLst>
        </pc:picChg>
        <pc:picChg chg="add mod">
          <ac:chgData name="Martin Geiger (Psychology)" userId="8f06b308-1267-4aba-9ebb-7f4bffdc13c4" providerId="ADAL" clId="{D70886F7-6494-4699-AC17-9EDADE738AC5}" dt="2024-05-15T09:23:14.229" v="2798" actId="1076"/>
          <ac:picMkLst>
            <pc:docMk/>
            <pc:sldMk cId="2063773818" sldId="256"/>
            <ac:picMk id="11" creationId="{96D11F7F-B025-91D9-00F2-681B29593EFB}"/>
          </ac:picMkLst>
        </pc:picChg>
        <pc:picChg chg="add mod">
          <ac:chgData name="Martin Geiger (Psychology)" userId="8f06b308-1267-4aba-9ebb-7f4bffdc13c4" providerId="ADAL" clId="{D70886F7-6494-4699-AC17-9EDADE738AC5}" dt="2024-05-15T09:14:21.858" v="2743" actId="1076"/>
          <ac:picMkLst>
            <pc:docMk/>
            <pc:sldMk cId="2063773818" sldId="256"/>
            <ac:picMk id="12" creationId="{78B83EA9-C68B-4454-38A4-8BFF51D4689E}"/>
          </ac:picMkLst>
        </pc:picChg>
        <pc:picChg chg="add mod">
          <ac:chgData name="Martin Geiger (Psychology)" userId="8f06b308-1267-4aba-9ebb-7f4bffdc13c4" providerId="ADAL" clId="{D70886F7-6494-4699-AC17-9EDADE738AC5}" dt="2024-05-15T09:14:12.983" v="2742" actId="1076"/>
          <ac:picMkLst>
            <pc:docMk/>
            <pc:sldMk cId="2063773818" sldId="256"/>
            <ac:picMk id="14" creationId="{92119C73-5EB8-CB59-BD42-E981839C6A0E}"/>
          </ac:picMkLst>
        </pc:picChg>
        <pc:picChg chg="add mod">
          <ac:chgData name="Martin Geiger (Psychology)" userId="8f06b308-1267-4aba-9ebb-7f4bffdc13c4" providerId="ADAL" clId="{D70886F7-6494-4699-AC17-9EDADE738AC5}" dt="2024-05-15T09:16:56.577" v="2755" actId="1076"/>
          <ac:picMkLst>
            <pc:docMk/>
            <pc:sldMk cId="2063773818" sldId="256"/>
            <ac:picMk id="15" creationId="{85E147C7-663F-5CE2-0A00-99F8BD774129}"/>
          </ac:picMkLst>
        </pc:picChg>
        <pc:picChg chg="add mod">
          <ac:chgData name="Martin Geiger (Psychology)" userId="8f06b308-1267-4aba-9ebb-7f4bffdc13c4" providerId="ADAL" clId="{D70886F7-6494-4699-AC17-9EDADE738AC5}" dt="2024-05-15T09:17:02.678" v="2756" actId="1076"/>
          <ac:picMkLst>
            <pc:docMk/>
            <pc:sldMk cId="2063773818" sldId="256"/>
            <ac:picMk id="16" creationId="{D518373C-B527-CECE-6780-1611E6330114}"/>
          </ac:picMkLst>
        </pc:picChg>
        <pc:picChg chg="add mod">
          <ac:chgData name="Martin Geiger (Psychology)" userId="8f06b308-1267-4aba-9ebb-7f4bffdc13c4" providerId="ADAL" clId="{D70886F7-6494-4699-AC17-9EDADE738AC5}" dt="2024-05-15T09:17:02.678" v="2756" actId="1076"/>
          <ac:picMkLst>
            <pc:docMk/>
            <pc:sldMk cId="2063773818" sldId="256"/>
            <ac:picMk id="22" creationId="{DB9109B8-5D0C-EF0F-A68D-753526614CDE}"/>
          </ac:picMkLst>
        </pc:picChg>
        <pc:picChg chg="add mod">
          <ac:chgData name="Martin Geiger (Psychology)" userId="8f06b308-1267-4aba-9ebb-7f4bffdc13c4" providerId="ADAL" clId="{D70886F7-6494-4699-AC17-9EDADE738AC5}" dt="2024-05-15T09:17:02.678" v="2756" actId="1076"/>
          <ac:picMkLst>
            <pc:docMk/>
            <pc:sldMk cId="2063773818" sldId="256"/>
            <ac:picMk id="23" creationId="{7D3D4756-9144-3F9B-CB7F-122521295FBB}"/>
          </ac:picMkLst>
        </pc:picChg>
        <pc:picChg chg="add mod">
          <ac:chgData name="Martin Geiger (Psychology)" userId="8f06b308-1267-4aba-9ebb-7f4bffdc13c4" providerId="ADAL" clId="{D70886F7-6494-4699-AC17-9EDADE738AC5}" dt="2024-05-15T09:16:56.577" v="2755" actId="1076"/>
          <ac:picMkLst>
            <pc:docMk/>
            <pc:sldMk cId="2063773818" sldId="256"/>
            <ac:picMk id="24" creationId="{82071299-AE87-206C-4B44-67EFF27AF93D}"/>
          </ac:picMkLst>
        </pc:picChg>
        <pc:picChg chg="add mod">
          <ac:chgData name="Martin Geiger (Psychology)" userId="8f06b308-1267-4aba-9ebb-7f4bffdc13c4" providerId="ADAL" clId="{D70886F7-6494-4699-AC17-9EDADE738AC5}" dt="2024-05-15T09:14:12.983" v="2742" actId="1076"/>
          <ac:picMkLst>
            <pc:docMk/>
            <pc:sldMk cId="2063773818" sldId="256"/>
            <ac:picMk id="25" creationId="{6C4C9E29-895B-0599-6CDB-D08D8488829F}"/>
          </ac:picMkLst>
        </pc:picChg>
        <pc:cxnChg chg="add mod">
          <ac:chgData name="Martin Geiger (Psychology)" userId="8f06b308-1267-4aba-9ebb-7f4bffdc13c4" providerId="ADAL" clId="{D70886F7-6494-4699-AC17-9EDADE738AC5}" dt="2024-05-15T09:17:02.678" v="2756" actId="1076"/>
          <ac:cxnSpMkLst>
            <pc:docMk/>
            <pc:sldMk cId="2063773818" sldId="256"/>
            <ac:cxnSpMk id="8" creationId="{E0AA2315-C646-1D91-4AAC-A9205ABFBDC7}"/>
          </ac:cxnSpMkLst>
        </pc:cxnChg>
        <pc:cxnChg chg="add mod">
          <ac:chgData name="Martin Geiger (Psychology)" userId="8f06b308-1267-4aba-9ebb-7f4bffdc13c4" providerId="ADAL" clId="{D70886F7-6494-4699-AC17-9EDADE738AC5}" dt="2024-05-15T09:17:02.678" v="2756" actId="1076"/>
          <ac:cxnSpMkLst>
            <pc:docMk/>
            <pc:sldMk cId="2063773818" sldId="256"/>
            <ac:cxnSpMk id="9" creationId="{1EDF89BE-0EA5-B401-B127-2CA06EBB3211}"/>
          </ac:cxnSpMkLst>
        </pc:cxnChg>
        <pc:cxnChg chg="add mod">
          <ac:chgData name="Martin Geiger (Psychology)" userId="8f06b308-1267-4aba-9ebb-7f4bffdc13c4" providerId="ADAL" clId="{D70886F7-6494-4699-AC17-9EDADE738AC5}" dt="2024-05-15T09:17:02.678" v="2756" actId="1076"/>
          <ac:cxnSpMkLst>
            <pc:docMk/>
            <pc:sldMk cId="2063773818" sldId="256"/>
            <ac:cxnSpMk id="10" creationId="{1C7DDCCF-4BD3-81F1-DCCA-81EAFE1B6BF7}"/>
          </ac:cxnSpMkLst>
        </pc:cxnChg>
        <pc:cxnChg chg="add mod">
          <ac:chgData name="Martin Geiger (Psychology)" userId="8f06b308-1267-4aba-9ebb-7f4bffdc13c4" providerId="ADAL" clId="{D70886F7-6494-4699-AC17-9EDADE738AC5}" dt="2024-05-15T09:23:14.229" v="2798" actId="1076"/>
          <ac:cxnSpMkLst>
            <pc:docMk/>
            <pc:sldMk cId="2063773818" sldId="256"/>
            <ac:cxnSpMk id="13" creationId="{DA299341-D3C0-2193-D6D1-CBAB67CFB99E}"/>
          </ac:cxnSpMkLst>
        </pc:cxnChg>
        <pc:cxnChg chg="add mod">
          <ac:chgData name="Martin Geiger (Psychology)" userId="8f06b308-1267-4aba-9ebb-7f4bffdc13c4" providerId="ADAL" clId="{D70886F7-6494-4699-AC17-9EDADE738AC5}" dt="2024-05-15T09:17:02.678" v="2756" actId="1076"/>
          <ac:cxnSpMkLst>
            <pc:docMk/>
            <pc:sldMk cId="2063773818" sldId="256"/>
            <ac:cxnSpMk id="17" creationId="{7E3D863C-5D3C-F72D-96BA-30CC2981ADC3}"/>
          </ac:cxnSpMkLst>
        </pc:cxnChg>
        <pc:cxnChg chg="add del mod">
          <ac:chgData name="Martin Geiger (Psychology)" userId="8f06b308-1267-4aba-9ebb-7f4bffdc13c4" providerId="ADAL" clId="{D70886F7-6494-4699-AC17-9EDADE738AC5}" dt="2024-05-15T09:14:52.813" v="2748" actId="478"/>
          <ac:cxnSpMkLst>
            <pc:docMk/>
            <pc:sldMk cId="2063773818" sldId="256"/>
            <ac:cxnSpMk id="45" creationId="{E8EAFEF0-EF16-7CAA-FF68-C1FFD6DA53C7}"/>
          </ac:cxnSpMkLst>
        </pc:cxnChg>
        <pc:cxnChg chg="add del mod">
          <ac:chgData name="Martin Geiger (Psychology)" userId="8f06b308-1267-4aba-9ebb-7f4bffdc13c4" providerId="ADAL" clId="{D70886F7-6494-4699-AC17-9EDADE738AC5}" dt="2024-05-15T09:14:52.813" v="2748" actId="478"/>
          <ac:cxnSpMkLst>
            <pc:docMk/>
            <pc:sldMk cId="2063773818" sldId="256"/>
            <ac:cxnSpMk id="46" creationId="{C22F688C-74CB-C1B5-5E47-718CF08CF5AC}"/>
          </ac:cxnSpMkLst>
        </pc:cxnChg>
        <pc:cxnChg chg="add del mod">
          <ac:chgData name="Martin Geiger (Psychology)" userId="8f06b308-1267-4aba-9ebb-7f4bffdc13c4" providerId="ADAL" clId="{D70886F7-6494-4699-AC17-9EDADE738AC5}" dt="2024-05-15T09:14:52.813" v="2748" actId="478"/>
          <ac:cxnSpMkLst>
            <pc:docMk/>
            <pc:sldMk cId="2063773818" sldId="256"/>
            <ac:cxnSpMk id="47" creationId="{DB3BBE1C-FB93-02D6-E65B-2A354DAD90F8}"/>
          </ac:cxnSpMkLst>
        </pc:cxnChg>
      </pc:sldChg>
      <pc:sldChg chg="del">
        <pc:chgData name="Martin Geiger (Psychology)" userId="8f06b308-1267-4aba-9ebb-7f4bffdc13c4" providerId="ADAL" clId="{D70886F7-6494-4699-AC17-9EDADE738AC5}" dt="2024-05-15T04:48:56.391" v="890" actId="47"/>
        <pc:sldMkLst>
          <pc:docMk/>
          <pc:sldMk cId="3152089805" sldId="322"/>
        </pc:sldMkLst>
      </pc:sldChg>
      <pc:sldChg chg="del">
        <pc:chgData name="Martin Geiger (Psychology)" userId="8f06b308-1267-4aba-9ebb-7f4bffdc13c4" providerId="ADAL" clId="{D70886F7-6494-4699-AC17-9EDADE738AC5}" dt="2024-05-15T03:40:50.426" v="224" actId="47"/>
        <pc:sldMkLst>
          <pc:docMk/>
          <pc:sldMk cId="3478184649" sldId="351"/>
        </pc:sldMkLst>
      </pc:sldChg>
      <pc:sldChg chg="del">
        <pc:chgData name="Martin Geiger (Psychology)" userId="8f06b308-1267-4aba-9ebb-7f4bffdc13c4" providerId="ADAL" clId="{D70886F7-6494-4699-AC17-9EDADE738AC5}" dt="2024-05-13T17:49:34.208" v="125" actId="47"/>
        <pc:sldMkLst>
          <pc:docMk/>
          <pc:sldMk cId="1442014037" sldId="353"/>
        </pc:sldMkLst>
      </pc:sldChg>
      <pc:sldChg chg="addSp delSp modSp del mod ord modClrScheme chgLayout">
        <pc:chgData name="Martin Geiger (Psychology)" userId="8f06b308-1267-4aba-9ebb-7f4bffdc13c4" providerId="ADAL" clId="{D70886F7-6494-4699-AC17-9EDADE738AC5}" dt="2024-05-15T05:56:35.675" v="1544" actId="47"/>
        <pc:sldMkLst>
          <pc:docMk/>
          <pc:sldMk cId="4265338588" sldId="354"/>
        </pc:sldMkLst>
        <pc:spChg chg="add mod">
          <ac:chgData name="Martin Geiger (Psychology)" userId="8f06b308-1267-4aba-9ebb-7f4bffdc13c4" providerId="ADAL" clId="{D70886F7-6494-4699-AC17-9EDADE738AC5}" dt="2024-05-15T05:56:33.303" v="1543"/>
          <ac:spMkLst>
            <pc:docMk/>
            <pc:sldMk cId="4265338588" sldId="354"/>
            <ac:spMk id="2" creationId="{7C7253D9-385D-0A2B-AB4D-D314EE45D97C}"/>
          </ac:spMkLst>
        </pc:spChg>
        <pc:spChg chg="del">
          <ac:chgData name="Martin Geiger (Psychology)" userId="8f06b308-1267-4aba-9ebb-7f4bffdc13c4" providerId="ADAL" clId="{D70886F7-6494-4699-AC17-9EDADE738AC5}" dt="2024-05-13T17:30:49.741" v="73" actId="700"/>
          <ac:spMkLst>
            <pc:docMk/>
            <pc:sldMk cId="4265338588" sldId="354"/>
            <ac:spMk id="6" creationId="{849075DF-A6E4-5C27-C979-E53BDE47B9BC}"/>
          </ac:spMkLst>
        </pc:spChg>
        <pc:spChg chg="del">
          <ac:chgData name="Martin Geiger (Psychology)" userId="8f06b308-1267-4aba-9ebb-7f4bffdc13c4" providerId="ADAL" clId="{D70886F7-6494-4699-AC17-9EDADE738AC5}" dt="2024-05-13T17:30:49.741" v="73" actId="700"/>
          <ac:spMkLst>
            <pc:docMk/>
            <pc:sldMk cId="4265338588" sldId="354"/>
            <ac:spMk id="7" creationId="{050F6D46-A5BC-6737-39AF-9B61E18FE964}"/>
          </ac:spMkLst>
        </pc:spChg>
        <pc:picChg chg="add del">
          <ac:chgData name="Martin Geiger (Psychology)" userId="8f06b308-1267-4aba-9ebb-7f4bffdc13c4" providerId="ADAL" clId="{D70886F7-6494-4699-AC17-9EDADE738AC5}" dt="2024-05-15T05:48:36.971" v="1454" actId="21"/>
          <ac:picMkLst>
            <pc:docMk/>
            <pc:sldMk cId="4265338588" sldId="354"/>
            <ac:picMk id="4" creationId="{9ED51EE6-701A-768A-727E-DB692182A7A5}"/>
          </ac:picMkLst>
        </pc:picChg>
        <pc:cxnChg chg="add mod">
          <ac:chgData name="Martin Geiger (Psychology)" userId="8f06b308-1267-4aba-9ebb-7f4bffdc13c4" providerId="ADAL" clId="{D70886F7-6494-4699-AC17-9EDADE738AC5}" dt="2024-05-13T17:30:51.202" v="74"/>
          <ac:cxnSpMkLst>
            <pc:docMk/>
            <pc:sldMk cId="4265338588" sldId="354"/>
            <ac:cxnSpMk id="2" creationId="{2A0A09B5-7D68-4D6E-7F19-7C1E85177D89}"/>
          </ac:cxnSpMkLst>
        </pc:cxnChg>
      </pc:sldChg>
      <pc:sldChg chg="del">
        <pc:chgData name="Martin Geiger (Psychology)" userId="8f06b308-1267-4aba-9ebb-7f4bffdc13c4" providerId="ADAL" clId="{D70886F7-6494-4699-AC17-9EDADE738AC5}" dt="2024-05-15T03:40:53.220" v="225" actId="47"/>
        <pc:sldMkLst>
          <pc:docMk/>
          <pc:sldMk cId="2261310950" sldId="355"/>
        </pc:sldMkLst>
      </pc:sldChg>
      <pc:sldChg chg="addSp delSp modSp mod modTransition">
        <pc:chgData name="Martin Geiger (Psychology)" userId="8f06b308-1267-4aba-9ebb-7f4bffdc13c4" providerId="ADAL" clId="{D70886F7-6494-4699-AC17-9EDADE738AC5}" dt="2024-05-15T09:23:12.874" v="2796" actId="20577"/>
        <pc:sldMkLst>
          <pc:docMk/>
          <pc:sldMk cId="3161692316" sldId="356"/>
        </pc:sldMkLst>
        <pc:spChg chg="add del mod">
          <ac:chgData name="Martin Geiger (Psychology)" userId="8f06b308-1267-4aba-9ebb-7f4bffdc13c4" providerId="ADAL" clId="{D70886F7-6494-4699-AC17-9EDADE738AC5}" dt="2024-05-15T03:21:41.760" v="135"/>
          <ac:spMkLst>
            <pc:docMk/>
            <pc:sldMk cId="3161692316" sldId="356"/>
            <ac:spMk id="6" creationId="{46C5DB43-E932-FFCC-342B-ADFD724ED8AB}"/>
          </ac:spMkLst>
        </pc:spChg>
        <pc:spChg chg="add del mod">
          <ac:chgData name="Martin Geiger (Psychology)" userId="8f06b308-1267-4aba-9ebb-7f4bffdc13c4" providerId="ADAL" clId="{D70886F7-6494-4699-AC17-9EDADE738AC5}" dt="2024-05-15T03:21:41.760" v="135"/>
          <ac:spMkLst>
            <pc:docMk/>
            <pc:sldMk cId="3161692316" sldId="356"/>
            <ac:spMk id="7" creationId="{FA955CB7-4095-CBE5-BAEE-49A57A117282}"/>
          </ac:spMkLst>
        </pc:spChg>
        <pc:spChg chg="del mod">
          <ac:chgData name="Martin Geiger (Psychology)" userId="8f06b308-1267-4aba-9ebb-7f4bffdc13c4" providerId="ADAL" clId="{D70886F7-6494-4699-AC17-9EDADE738AC5}" dt="2024-05-15T03:41:03.515" v="227" actId="478"/>
          <ac:spMkLst>
            <pc:docMk/>
            <pc:sldMk cId="3161692316" sldId="356"/>
            <ac:spMk id="8" creationId="{0FDDB5D4-92A9-A2B6-2EA0-2156EE94B7DD}"/>
          </ac:spMkLst>
        </pc:spChg>
        <pc:spChg chg="add del">
          <ac:chgData name="Martin Geiger (Psychology)" userId="8f06b308-1267-4aba-9ebb-7f4bffdc13c4" providerId="ADAL" clId="{D70886F7-6494-4699-AC17-9EDADE738AC5}" dt="2024-05-15T03:22:12.457" v="140" actId="478"/>
          <ac:spMkLst>
            <pc:docMk/>
            <pc:sldMk cId="3161692316" sldId="356"/>
            <ac:spMk id="10" creationId="{43CAA42D-8194-89F4-2CF2-F4236DE4799D}"/>
          </ac:spMkLst>
        </pc:spChg>
        <pc:spChg chg="add del mod">
          <ac:chgData name="Martin Geiger (Psychology)" userId="8f06b308-1267-4aba-9ebb-7f4bffdc13c4" providerId="ADAL" clId="{D70886F7-6494-4699-AC17-9EDADE738AC5}" dt="2024-05-15T03:22:35.307" v="145" actId="478"/>
          <ac:spMkLst>
            <pc:docMk/>
            <pc:sldMk cId="3161692316" sldId="356"/>
            <ac:spMk id="11" creationId="{D868DDDF-358A-E515-9A92-9DD082CD0C6F}"/>
          </ac:spMkLst>
        </pc:spChg>
        <pc:spChg chg="add del mod">
          <ac:chgData name="Martin Geiger (Psychology)" userId="8f06b308-1267-4aba-9ebb-7f4bffdc13c4" providerId="ADAL" clId="{D70886F7-6494-4699-AC17-9EDADE738AC5}" dt="2024-05-15T03:41:03.970" v="228" actId="478"/>
          <ac:spMkLst>
            <pc:docMk/>
            <pc:sldMk cId="3161692316" sldId="356"/>
            <ac:spMk id="12" creationId="{18074568-2C5B-FA56-56A3-0D0C64A4071C}"/>
          </ac:spMkLst>
        </pc:spChg>
        <pc:spChg chg="mod ord">
          <ac:chgData name="Martin Geiger (Psychology)" userId="8f06b308-1267-4aba-9ebb-7f4bffdc13c4" providerId="ADAL" clId="{D70886F7-6494-4699-AC17-9EDADE738AC5}" dt="2024-05-15T03:42:25.341" v="242" actId="1076"/>
          <ac:spMkLst>
            <pc:docMk/>
            <pc:sldMk cId="3161692316" sldId="356"/>
            <ac:spMk id="13" creationId="{D029BC46-B6D7-A543-3CFB-8A5FBA8400CE}"/>
          </ac:spMkLst>
        </pc:spChg>
        <pc:spChg chg="mod">
          <ac:chgData name="Martin Geiger (Psychology)" userId="8f06b308-1267-4aba-9ebb-7f4bffdc13c4" providerId="ADAL" clId="{D70886F7-6494-4699-AC17-9EDADE738AC5}" dt="2024-05-15T09:19:03.474" v="2774" actId="20577"/>
          <ac:spMkLst>
            <pc:docMk/>
            <pc:sldMk cId="3161692316" sldId="356"/>
            <ac:spMk id="14" creationId="{B24B3C00-8C42-BD93-A998-288BE5E53985}"/>
          </ac:spMkLst>
        </pc:spChg>
        <pc:spChg chg="mod">
          <ac:chgData name="Martin Geiger (Psychology)" userId="8f06b308-1267-4aba-9ebb-7f4bffdc13c4" providerId="ADAL" clId="{D70886F7-6494-4699-AC17-9EDADE738AC5}" dt="2024-05-15T09:23:12.874" v="2796" actId="20577"/>
          <ac:spMkLst>
            <pc:docMk/>
            <pc:sldMk cId="3161692316" sldId="356"/>
            <ac:spMk id="15" creationId="{5FDB12EB-121D-096E-69C2-E4F6035C03B3}"/>
          </ac:spMkLst>
        </pc:spChg>
        <pc:spChg chg="mod">
          <ac:chgData name="Martin Geiger (Psychology)" userId="8f06b308-1267-4aba-9ebb-7f4bffdc13c4" providerId="ADAL" clId="{D70886F7-6494-4699-AC17-9EDADE738AC5}" dt="2024-05-15T03:42:20.924" v="240" actId="1076"/>
          <ac:spMkLst>
            <pc:docMk/>
            <pc:sldMk cId="3161692316" sldId="356"/>
            <ac:spMk id="16" creationId="{E671B27F-C87B-B16F-DC12-50BD4B4D1E4B}"/>
          </ac:spMkLst>
        </pc:spChg>
        <pc:spChg chg="add del mod">
          <ac:chgData name="Martin Geiger (Psychology)" userId="8f06b308-1267-4aba-9ebb-7f4bffdc13c4" providerId="ADAL" clId="{D70886F7-6494-4699-AC17-9EDADE738AC5}" dt="2024-05-15T03:41:05.295" v="230" actId="478"/>
          <ac:spMkLst>
            <pc:docMk/>
            <pc:sldMk cId="3161692316" sldId="356"/>
            <ac:spMk id="18" creationId="{8FCCF35D-6E17-6605-5CC7-4F60782E6BDA}"/>
          </ac:spMkLst>
        </pc:spChg>
        <pc:spChg chg="add del mod">
          <ac:chgData name="Martin Geiger (Psychology)" userId="8f06b308-1267-4aba-9ebb-7f4bffdc13c4" providerId="ADAL" clId="{D70886F7-6494-4699-AC17-9EDADE738AC5}" dt="2024-05-15T03:41:04.617" v="229" actId="478"/>
          <ac:spMkLst>
            <pc:docMk/>
            <pc:sldMk cId="3161692316" sldId="356"/>
            <ac:spMk id="19" creationId="{2627B8E4-164F-4E39-AA72-2DDF21728D44}"/>
          </ac:spMkLst>
        </pc:spChg>
        <pc:spChg chg="add del mod">
          <ac:chgData name="Martin Geiger (Psychology)" userId="8f06b308-1267-4aba-9ebb-7f4bffdc13c4" providerId="ADAL" clId="{D70886F7-6494-4699-AC17-9EDADE738AC5}" dt="2024-05-15T09:17:54.160" v="2761" actId="478"/>
          <ac:spMkLst>
            <pc:docMk/>
            <pc:sldMk cId="3161692316" sldId="356"/>
            <ac:spMk id="21" creationId="{8A742F2B-DAF6-428E-9550-370ECB31ADB2}"/>
          </ac:spMkLst>
        </pc:spChg>
        <pc:spChg chg="add del mod">
          <ac:chgData name="Martin Geiger (Psychology)" userId="8f06b308-1267-4aba-9ebb-7f4bffdc13c4" providerId="ADAL" clId="{D70886F7-6494-4699-AC17-9EDADE738AC5}" dt="2024-05-15T09:17:55.370" v="2762" actId="478"/>
          <ac:spMkLst>
            <pc:docMk/>
            <pc:sldMk cId="3161692316" sldId="356"/>
            <ac:spMk id="22" creationId="{669FBB8C-8619-A2E4-13D4-31EDE4735480}"/>
          </ac:spMkLst>
        </pc:spChg>
        <pc:spChg chg="add mod">
          <ac:chgData name="Martin Geiger (Psychology)" userId="8f06b308-1267-4aba-9ebb-7f4bffdc13c4" providerId="ADAL" clId="{D70886F7-6494-4699-AC17-9EDADE738AC5}" dt="2024-05-15T09:17:57.873" v="2764"/>
          <ac:spMkLst>
            <pc:docMk/>
            <pc:sldMk cId="3161692316" sldId="356"/>
            <ac:spMk id="24" creationId="{4FE5E3BC-1D1C-CAD6-B29E-F87E5ADF36DE}"/>
          </ac:spMkLst>
        </pc:spChg>
        <pc:spChg chg="add mod">
          <ac:chgData name="Martin Geiger (Psychology)" userId="8f06b308-1267-4aba-9ebb-7f4bffdc13c4" providerId="ADAL" clId="{D70886F7-6494-4699-AC17-9EDADE738AC5}" dt="2024-05-15T09:17:57.873" v="2764"/>
          <ac:spMkLst>
            <pc:docMk/>
            <pc:sldMk cId="3161692316" sldId="356"/>
            <ac:spMk id="28" creationId="{AC7F610D-75FD-3F77-AC4F-0CD0A558FD97}"/>
          </ac:spMkLst>
        </pc:spChg>
        <pc:spChg chg="add del mod">
          <ac:chgData name="Martin Geiger (Psychology)" userId="8f06b308-1267-4aba-9ebb-7f4bffdc13c4" providerId="ADAL" clId="{D70886F7-6494-4699-AC17-9EDADE738AC5}" dt="2024-05-15T09:18:27.818" v="2767" actId="478"/>
          <ac:spMkLst>
            <pc:docMk/>
            <pc:sldMk cId="3161692316" sldId="356"/>
            <ac:spMk id="29" creationId="{A8BA2798-D08E-7AE3-E0D0-3A2AAA2F6284}"/>
          </ac:spMkLst>
        </pc:spChg>
        <pc:spChg chg="add del mod">
          <ac:chgData name="Martin Geiger (Psychology)" userId="8f06b308-1267-4aba-9ebb-7f4bffdc13c4" providerId="ADAL" clId="{D70886F7-6494-4699-AC17-9EDADE738AC5}" dt="2024-05-15T09:18:29.594" v="2768" actId="478"/>
          <ac:spMkLst>
            <pc:docMk/>
            <pc:sldMk cId="3161692316" sldId="356"/>
            <ac:spMk id="30" creationId="{00D5A880-6FAE-975B-74BE-0FB1FE0A9C41}"/>
          </ac:spMkLst>
        </pc:spChg>
        <pc:picChg chg="del">
          <ac:chgData name="Martin Geiger (Psychology)" userId="8f06b308-1267-4aba-9ebb-7f4bffdc13c4" providerId="ADAL" clId="{D70886F7-6494-4699-AC17-9EDADE738AC5}" dt="2024-05-15T03:39:41.930" v="217" actId="478"/>
          <ac:picMkLst>
            <pc:docMk/>
            <pc:sldMk cId="3161692316" sldId="356"/>
            <ac:picMk id="26" creationId="{55060880-33DC-C5F8-56D9-DEDE15CEFEC9}"/>
          </ac:picMkLst>
        </pc:picChg>
        <pc:picChg chg="mod">
          <ac:chgData name="Martin Geiger (Psychology)" userId="8f06b308-1267-4aba-9ebb-7f4bffdc13c4" providerId="ADAL" clId="{D70886F7-6494-4699-AC17-9EDADE738AC5}" dt="2024-05-13T17:25:08.692" v="70" actId="14100"/>
          <ac:picMkLst>
            <pc:docMk/>
            <pc:sldMk cId="3161692316" sldId="356"/>
            <ac:picMk id="34" creationId="{70102C16-A91F-928F-0E4F-01EF21E3E934}"/>
          </ac:picMkLst>
        </pc:picChg>
        <pc:picChg chg="mod">
          <ac:chgData name="Martin Geiger (Psychology)" userId="8f06b308-1267-4aba-9ebb-7f4bffdc13c4" providerId="ADAL" clId="{D70886F7-6494-4699-AC17-9EDADE738AC5}" dt="2024-05-15T09:23:08.219" v="2788" actId="1076"/>
          <ac:picMkLst>
            <pc:docMk/>
            <pc:sldMk cId="3161692316" sldId="356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D70886F7-6494-4699-AC17-9EDADE738AC5}" dt="2024-05-15T09:23:08.503" v="2789" actId="1076"/>
          <ac:picMkLst>
            <pc:docMk/>
            <pc:sldMk cId="3161692316" sldId="356"/>
            <ac:picMk id="50" creationId="{95FE4B78-20C6-5EF5-E5A6-F169678EFA00}"/>
          </ac:picMkLst>
        </pc:picChg>
        <pc:cxnChg chg="add del mod">
          <ac:chgData name="Martin Geiger (Psychology)" userId="8f06b308-1267-4aba-9ebb-7f4bffdc13c4" providerId="ADAL" clId="{D70886F7-6494-4699-AC17-9EDADE738AC5}" dt="2024-05-15T09:23:09.193" v="2791" actId="478"/>
          <ac:cxnSpMkLst>
            <pc:docMk/>
            <pc:sldMk cId="3161692316" sldId="356"/>
            <ac:cxnSpMk id="36" creationId="{53A74C38-0AD1-8344-CADC-811AD19681D3}"/>
          </ac:cxnSpMkLst>
        </pc:cxnChg>
        <pc:cxnChg chg="add del mod">
          <ac:chgData name="Martin Geiger (Psychology)" userId="8f06b308-1267-4aba-9ebb-7f4bffdc13c4" providerId="ADAL" clId="{D70886F7-6494-4699-AC17-9EDADE738AC5}" dt="2024-05-15T09:23:08.866" v="2790" actId="478"/>
          <ac:cxnSpMkLst>
            <pc:docMk/>
            <pc:sldMk cId="3161692316" sldId="356"/>
            <ac:cxnSpMk id="52" creationId="{2941F8C2-4020-EF6A-89EC-7BF8C25ACC75}"/>
          </ac:cxnSpMkLst>
        </pc:cxnChg>
      </pc:sldChg>
      <pc:sldChg chg="del">
        <pc:chgData name="Martin Geiger (Psychology)" userId="8f06b308-1267-4aba-9ebb-7f4bffdc13c4" providerId="ADAL" clId="{D70886F7-6494-4699-AC17-9EDADE738AC5}" dt="2024-05-13T17:49:40.534" v="127" actId="47"/>
        <pc:sldMkLst>
          <pc:docMk/>
          <pc:sldMk cId="1710180108" sldId="358"/>
        </pc:sldMkLst>
      </pc:sldChg>
      <pc:sldChg chg="addSp modSp">
        <pc:chgData name="Martin Geiger (Psychology)" userId="8f06b308-1267-4aba-9ebb-7f4bffdc13c4" providerId="ADAL" clId="{D70886F7-6494-4699-AC17-9EDADE738AC5}" dt="2024-05-15T08:54:08.882" v="2491"/>
        <pc:sldMkLst>
          <pc:docMk/>
          <pc:sldMk cId="3013686409" sldId="359"/>
        </pc:sldMkLst>
        <pc:spChg chg="add mod">
          <ac:chgData name="Martin Geiger (Psychology)" userId="8f06b308-1267-4aba-9ebb-7f4bffdc13c4" providerId="ADAL" clId="{D70886F7-6494-4699-AC17-9EDADE738AC5}" dt="2024-05-15T08:54:08.882" v="2491"/>
          <ac:spMkLst>
            <pc:docMk/>
            <pc:sldMk cId="3013686409" sldId="359"/>
            <ac:spMk id="3" creationId="{CF7E8972-E9DD-A6B7-44DE-3273EA6EF70A}"/>
          </ac:spMkLst>
        </pc:spChg>
        <pc:spChg chg="add mod">
          <ac:chgData name="Martin Geiger (Psychology)" userId="8f06b308-1267-4aba-9ebb-7f4bffdc13c4" providerId="ADAL" clId="{D70886F7-6494-4699-AC17-9EDADE738AC5}" dt="2024-05-15T08:54:08.882" v="2491"/>
          <ac:spMkLst>
            <pc:docMk/>
            <pc:sldMk cId="3013686409" sldId="359"/>
            <ac:spMk id="4" creationId="{FB14D585-9A05-ACE0-2040-6282FF0A1DAA}"/>
          </ac:spMkLst>
        </pc:spChg>
        <pc:spChg chg="add mod">
          <ac:chgData name="Martin Geiger (Psychology)" userId="8f06b308-1267-4aba-9ebb-7f4bffdc13c4" providerId="ADAL" clId="{D70886F7-6494-4699-AC17-9EDADE738AC5}" dt="2024-05-15T08:54:08.882" v="2491"/>
          <ac:spMkLst>
            <pc:docMk/>
            <pc:sldMk cId="3013686409" sldId="359"/>
            <ac:spMk id="5" creationId="{49D38639-C615-F02D-7113-467D7D1DD2BD}"/>
          </ac:spMkLst>
        </pc:spChg>
        <pc:spChg chg="add mod">
          <ac:chgData name="Martin Geiger (Psychology)" userId="8f06b308-1267-4aba-9ebb-7f4bffdc13c4" providerId="ADAL" clId="{D70886F7-6494-4699-AC17-9EDADE738AC5}" dt="2024-05-15T08:54:08.882" v="2491"/>
          <ac:spMkLst>
            <pc:docMk/>
            <pc:sldMk cId="3013686409" sldId="359"/>
            <ac:spMk id="6" creationId="{097A7CFA-B088-660B-3DA9-0E4EDBAC21A5}"/>
          </ac:spMkLst>
        </pc:spChg>
      </pc:sldChg>
      <pc:sldChg chg="del">
        <pc:chgData name="Martin Geiger (Psychology)" userId="8f06b308-1267-4aba-9ebb-7f4bffdc13c4" providerId="ADAL" clId="{D70886F7-6494-4699-AC17-9EDADE738AC5}" dt="2024-05-13T17:49:39.134" v="126" actId="47"/>
        <pc:sldMkLst>
          <pc:docMk/>
          <pc:sldMk cId="813905227" sldId="360"/>
        </pc:sldMkLst>
      </pc:sldChg>
      <pc:sldChg chg="addSp delSp modSp add mod modTransition modClrScheme chgLayout">
        <pc:chgData name="Martin Geiger (Psychology)" userId="8f06b308-1267-4aba-9ebb-7f4bffdc13c4" providerId="ADAL" clId="{D70886F7-6494-4699-AC17-9EDADE738AC5}" dt="2024-05-15T08:43:54.585" v="2459"/>
        <pc:sldMkLst>
          <pc:docMk/>
          <pc:sldMk cId="4222240312" sldId="361"/>
        </pc:sldMkLst>
        <pc:spChg chg="add del mod ord">
          <ac:chgData name="Martin Geiger (Psychology)" userId="8f06b308-1267-4aba-9ebb-7f4bffdc13c4" providerId="ADAL" clId="{D70886F7-6494-4699-AC17-9EDADE738AC5}" dt="2024-05-13T17:18:47.986" v="24" actId="700"/>
          <ac:spMkLst>
            <pc:docMk/>
            <pc:sldMk cId="4222240312" sldId="361"/>
            <ac:spMk id="3" creationId="{02E15F4A-CB53-C330-BE56-D1F8C14340DB}"/>
          </ac:spMkLst>
        </pc:spChg>
        <pc:spChg chg="add mod">
          <ac:chgData name="Martin Geiger (Psychology)" userId="8f06b308-1267-4aba-9ebb-7f4bffdc13c4" providerId="ADAL" clId="{D70886F7-6494-4699-AC17-9EDADE738AC5}" dt="2024-05-15T05:37:27.422" v="1356" actId="1076"/>
          <ac:spMkLst>
            <pc:docMk/>
            <pc:sldMk cId="4222240312" sldId="361"/>
            <ac:spMk id="10" creationId="{8067C3CE-73B4-59E9-3818-3C428E3597CB}"/>
          </ac:spMkLst>
        </pc:spChg>
        <pc:spChg chg="add del mod">
          <ac:chgData name="Martin Geiger (Psychology)" userId="8f06b308-1267-4aba-9ebb-7f4bffdc13c4" providerId="ADAL" clId="{D70886F7-6494-4699-AC17-9EDADE738AC5}" dt="2024-05-15T05:44:25.331" v="1393" actId="478"/>
          <ac:spMkLst>
            <pc:docMk/>
            <pc:sldMk cId="4222240312" sldId="361"/>
            <ac:spMk id="25" creationId="{E41E1DAF-D07F-E46E-1283-768A71156A80}"/>
          </ac:spMkLst>
        </pc:spChg>
        <pc:spChg chg="add del mod">
          <ac:chgData name="Martin Geiger (Psychology)" userId="8f06b308-1267-4aba-9ebb-7f4bffdc13c4" providerId="ADAL" clId="{D70886F7-6494-4699-AC17-9EDADE738AC5}" dt="2024-05-15T05:44:25.906" v="1394" actId="478"/>
          <ac:spMkLst>
            <pc:docMk/>
            <pc:sldMk cId="4222240312" sldId="361"/>
            <ac:spMk id="27" creationId="{5C7D0502-1FB9-C514-BFD9-02CA7E999567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28" creationId="{B68C1C0D-C2B3-1191-A565-71300B0A1EFA}"/>
          </ac:spMkLst>
        </pc:spChg>
        <pc:spChg chg="add del mod">
          <ac:chgData name="Martin Geiger (Psychology)" userId="8f06b308-1267-4aba-9ebb-7f4bffdc13c4" providerId="ADAL" clId="{D70886F7-6494-4699-AC17-9EDADE738AC5}" dt="2024-05-15T05:44:24.537" v="1392" actId="478"/>
          <ac:spMkLst>
            <pc:docMk/>
            <pc:sldMk cId="4222240312" sldId="361"/>
            <ac:spMk id="28" creationId="{BB7E8616-3136-ED60-D885-7ACD641578EE}"/>
          </ac:spMkLst>
        </pc:spChg>
        <pc:spChg chg="add del mod">
          <ac:chgData name="Martin Geiger (Psychology)" userId="8f06b308-1267-4aba-9ebb-7f4bffdc13c4" providerId="ADAL" clId="{D70886F7-6494-4699-AC17-9EDADE738AC5}" dt="2024-05-15T05:44:24.066" v="1391" actId="478"/>
          <ac:spMkLst>
            <pc:docMk/>
            <pc:sldMk cId="4222240312" sldId="361"/>
            <ac:spMk id="29" creationId="{EBC5BB4C-D24B-4E7B-2842-7EB3BDBE961A}"/>
          </ac:spMkLst>
        </pc:spChg>
        <pc:spChg chg="add mod">
          <ac:chgData name="Martin Geiger (Psychology)" userId="8f06b308-1267-4aba-9ebb-7f4bffdc13c4" providerId="ADAL" clId="{D70886F7-6494-4699-AC17-9EDADE738AC5}" dt="2024-05-15T05:43:56.360" v="1386" actId="1076"/>
          <ac:spMkLst>
            <pc:docMk/>
            <pc:sldMk cId="4222240312" sldId="361"/>
            <ac:spMk id="30" creationId="{25F15443-29FD-1AFE-E920-DA75BE982F87}"/>
          </ac:spMkLst>
        </pc:spChg>
        <pc:spChg chg="add mod">
          <ac:chgData name="Martin Geiger (Psychology)" userId="8f06b308-1267-4aba-9ebb-7f4bffdc13c4" providerId="ADAL" clId="{D70886F7-6494-4699-AC17-9EDADE738AC5}" dt="2024-05-15T05:43:58.039" v="1387" actId="1076"/>
          <ac:spMkLst>
            <pc:docMk/>
            <pc:sldMk cId="4222240312" sldId="361"/>
            <ac:spMk id="31" creationId="{16C17911-2EAC-C89F-3E86-8ACA42092095}"/>
          </ac:spMkLst>
        </pc:spChg>
        <pc:spChg chg="add mod">
          <ac:chgData name="Martin Geiger (Psychology)" userId="8f06b308-1267-4aba-9ebb-7f4bffdc13c4" providerId="ADAL" clId="{D70886F7-6494-4699-AC17-9EDADE738AC5}" dt="2024-05-15T05:44:02.055" v="1389" actId="1076"/>
          <ac:spMkLst>
            <pc:docMk/>
            <pc:sldMk cId="4222240312" sldId="361"/>
            <ac:spMk id="33" creationId="{18A077F7-9E68-EC5C-5175-1A84EF6544AE}"/>
          </ac:spMkLst>
        </pc:spChg>
        <pc:spChg chg="add mod">
          <ac:chgData name="Martin Geiger (Psychology)" userId="8f06b308-1267-4aba-9ebb-7f4bffdc13c4" providerId="ADAL" clId="{D70886F7-6494-4699-AC17-9EDADE738AC5}" dt="2024-05-15T05:43:59.786" v="1388" actId="1076"/>
          <ac:spMkLst>
            <pc:docMk/>
            <pc:sldMk cId="4222240312" sldId="361"/>
            <ac:spMk id="34" creationId="{987DA29D-64EA-5845-8B11-BB5DEAE599E1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D70886F7-6494-4699-AC17-9EDADE738AC5}" dt="2024-05-13T17:18:04.133" v="14" actId="478"/>
          <ac:spMkLst>
            <pc:docMk/>
            <pc:sldMk cId="4222240312" sldId="361"/>
            <ac:spMk id="73" creationId="{08E93AF4-7EB9-27E3-7A5B-5B1881D1737E}"/>
          </ac:spMkLst>
        </pc:spChg>
        <pc:picChg chg="add del mod">
          <ac:chgData name="Martin Geiger (Psychology)" userId="8f06b308-1267-4aba-9ebb-7f4bffdc13c4" providerId="ADAL" clId="{D70886F7-6494-4699-AC17-9EDADE738AC5}" dt="2024-05-15T05:31:47.326" v="1312" actId="478"/>
          <ac:picMkLst>
            <pc:docMk/>
            <pc:sldMk cId="4222240312" sldId="361"/>
            <ac:picMk id="3" creationId="{DE5CB5AF-7BAD-275D-9A1D-6F5701B28C66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5" creationId="{1762AD84-A889-BE3B-CB17-CD0902E5B48D}"/>
          </ac:picMkLst>
        </pc:picChg>
        <pc:picChg chg="add del mod ord">
          <ac:chgData name="Martin Geiger (Psychology)" userId="8f06b308-1267-4aba-9ebb-7f4bffdc13c4" providerId="ADAL" clId="{D70886F7-6494-4699-AC17-9EDADE738AC5}" dt="2024-05-15T05:34:26.823" v="1321" actId="22"/>
          <ac:picMkLst>
            <pc:docMk/>
            <pc:sldMk cId="4222240312" sldId="361"/>
            <ac:picMk id="5" creationId="{4D56A58F-321C-6902-0295-41D614664745}"/>
          </ac:picMkLst>
        </pc:picChg>
        <pc:picChg chg="add mod ord modCrop">
          <ac:chgData name="Martin Geiger (Psychology)" userId="8f06b308-1267-4aba-9ebb-7f4bffdc13c4" providerId="ADAL" clId="{D70886F7-6494-4699-AC17-9EDADE738AC5}" dt="2024-05-15T05:37:27.422" v="1356" actId="1076"/>
          <ac:picMkLst>
            <pc:docMk/>
            <pc:sldMk cId="4222240312" sldId="361"/>
            <ac:picMk id="7" creationId="{D5C9DF2E-74EE-2F7C-4E12-EC9B60AA5DBA}"/>
          </ac:picMkLst>
        </pc:picChg>
        <pc:picChg chg="add del mod">
          <ac:chgData name="Martin Geiger (Psychology)" userId="8f06b308-1267-4aba-9ebb-7f4bffdc13c4" providerId="ADAL" clId="{D70886F7-6494-4699-AC17-9EDADE738AC5}" dt="2024-05-15T05:34:31.589" v="1325" actId="478"/>
          <ac:picMkLst>
            <pc:docMk/>
            <pc:sldMk cId="4222240312" sldId="361"/>
            <ac:picMk id="8" creationId="{51E7D758-82CA-01E2-F0A4-303170CC2256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D70886F7-6494-4699-AC17-9EDADE738AC5}" dt="2024-05-15T05:37:27.422" v="1356" actId="1076"/>
          <ac:picMkLst>
            <pc:docMk/>
            <pc:sldMk cId="4222240312" sldId="361"/>
            <ac:picMk id="11" creationId="{5E0FFE28-6B1F-A8BD-8BF7-B892087DB54F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25" creationId="{925730F2-D7FA-99BA-DB6C-5556C57F7BF1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27" creationId="{8E08C131-9E50-0824-15E7-1DC5F98716F7}"/>
          </ac:picMkLst>
        </pc:picChg>
        <pc:picChg chg="add del">
          <ac:chgData name="Martin Geiger (Psychology)" userId="8f06b308-1267-4aba-9ebb-7f4bffdc13c4" providerId="ADAL" clId="{D70886F7-6494-4699-AC17-9EDADE738AC5}" dt="2024-05-13T17:18:16.088" v="20" actId="478"/>
          <ac:picMkLst>
            <pc:docMk/>
            <pc:sldMk cId="4222240312" sldId="361"/>
            <ac:picMk id="34" creationId="{70102C16-A91F-928F-0E4F-01EF21E3E934}"/>
          </ac:picMkLst>
        </pc:picChg>
        <pc:picChg chg="add del mod modCrop">
          <ac:chgData name="Martin Geiger (Psychology)" userId="8f06b308-1267-4aba-9ebb-7f4bffdc13c4" providerId="ADAL" clId="{D70886F7-6494-4699-AC17-9EDADE738AC5}" dt="2024-05-15T05:45:35.156" v="1404" actId="21"/>
          <ac:picMkLst>
            <pc:docMk/>
            <pc:sldMk cId="4222240312" sldId="361"/>
            <ac:picMk id="35" creationId="{25E76816-6FC6-8432-8734-C81D7F32C4D0}"/>
          </ac:picMkLst>
        </pc:picChg>
        <pc:picChg chg="add mod">
          <ac:chgData name="Martin Geiger (Psychology)" userId="8f06b308-1267-4aba-9ebb-7f4bffdc13c4" providerId="ADAL" clId="{D70886F7-6494-4699-AC17-9EDADE738AC5}" dt="2024-05-15T06:24:36.827" v="1787" actId="1076"/>
          <ac:picMkLst>
            <pc:docMk/>
            <pc:sldMk cId="4222240312" sldId="361"/>
            <ac:picMk id="36" creationId="{E0FEC500-25C1-29AF-ACFD-0D83A0440526}"/>
          </ac:picMkLst>
        </pc:picChg>
        <pc:picChg chg="add del mod">
          <ac:chgData name="Martin Geiger (Psychology)" userId="8f06b308-1267-4aba-9ebb-7f4bffdc13c4" providerId="ADAL" clId="{D70886F7-6494-4699-AC17-9EDADE738AC5}" dt="2024-05-13T17:39:30.552" v="110" actId="478"/>
          <ac:picMkLst>
            <pc:docMk/>
            <pc:sldMk cId="4222240312" sldId="361"/>
            <ac:picMk id="37" creationId="{76911F3D-821D-AFFC-FC46-19CA3ED1F184}"/>
          </ac:picMkLst>
        </pc:picChg>
        <pc:picChg chg="add del mod">
          <ac:chgData name="Martin Geiger (Psychology)" userId="8f06b308-1267-4aba-9ebb-7f4bffdc13c4" providerId="ADAL" clId="{D70886F7-6494-4699-AC17-9EDADE738AC5}" dt="2024-05-15T05:37:30.987" v="1357" actId="1076"/>
          <ac:picMkLst>
            <pc:docMk/>
            <pc:sldMk cId="4222240312" sldId="361"/>
            <ac:picMk id="41" creationId="{3BC87A80-51E3-F45F-380E-97263F256F63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43" creationId="{862C4944-83C1-58E8-3529-7E8C4D96DAB0}"/>
          </ac:picMkLst>
        </pc:picChg>
        <pc:picChg chg="add del mod">
          <ac:chgData name="Martin Geiger (Psychology)" userId="8f06b308-1267-4aba-9ebb-7f4bffdc13c4" providerId="ADAL" clId="{D70886F7-6494-4699-AC17-9EDADE738AC5}" dt="2024-05-15T05:37:30.987" v="1357" actId="1076"/>
          <ac:picMkLst>
            <pc:docMk/>
            <pc:sldMk cId="4222240312" sldId="361"/>
            <ac:picMk id="44" creationId="{BEB4B8F3-86B2-B8F6-9CDA-445D226A820F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50" creationId="{95FE4B78-20C6-5EF5-E5A6-F169678EFA00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D70886F7-6494-4699-AC17-9EDADE738AC5}" dt="2024-05-13T17:18:04.133" v="14" actId="478"/>
          <ac:picMkLst>
            <pc:docMk/>
            <pc:sldMk cId="4222240312" sldId="361"/>
            <ac:picMk id="87" creationId="{AE35CD55-F904-0A35-C954-5F573A18F2A5}"/>
          </ac:picMkLst>
        </pc:picChg>
        <pc:cxnChg chg="add del">
          <ac:chgData name="Martin Geiger (Psychology)" userId="8f06b308-1267-4aba-9ebb-7f4bffdc13c4" providerId="ADAL" clId="{D70886F7-6494-4699-AC17-9EDADE738AC5}" dt="2024-05-13T17:19:10.912" v="36" actId="478"/>
          <ac:cxnSpMkLst>
            <pc:docMk/>
            <pc:sldMk cId="4222240312" sldId="361"/>
            <ac:cxnSpMk id="12" creationId="{134ABF0A-B5AD-8892-19A6-247DDB844F25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2" creationId="{BFEF4E2C-2D52-950F-D8ED-2AEF448FECCA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3" creationId="{C7593A5F-21C0-D7D7-A17E-C277F11EF547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4" creationId="{119B4124-2AEB-F109-7840-19A1866C59F4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5" creationId="{387397D3-CD7B-4F3D-04D2-F34B01099056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6" creationId="{12605661-581F-BCB1-5D46-BF020565D589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18" creationId="{398563E2-D6F6-721A-5C98-430A7D253954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0" creationId="{00932E2B-3F8A-DEA6-79A5-725F2C697AD2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2" creationId="{884BD567-849F-508F-AF28-AD11BAF2D185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3" creationId="{2BC44A54-A8C9-4BBC-1C86-27BD32F766C3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4" creationId="{65EF8758-25CB-8F72-5DF5-FD2E5DF5B895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26" creationId="{85DD54B8-2B94-5D68-77BF-C13428DA3FB9}"/>
          </ac:cxnSpMkLst>
        </pc:cxnChg>
        <pc:cxnChg chg="add mod">
          <ac:chgData name="Martin Geiger (Psychology)" userId="8f06b308-1267-4aba-9ebb-7f4bffdc13c4" providerId="ADAL" clId="{D70886F7-6494-4699-AC17-9EDADE738AC5}" dt="2024-05-15T05:37:27.422" v="1356" actId="1076"/>
          <ac:cxnSpMkLst>
            <pc:docMk/>
            <pc:sldMk cId="4222240312" sldId="361"/>
            <ac:cxnSpMk id="32" creationId="{2392D4E4-13DD-E0DB-C5BF-E52E82F0EE31}"/>
          </ac:cxnSpMkLst>
        </pc:cxnChg>
        <pc:cxnChg chg="del mod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36" creationId="{53A74C38-0AD1-8344-CADC-811AD19681D3}"/>
          </ac:cxnSpMkLst>
        </pc:cxnChg>
        <pc:cxnChg chg="add del mod">
          <ac:chgData name="Martin Geiger (Psychology)" userId="8f06b308-1267-4aba-9ebb-7f4bffdc13c4" providerId="ADAL" clId="{D70886F7-6494-4699-AC17-9EDADE738AC5}" dt="2024-05-15T05:37:30.987" v="1357" actId="1076"/>
          <ac:cxnSpMkLst>
            <pc:docMk/>
            <pc:sldMk cId="4222240312" sldId="361"/>
            <ac:cxnSpMk id="38" creationId="{1060C426-1AB0-91A2-03B1-5F937F7F0251}"/>
          </ac:cxnSpMkLst>
        </pc:cxnChg>
        <pc:cxnChg chg="del mod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52" creationId="{2941F8C2-4020-EF6A-89EC-7BF8C25ACC75}"/>
          </ac:cxnSpMkLst>
        </pc:cxnChg>
        <pc:cxnChg chg="del mod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D70886F7-6494-4699-AC17-9EDADE738AC5}" dt="2024-05-13T17:18:04.133" v="14" actId="478"/>
          <ac:cxnSpMkLst>
            <pc:docMk/>
            <pc:sldMk cId="4222240312" sldId="361"/>
            <ac:cxnSpMk id="78" creationId="{A87A07BD-6C99-C1AF-6E36-83DBA33D66B2}"/>
          </ac:cxnSpMkLst>
        </pc:cxnChg>
      </pc:sldChg>
      <pc:sldChg chg="addSp delSp modSp add del mod">
        <pc:chgData name="Martin Geiger (Psychology)" userId="8f06b308-1267-4aba-9ebb-7f4bffdc13c4" providerId="ADAL" clId="{D70886F7-6494-4699-AC17-9EDADE738AC5}" dt="2024-05-13T17:18:00.573" v="13" actId="47"/>
        <pc:sldMkLst>
          <pc:docMk/>
          <pc:sldMk cId="3054155527" sldId="362"/>
        </pc:sldMkLst>
        <pc:picChg chg="add del mod modCrop">
          <ac:chgData name="Martin Geiger (Psychology)" userId="8f06b308-1267-4aba-9ebb-7f4bffdc13c4" providerId="ADAL" clId="{D70886F7-6494-4699-AC17-9EDADE738AC5}" dt="2024-05-13T17:17:22.741" v="4" actId="478"/>
          <ac:picMkLst>
            <pc:docMk/>
            <pc:sldMk cId="3054155527" sldId="362"/>
            <ac:picMk id="3" creationId="{B8EECF74-0EB7-65F8-D4EA-A0CFD5795184}"/>
          </ac:picMkLst>
        </pc:picChg>
        <pc:picChg chg="add del mod">
          <ac:chgData name="Martin Geiger (Psychology)" userId="8f06b308-1267-4aba-9ebb-7f4bffdc13c4" providerId="ADAL" clId="{D70886F7-6494-4699-AC17-9EDADE738AC5}" dt="2024-05-13T17:17:57.066" v="12" actId="478"/>
          <ac:picMkLst>
            <pc:docMk/>
            <pc:sldMk cId="3054155527" sldId="362"/>
            <ac:picMk id="6" creationId="{6D80C1B7-C712-7061-223C-F4C2C4AAE59E}"/>
          </ac:picMkLst>
        </pc:picChg>
      </pc:sldChg>
      <pc:sldChg chg="addSp delSp add del mod">
        <pc:chgData name="Martin Geiger (Psychology)" userId="8f06b308-1267-4aba-9ebb-7f4bffdc13c4" providerId="ADAL" clId="{D70886F7-6494-4699-AC17-9EDADE738AC5}" dt="2024-05-15T06:22:38.726" v="1765" actId="47"/>
        <pc:sldMkLst>
          <pc:docMk/>
          <pc:sldMk cId="3436003790" sldId="362"/>
        </pc:sldMkLst>
        <pc:picChg chg="add del">
          <ac:chgData name="Martin Geiger (Psychology)" userId="8f06b308-1267-4aba-9ebb-7f4bffdc13c4" providerId="ADAL" clId="{D70886F7-6494-4699-AC17-9EDADE738AC5}" dt="2024-05-15T06:01:04.768" v="1568" actId="21"/>
          <ac:picMkLst>
            <pc:docMk/>
            <pc:sldMk cId="3436003790" sldId="362"/>
            <ac:picMk id="3" creationId="{F23BBF42-8DBC-E03A-682A-71B2F5CC2426}"/>
          </ac:picMkLst>
        </pc:picChg>
      </pc:sldChg>
      <pc:sldChg chg="addSp delSp modSp add del mod">
        <pc:chgData name="Martin Geiger (Psychology)" userId="8f06b308-1267-4aba-9ebb-7f4bffdc13c4" providerId="ADAL" clId="{D70886F7-6494-4699-AC17-9EDADE738AC5}" dt="2024-05-15T08:33:05.464" v="2363" actId="47"/>
        <pc:sldMkLst>
          <pc:docMk/>
          <pc:sldMk cId="1469838350" sldId="363"/>
        </pc:sldMkLst>
        <pc:picChg chg="add del mod">
          <ac:chgData name="Martin Geiger (Psychology)" userId="8f06b308-1267-4aba-9ebb-7f4bffdc13c4" providerId="ADAL" clId="{D70886F7-6494-4699-AC17-9EDADE738AC5}" dt="2024-05-13T17:31:23.205" v="84" actId="22"/>
          <ac:picMkLst>
            <pc:docMk/>
            <pc:sldMk cId="1469838350" sldId="363"/>
            <ac:picMk id="3" creationId="{6875EAA7-61F2-B928-180C-382F799C8F37}"/>
          </ac:picMkLst>
        </pc:picChg>
        <pc:picChg chg="add del">
          <ac:chgData name="Martin Geiger (Psychology)" userId="8f06b308-1267-4aba-9ebb-7f4bffdc13c4" providerId="ADAL" clId="{D70886F7-6494-4699-AC17-9EDADE738AC5}" dt="2024-05-15T06:15:55.829" v="1699" actId="21"/>
          <ac:picMkLst>
            <pc:docMk/>
            <pc:sldMk cId="1469838350" sldId="363"/>
            <ac:picMk id="5" creationId="{28D99C7A-7E65-920C-8396-940624EFD311}"/>
          </ac:picMkLst>
        </pc:picChg>
      </pc:sldChg>
      <pc:sldChg chg="addSp delSp modSp add del mod ord">
        <pc:chgData name="Martin Geiger (Psychology)" userId="8f06b308-1267-4aba-9ebb-7f4bffdc13c4" providerId="ADAL" clId="{D70886F7-6494-4699-AC17-9EDADE738AC5}" dt="2024-05-15T06:22:38.476" v="1764" actId="47"/>
        <pc:sldMkLst>
          <pc:docMk/>
          <pc:sldMk cId="1778650174" sldId="364"/>
        </pc:sldMkLst>
        <pc:picChg chg="add del mod modCrop">
          <ac:chgData name="Martin Geiger (Psychology)" userId="8f06b308-1267-4aba-9ebb-7f4bffdc13c4" providerId="ADAL" clId="{D70886F7-6494-4699-AC17-9EDADE738AC5}" dt="2024-05-15T05:57:19.607" v="1548" actId="21"/>
          <ac:picMkLst>
            <pc:docMk/>
            <pc:sldMk cId="1778650174" sldId="364"/>
            <ac:picMk id="3" creationId="{4DCA5E7D-F7B9-25F9-1A4D-0120C25E85D7}"/>
          </ac:picMkLst>
        </pc:picChg>
        <pc:picChg chg="del">
          <ac:chgData name="Martin Geiger (Psychology)" userId="8f06b308-1267-4aba-9ebb-7f4bffdc13c4" providerId="ADAL" clId="{D70886F7-6494-4699-AC17-9EDADE738AC5}" dt="2024-05-13T17:34:57.434" v="89" actId="478"/>
          <ac:picMkLst>
            <pc:docMk/>
            <pc:sldMk cId="1778650174" sldId="364"/>
            <ac:picMk id="5" creationId="{28D99C7A-7E65-920C-8396-940624EFD311}"/>
          </ac:picMkLst>
        </pc:picChg>
      </pc:sldChg>
      <pc:sldChg chg="addSp delSp add del mod ord">
        <pc:chgData name="Martin Geiger (Psychology)" userId="8f06b308-1267-4aba-9ebb-7f4bffdc13c4" providerId="ADAL" clId="{D70886F7-6494-4699-AC17-9EDADE738AC5}" dt="2024-05-15T06:22:38.210" v="1763" actId="47"/>
        <pc:sldMkLst>
          <pc:docMk/>
          <pc:sldMk cId="1072729692" sldId="365"/>
        </pc:sldMkLst>
        <pc:picChg chg="add del">
          <ac:chgData name="Martin Geiger (Psychology)" userId="8f06b308-1267-4aba-9ebb-7f4bffdc13c4" providerId="ADAL" clId="{D70886F7-6494-4699-AC17-9EDADE738AC5}" dt="2024-05-15T05:59:25.940" v="1552" actId="21"/>
          <ac:picMkLst>
            <pc:docMk/>
            <pc:sldMk cId="1072729692" sldId="365"/>
            <ac:picMk id="3" creationId="{EDFFB7DE-E66E-0B5E-DDEF-25B50F50EC79}"/>
          </ac:picMkLst>
        </pc:picChg>
      </pc:sldChg>
      <pc:sldChg chg="addSp add del mod ord modTransition">
        <pc:chgData name="Martin Geiger (Psychology)" userId="8f06b308-1267-4aba-9ebb-7f4bffdc13c4" providerId="ADAL" clId="{D70886F7-6494-4699-AC17-9EDADE738AC5}" dt="2024-05-15T05:47:09.013" v="1426" actId="47"/>
        <pc:sldMkLst>
          <pc:docMk/>
          <pc:sldMk cId="2330093201" sldId="366"/>
        </pc:sldMkLst>
        <pc:picChg chg="add">
          <ac:chgData name="Martin Geiger (Psychology)" userId="8f06b308-1267-4aba-9ebb-7f4bffdc13c4" providerId="ADAL" clId="{D70886F7-6494-4699-AC17-9EDADE738AC5}" dt="2024-05-13T17:44:12.487" v="121" actId="22"/>
          <ac:picMkLst>
            <pc:docMk/>
            <pc:sldMk cId="2330093201" sldId="366"/>
            <ac:picMk id="3" creationId="{4DED09C3-C2A8-9CD2-32A9-8EC94AD65CFD}"/>
          </ac:picMkLst>
        </pc:picChg>
      </pc:sldChg>
      <pc:sldChg chg="addSp delSp add del mod ord">
        <pc:chgData name="Martin Geiger (Psychology)" userId="8f06b308-1267-4aba-9ebb-7f4bffdc13c4" providerId="ADAL" clId="{D70886F7-6494-4699-AC17-9EDADE738AC5}" dt="2024-05-15T05:47:10.187" v="1427" actId="47"/>
        <pc:sldMkLst>
          <pc:docMk/>
          <pc:sldMk cId="3157556131" sldId="367"/>
        </pc:sldMkLst>
        <pc:picChg chg="add del">
          <ac:chgData name="Martin Geiger (Psychology)" userId="8f06b308-1267-4aba-9ebb-7f4bffdc13c4" providerId="ADAL" clId="{D70886F7-6494-4699-AC17-9EDADE738AC5}" dt="2024-05-15T05:45:51.795" v="1410" actId="21"/>
          <ac:picMkLst>
            <pc:docMk/>
            <pc:sldMk cId="3157556131" sldId="367"/>
            <ac:picMk id="3" creationId="{8E91079C-E5A2-48CF-B0CB-B61B95EEF08D}"/>
          </ac:picMkLst>
        </pc:picChg>
      </pc:sldChg>
      <pc:sldChg chg="modSp del mod ord modShow">
        <pc:chgData name="Martin Geiger (Psychology)" userId="8f06b308-1267-4aba-9ebb-7f4bffdc13c4" providerId="ADAL" clId="{D70886F7-6494-4699-AC17-9EDADE738AC5}" dt="2024-05-15T08:31:55.412" v="2350" actId="47"/>
        <pc:sldMkLst>
          <pc:docMk/>
          <pc:sldMk cId="783368005" sldId="368"/>
        </pc:sldMkLst>
        <pc:picChg chg="mod">
          <ac:chgData name="Martin Geiger (Psychology)" userId="8f06b308-1267-4aba-9ebb-7f4bffdc13c4" providerId="ADAL" clId="{D70886F7-6494-4699-AC17-9EDADE738AC5}" dt="2024-05-15T04:15:17.761" v="459" actId="14100"/>
          <ac:picMkLst>
            <pc:docMk/>
            <pc:sldMk cId="783368005" sldId="368"/>
            <ac:picMk id="3" creationId="{814061E1-7BFF-490B-E06F-7BD306FB55A8}"/>
          </ac:picMkLst>
        </pc:picChg>
        <pc:picChg chg="mod">
          <ac:chgData name="Martin Geiger (Psychology)" userId="8f06b308-1267-4aba-9ebb-7f4bffdc13c4" providerId="ADAL" clId="{D70886F7-6494-4699-AC17-9EDADE738AC5}" dt="2024-05-15T04:15:17.761" v="459" actId="14100"/>
          <ac:picMkLst>
            <pc:docMk/>
            <pc:sldMk cId="783368005" sldId="368"/>
            <ac:picMk id="5" creationId="{B90A56EA-8422-5285-7990-1406A56E3456}"/>
          </ac:picMkLst>
        </pc:picChg>
        <pc:picChg chg="mod">
          <ac:chgData name="Martin Geiger (Psychology)" userId="8f06b308-1267-4aba-9ebb-7f4bffdc13c4" providerId="ADAL" clId="{D70886F7-6494-4699-AC17-9EDADE738AC5}" dt="2024-05-15T04:15:17.761" v="459" actId="14100"/>
          <ac:picMkLst>
            <pc:docMk/>
            <pc:sldMk cId="783368005" sldId="368"/>
            <ac:picMk id="9" creationId="{68840EF4-0C40-B69B-3780-ABFFFA1C0316}"/>
          </ac:picMkLst>
        </pc:picChg>
      </pc:sldChg>
      <pc:sldChg chg="del mod modShow">
        <pc:chgData name="Martin Geiger (Psychology)" userId="8f06b308-1267-4aba-9ebb-7f4bffdc13c4" providerId="ADAL" clId="{D70886F7-6494-4699-AC17-9EDADE738AC5}" dt="2024-05-15T08:31:56.355" v="2351" actId="47"/>
        <pc:sldMkLst>
          <pc:docMk/>
          <pc:sldMk cId="3444630012" sldId="369"/>
        </pc:sldMkLst>
      </pc:sldChg>
      <pc:sldChg chg="addSp delSp modSp mod modTransition">
        <pc:chgData name="Martin Geiger (Psychology)" userId="8f06b308-1267-4aba-9ebb-7f4bffdc13c4" providerId="ADAL" clId="{D70886F7-6494-4699-AC17-9EDADE738AC5}" dt="2024-05-15T07:01:18.786" v="2137" actId="1076"/>
        <pc:sldMkLst>
          <pc:docMk/>
          <pc:sldMk cId="3300926598" sldId="370"/>
        </pc:sldMkLst>
        <pc:spChg chg="add del mod">
          <ac:chgData name="Martin Geiger (Psychology)" userId="8f06b308-1267-4aba-9ebb-7f4bffdc13c4" providerId="ADAL" clId="{D70886F7-6494-4699-AC17-9EDADE738AC5}" dt="2024-05-15T04:32:40.108" v="608" actId="478"/>
          <ac:spMkLst>
            <pc:docMk/>
            <pc:sldMk cId="3300926598" sldId="370"/>
            <ac:spMk id="4" creationId="{60F06DB2-6592-A935-3D6F-7149E532A078}"/>
          </ac:spMkLst>
        </pc:spChg>
        <pc:spChg chg="add mod">
          <ac:chgData name="Martin Geiger (Psychology)" userId="8f06b308-1267-4aba-9ebb-7f4bffdc13c4" providerId="ADAL" clId="{D70886F7-6494-4699-AC17-9EDADE738AC5}" dt="2024-05-15T04:33:08.049" v="620" actId="1076"/>
          <ac:spMkLst>
            <pc:docMk/>
            <pc:sldMk cId="3300926598" sldId="370"/>
            <ac:spMk id="7" creationId="{E115B832-5E39-576B-242E-5373697FDE2F}"/>
          </ac:spMkLst>
        </pc:spChg>
        <pc:spChg chg="add mod ord">
          <ac:chgData name="Martin Geiger (Psychology)" userId="8f06b308-1267-4aba-9ebb-7f4bffdc13c4" providerId="ADAL" clId="{D70886F7-6494-4699-AC17-9EDADE738AC5}" dt="2024-05-15T07:01:12.268" v="2136" actId="1076"/>
          <ac:spMkLst>
            <pc:docMk/>
            <pc:sldMk cId="3300926598" sldId="370"/>
            <ac:spMk id="12" creationId="{C81CEC04-4676-CEF4-A097-7886F28F38A6}"/>
          </ac:spMkLst>
        </pc:spChg>
        <pc:spChg chg="add mod ord">
          <ac:chgData name="Martin Geiger (Psychology)" userId="8f06b308-1267-4aba-9ebb-7f4bffdc13c4" providerId="ADAL" clId="{D70886F7-6494-4699-AC17-9EDADE738AC5}" dt="2024-05-15T07:01:18.786" v="2137" actId="1076"/>
          <ac:spMkLst>
            <pc:docMk/>
            <pc:sldMk cId="3300926598" sldId="370"/>
            <ac:spMk id="14" creationId="{82F32949-4A44-4710-8849-D2FFBCE2D947}"/>
          </ac:spMkLst>
        </pc:spChg>
        <pc:spChg chg="del">
          <ac:chgData name="Martin Geiger (Psychology)" userId="8f06b308-1267-4aba-9ebb-7f4bffdc13c4" providerId="ADAL" clId="{D70886F7-6494-4699-AC17-9EDADE738AC5}" dt="2024-05-15T04:32:43.666" v="611" actId="478"/>
          <ac:spMkLst>
            <pc:docMk/>
            <pc:sldMk cId="3300926598" sldId="370"/>
            <ac:spMk id="18" creationId="{AF291CD3-1420-0351-767B-2C55339C02DA}"/>
          </ac:spMkLst>
        </pc:spChg>
        <pc:spChg chg="del">
          <ac:chgData name="Martin Geiger (Psychology)" userId="8f06b308-1267-4aba-9ebb-7f4bffdc13c4" providerId="ADAL" clId="{D70886F7-6494-4699-AC17-9EDADE738AC5}" dt="2024-05-15T04:32:45.109" v="612" actId="478"/>
          <ac:spMkLst>
            <pc:docMk/>
            <pc:sldMk cId="3300926598" sldId="370"/>
            <ac:spMk id="19" creationId="{E4766370-F10F-0F50-5645-008622D8C6B5}"/>
          </ac:spMkLst>
        </pc:spChg>
        <pc:spChg chg="del mod">
          <ac:chgData name="Martin Geiger (Psychology)" userId="8f06b308-1267-4aba-9ebb-7f4bffdc13c4" providerId="ADAL" clId="{D70886F7-6494-4699-AC17-9EDADE738AC5}" dt="2024-05-15T04:32:42.093" v="610" actId="478"/>
          <ac:spMkLst>
            <pc:docMk/>
            <pc:sldMk cId="3300926598" sldId="370"/>
            <ac:spMk id="21" creationId="{89657A07-7100-13E4-6C7C-4BDABF26E960}"/>
          </ac:spMkLst>
        </pc:spChg>
        <pc:spChg chg="mod">
          <ac:chgData name="Martin Geiger (Psychology)" userId="8f06b308-1267-4aba-9ebb-7f4bffdc13c4" providerId="ADAL" clId="{D70886F7-6494-4699-AC17-9EDADE738AC5}" dt="2024-05-15T04:33:15.414" v="622" actId="1076"/>
          <ac:spMkLst>
            <pc:docMk/>
            <pc:sldMk cId="3300926598" sldId="370"/>
            <ac:spMk id="22" creationId="{FC709881-FC4C-6A2B-4AD2-5A59F0353F7C}"/>
          </ac:spMkLst>
        </pc:spChg>
        <pc:spChg chg="del mod">
          <ac:chgData name="Martin Geiger (Psychology)" userId="8f06b308-1267-4aba-9ebb-7f4bffdc13c4" providerId="ADAL" clId="{D70886F7-6494-4699-AC17-9EDADE738AC5}" dt="2024-05-15T04:33:09.746" v="621" actId="478"/>
          <ac:spMkLst>
            <pc:docMk/>
            <pc:sldMk cId="3300926598" sldId="370"/>
            <ac:spMk id="23" creationId="{6E9D34EA-1C36-8C06-FE4E-DE41FFC7A4CC}"/>
          </ac:spMkLst>
        </pc:spChg>
        <pc:picChg chg="del">
          <ac:chgData name="Martin Geiger (Psychology)" userId="8f06b308-1267-4aba-9ebb-7f4bffdc13c4" providerId="ADAL" clId="{D70886F7-6494-4699-AC17-9EDADE738AC5}" dt="2024-05-15T04:32:38.006" v="606" actId="478"/>
          <ac:picMkLst>
            <pc:docMk/>
            <pc:sldMk cId="3300926598" sldId="370"/>
            <ac:picMk id="3" creationId="{7734E76B-9C4C-EFA2-4BAC-DFEA6DC5ECE9}"/>
          </ac:picMkLst>
        </pc:picChg>
        <pc:picChg chg="del">
          <ac:chgData name="Martin Geiger (Psychology)" userId="8f06b308-1267-4aba-9ebb-7f4bffdc13c4" providerId="ADAL" clId="{D70886F7-6494-4699-AC17-9EDADE738AC5}" dt="2024-05-15T04:32:39.481" v="607" actId="478"/>
          <ac:picMkLst>
            <pc:docMk/>
            <pc:sldMk cId="3300926598" sldId="370"/>
            <ac:picMk id="5" creationId="{1A098FD5-D2FA-2040-26A5-45AB7A69723F}"/>
          </ac:picMkLst>
        </pc:picChg>
        <pc:picChg chg="add mod ord">
          <ac:chgData name="Martin Geiger (Psychology)" userId="8f06b308-1267-4aba-9ebb-7f4bffdc13c4" providerId="ADAL" clId="{D70886F7-6494-4699-AC17-9EDADE738AC5}" dt="2024-05-15T07:01:18.786" v="2137" actId="1076"/>
          <ac:picMkLst>
            <pc:docMk/>
            <pc:sldMk cId="3300926598" sldId="370"/>
            <ac:picMk id="8" creationId="{0427F60F-ADCD-A3F8-4CBF-F0B2F65A1476}"/>
          </ac:picMkLst>
        </pc:picChg>
        <pc:picChg chg="del">
          <ac:chgData name="Martin Geiger (Psychology)" userId="8f06b308-1267-4aba-9ebb-7f4bffdc13c4" providerId="ADAL" clId="{D70886F7-6494-4699-AC17-9EDADE738AC5}" dt="2024-05-15T04:32:37.620" v="605" actId="478"/>
          <ac:picMkLst>
            <pc:docMk/>
            <pc:sldMk cId="3300926598" sldId="370"/>
            <ac:picMk id="9" creationId="{2CD88E05-28E7-9702-64B4-A9AF527C931A}"/>
          </ac:picMkLst>
        </pc:picChg>
        <pc:picChg chg="add mod ord">
          <ac:chgData name="Martin Geiger (Psychology)" userId="8f06b308-1267-4aba-9ebb-7f4bffdc13c4" providerId="ADAL" clId="{D70886F7-6494-4699-AC17-9EDADE738AC5}" dt="2024-05-15T07:01:12.268" v="2136" actId="1076"/>
          <ac:picMkLst>
            <pc:docMk/>
            <pc:sldMk cId="3300926598" sldId="370"/>
            <ac:picMk id="10" creationId="{7C17A55D-6AE5-81DA-1485-13236FB82F80}"/>
          </ac:picMkLst>
        </pc:picChg>
        <pc:picChg chg="del">
          <ac:chgData name="Martin Geiger (Psychology)" userId="8f06b308-1267-4aba-9ebb-7f4bffdc13c4" providerId="ADAL" clId="{D70886F7-6494-4699-AC17-9EDADE738AC5}" dt="2024-05-15T04:32:37.145" v="604" actId="478"/>
          <ac:picMkLst>
            <pc:docMk/>
            <pc:sldMk cId="3300926598" sldId="370"/>
            <ac:picMk id="13" creationId="{0D7F8453-69F4-6EE9-CC6F-BEF87D71A1E0}"/>
          </ac:picMkLst>
        </pc:picChg>
        <pc:picChg chg="del">
          <ac:chgData name="Martin Geiger (Psychology)" userId="8f06b308-1267-4aba-9ebb-7f4bffdc13c4" providerId="ADAL" clId="{D70886F7-6494-4699-AC17-9EDADE738AC5}" dt="2024-05-15T04:32:36.754" v="603" actId="478"/>
          <ac:picMkLst>
            <pc:docMk/>
            <pc:sldMk cId="3300926598" sldId="370"/>
            <ac:picMk id="15" creationId="{97F5304B-3180-7EFD-2F77-A262AC4FEAA7}"/>
          </ac:picMkLst>
        </pc:picChg>
      </pc:sldChg>
      <pc:sldChg chg="addSp delSp modSp mod modTransition">
        <pc:chgData name="Martin Geiger (Psychology)" userId="8f06b308-1267-4aba-9ebb-7f4bffdc13c4" providerId="ADAL" clId="{D70886F7-6494-4699-AC17-9EDADE738AC5}" dt="2024-05-15T07:20:01.181" v="2173" actId="1076"/>
        <pc:sldMkLst>
          <pc:docMk/>
          <pc:sldMk cId="924698747" sldId="371"/>
        </pc:sldMkLst>
        <pc:spChg chg="add mod">
          <ac:chgData name="Martin Geiger (Psychology)" userId="8f06b308-1267-4aba-9ebb-7f4bffdc13c4" providerId="ADAL" clId="{D70886F7-6494-4699-AC17-9EDADE738AC5}" dt="2024-05-15T04:21:18.146" v="493" actId="1076"/>
          <ac:spMkLst>
            <pc:docMk/>
            <pc:sldMk cId="924698747" sldId="371"/>
            <ac:spMk id="4" creationId="{B887097F-354A-7603-0690-962485B4CBB9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0" creationId="{61F7047A-B7AA-C29B-3F67-60E5107598C9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1" creationId="{6C0ED4B6-E55F-2413-7591-4A1ECBD1A5CE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2" creationId="{A7A951FC-A9DF-6FB0-7412-258971FE9B11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3" creationId="{8F9500FA-D5EA-6C2C-8232-46CC4E9AB628}"/>
          </ac:spMkLst>
        </pc:spChg>
        <pc:spChg chg="mod">
          <ac:chgData name="Martin Geiger (Psychology)" userId="8f06b308-1267-4aba-9ebb-7f4bffdc13c4" providerId="ADAL" clId="{D70886F7-6494-4699-AC17-9EDADE738AC5}" dt="2024-05-15T07:20:01.181" v="2173" actId="1076"/>
          <ac:spMkLst>
            <pc:docMk/>
            <pc:sldMk cId="924698747" sldId="371"/>
            <ac:spMk id="14" creationId="{347B54F5-D215-B359-65C1-9EE673AB2655}"/>
          </ac:spMkLst>
        </pc:spChg>
        <pc:spChg chg="add mod">
          <ac:chgData name="Martin Geiger (Psychology)" userId="8f06b308-1267-4aba-9ebb-7f4bffdc13c4" providerId="ADAL" clId="{D70886F7-6494-4699-AC17-9EDADE738AC5}" dt="2024-05-15T04:21:18.146" v="493" actId="1076"/>
          <ac:spMkLst>
            <pc:docMk/>
            <pc:sldMk cId="924698747" sldId="371"/>
            <ac:spMk id="15" creationId="{1EA3A2F6-0E38-E209-B7F4-89B71EA1751A}"/>
          </ac:spMkLst>
        </pc:spChg>
        <pc:spChg chg="add mod">
          <ac:chgData name="Martin Geiger (Psychology)" userId="8f06b308-1267-4aba-9ebb-7f4bffdc13c4" providerId="ADAL" clId="{D70886F7-6494-4699-AC17-9EDADE738AC5}" dt="2024-05-15T04:19:41.500" v="487" actId="1076"/>
          <ac:spMkLst>
            <pc:docMk/>
            <pc:sldMk cId="924698747" sldId="371"/>
            <ac:spMk id="16" creationId="{743B2E83-8833-4B5C-DAA5-E9B0592A46CD}"/>
          </ac:spMkLst>
        </pc:spChg>
        <pc:spChg chg="add mod">
          <ac:chgData name="Martin Geiger (Psychology)" userId="8f06b308-1267-4aba-9ebb-7f4bffdc13c4" providerId="ADAL" clId="{D70886F7-6494-4699-AC17-9EDADE738AC5}" dt="2024-05-15T04:21:24.927" v="496" actId="1076"/>
          <ac:spMkLst>
            <pc:docMk/>
            <pc:sldMk cId="924698747" sldId="371"/>
            <ac:spMk id="17" creationId="{668B7C97-C533-4A6E-E64C-DE880FD7140B}"/>
          </ac:spMkLst>
        </pc:spChg>
        <pc:spChg chg="add mod">
          <ac:chgData name="Martin Geiger (Psychology)" userId="8f06b308-1267-4aba-9ebb-7f4bffdc13c4" providerId="ADAL" clId="{D70886F7-6494-4699-AC17-9EDADE738AC5}" dt="2024-05-15T04:21:28.744" v="498" actId="1076"/>
          <ac:spMkLst>
            <pc:docMk/>
            <pc:sldMk cId="924698747" sldId="371"/>
            <ac:spMk id="18" creationId="{61AEAAED-6935-DFE9-2444-30B763F80561}"/>
          </ac:spMkLst>
        </pc:spChg>
        <pc:spChg chg="add mod">
          <ac:chgData name="Martin Geiger (Psychology)" userId="8f06b308-1267-4aba-9ebb-7f4bffdc13c4" providerId="ADAL" clId="{D70886F7-6494-4699-AC17-9EDADE738AC5}" dt="2024-05-15T04:21:27.259" v="497" actId="1076"/>
          <ac:spMkLst>
            <pc:docMk/>
            <pc:sldMk cId="924698747" sldId="371"/>
            <ac:spMk id="20" creationId="{BEFDD87C-BF63-A7AD-3AFD-3ADC1BDBCAC6}"/>
          </ac:spMkLst>
        </pc:spChg>
        <pc:spChg chg="add del mod">
          <ac:chgData name="Martin Geiger (Psychology)" userId="8f06b308-1267-4aba-9ebb-7f4bffdc13c4" providerId="ADAL" clId="{D70886F7-6494-4699-AC17-9EDADE738AC5}" dt="2024-05-15T04:20:49.935" v="490" actId="478"/>
          <ac:spMkLst>
            <pc:docMk/>
            <pc:sldMk cId="924698747" sldId="371"/>
            <ac:spMk id="32" creationId="{EBEA9623-B587-49E4-5E37-5D8162BE24C2}"/>
          </ac:spMkLst>
        </pc:spChg>
        <pc:spChg chg="add del mod">
          <ac:chgData name="Martin Geiger (Psychology)" userId="8f06b308-1267-4aba-9ebb-7f4bffdc13c4" providerId="ADAL" clId="{D70886F7-6494-4699-AC17-9EDADE738AC5}" dt="2024-05-15T04:20:49.935" v="490" actId="478"/>
          <ac:spMkLst>
            <pc:docMk/>
            <pc:sldMk cId="924698747" sldId="371"/>
            <ac:spMk id="33" creationId="{F5596622-4AF9-D8A3-5022-B6E766E8BC91}"/>
          </ac:spMkLst>
        </pc:spChg>
        <pc:spChg chg="add del mod">
          <ac:chgData name="Martin Geiger (Psychology)" userId="8f06b308-1267-4aba-9ebb-7f4bffdc13c4" providerId="ADAL" clId="{D70886F7-6494-4699-AC17-9EDADE738AC5}" dt="2024-05-15T04:20:49.935" v="490" actId="478"/>
          <ac:spMkLst>
            <pc:docMk/>
            <pc:sldMk cId="924698747" sldId="371"/>
            <ac:spMk id="34" creationId="{BA90B545-5455-174D-CB92-C40C6B1989C7}"/>
          </ac:spMkLst>
        </pc:spChg>
        <pc:spChg chg="add del mod">
          <ac:chgData name="Martin Geiger (Psychology)" userId="8f06b308-1267-4aba-9ebb-7f4bffdc13c4" providerId="ADAL" clId="{D70886F7-6494-4699-AC17-9EDADE738AC5}" dt="2024-05-15T04:20:49.935" v="490" actId="478"/>
          <ac:spMkLst>
            <pc:docMk/>
            <pc:sldMk cId="924698747" sldId="371"/>
            <ac:spMk id="35" creationId="{3D8BE501-BF10-A93B-B8CC-1D875CD96E24}"/>
          </ac:spMkLst>
        </pc:spChg>
        <pc:spChg chg="add mod">
          <ac:chgData name="Martin Geiger (Psychology)" userId="8f06b308-1267-4aba-9ebb-7f4bffdc13c4" providerId="ADAL" clId="{D70886F7-6494-4699-AC17-9EDADE738AC5}" dt="2024-05-15T04:21:12.776" v="492" actId="1076"/>
          <ac:spMkLst>
            <pc:docMk/>
            <pc:sldMk cId="924698747" sldId="371"/>
            <ac:spMk id="39" creationId="{A0916BFA-49BD-A96C-1E01-9038358A430A}"/>
          </ac:spMkLst>
        </pc:spChg>
        <pc:picChg chg="add mod">
          <ac:chgData name="Martin Geiger (Psychology)" userId="8f06b308-1267-4aba-9ebb-7f4bffdc13c4" providerId="ADAL" clId="{D70886F7-6494-4699-AC17-9EDADE738AC5}" dt="2024-05-15T04:21:22.011" v="495" actId="1076"/>
          <ac:picMkLst>
            <pc:docMk/>
            <pc:sldMk cId="924698747" sldId="371"/>
            <ac:picMk id="2" creationId="{CAC7174C-29F3-4651-FE4A-625695BB22FD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3" creationId="{814061E1-7BFF-490B-E06F-7BD306FB55A8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5" creationId="{B90A56EA-8422-5285-7990-1406A56E3456}"/>
          </ac:picMkLst>
        </pc:picChg>
        <pc:picChg chg="add mod">
          <ac:chgData name="Martin Geiger (Psychology)" userId="8f06b308-1267-4aba-9ebb-7f4bffdc13c4" providerId="ADAL" clId="{D70886F7-6494-4699-AC17-9EDADE738AC5}" dt="2024-05-15T04:21:18.146" v="493" actId="1076"/>
          <ac:picMkLst>
            <pc:docMk/>
            <pc:sldMk cId="924698747" sldId="371"/>
            <ac:picMk id="8" creationId="{BE9329EB-9486-2432-DCDC-96A65B595833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9" creationId="{68840EF4-0C40-B69B-3780-ABFFFA1C0316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19" creationId="{16F3B49C-E18C-CDBC-907C-529D77994A95}"/>
          </ac:picMkLst>
        </pc:picChg>
        <pc:picChg chg="mod">
          <ac:chgData name="Martin Geiger (Psychology)" userId="8f06b308-1267-4aba-9ebb-7f4bffdc13c4" providerId="ADAL" clId="{D70886F7-6494-4699-AC17-9EDADE738AC5}" dt="2024-05-15T07:20:01.181" v="2173" actId="1076"/>
          <ac:picMkLst>
            <pc:docMk/>
            <pc:sldMk cId="924698747" sldId="371"/>
            <ac:picMk id="21" creationId="{1239B961-C8DA-97C0-EED9-9BC4364A9B22}"/>
          </ac:picMkLst>
        </pc:picChg>
        <pc:picChg chg="add mod">
          <ac:chgData name="Martin Geiger (Psychology)" userId="8f06b308-1267-4aba-9ebb-7f4bffdc13c4" providerId="ADAL" clId="{D70886F7-6494-4699-AC17-9EDADE738AC5}" dt="2024-05-15T04:21:18.146" v="493" actId="1076"/>
          <ac:picMkLst>
            <pc:docMk/>
            <pc:sldMk cId="924698747" sldId="371"/>
            <ac:picMk id="22" creationId="{E89BB025-11D1-9D34-26D9-8B6494A00B36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23" creationId="{3D3F72A7-0681-2ACE-F686-869BF4C877EA}"/>
          </ac:picMkLst>
        </pc:picChg>
        <pc:picChg chg="add del mod">
          <ac:chgData name="Martin Geiger (Psychology)" userId="8f06b308-1267-4aba-9ebb-7f4bffdc13c4" providerId="ADAL" clId="{D70886F7-6494-4699-AC17-9EDADE738AC5}" dt="2024-05-15T04:20:51.948" v="491" actId="478"/>
          <ac:picMkLst>
            <pc:docMk/>
            <pc:sldMk cId="924698747" sldId="371"/>
            <ac:picMk id="27" creationId="{3B9A6F53-4FC5-A92B-D615-193B176CD0F8}"/>
          </ac:picMkLst>
        </pc:picChg>
        <pc:picChg chg="add del mod">
          <ac:chgData name="Martin Geiger (Psychology)" userId="8f06b308-1267-4aba-9ebb-7f4bffdc13c4" providerId="ADAL" clId="{D70886F7-6494-4699-AC17-9EDADE738AC5}" dt="2024-05-15T04:20:51.948" v="491" actId="478"/>
          <ac:picMkLst>
            <pc:docMk/>
            <pc:sldMk cId="924698747" sldId="371"/>
            <ac:picMk id="28" creationId="{ED3EA795-7102-2D13-EA5E-8DA112FA5236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29" creationId="{F00DF1F4-82A9-7517-7841-1DE1F0729784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30" creationId="{0FF351DD-9F36-8C16-188C-9CE3C11C2DA6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36" creationId="{12B60923-8E75-41D9-DBF8-4EC32A14F346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37" creationId="{766C9F81-EDCB-0DF1-B3BE-01BEABC27348}"/>
          </ac:picMkLst>
        </pc:picChg>
        <pc:picChg chg="add del mod">
          <ac:chgData name="Martin Geiger (Psychology)" userId="8f06b308-1267-4aba-9ebb-7f4bffdc13c4" providerId="ADAL" clId="{D70886F7-6494-4699-AC17-9EDADE738AC5}" dt="2024-05-15T04:20:49.935" v="490" actId="478"/>
          <ac:picMkLst>
            <pc:docMk/>
            <pc:sldMk cId="924698747" sldId="371"/>
            <ac:picMk id="38" creationId="{88EF2777-55A7-6DBC-61B5-E36F7377B6A6}"/>
          </ac:picMkLst>
        </pc:picChg>
        <pc:cxnChg chg="add mod">
          <ac:chgData name="Martin Geiger (Psychology)" userId="8f06b308-1267-4aba-9ebb-7f4bffdc13c4" providerId="ADAL" clId="{D70886F7-6494-4699-AC17-9EDADE738AC5}" dt="2024-05-15T04:21:18.146" v="493" actId="1076"/>
          <ac:cxnSpMkLst>
            <pc:docMk/>
            <pc:sldMk cId="924698747" sldId="371"/>
            <ac:cxnSpMk id="7" creationId="{36906669-EF06-8FB5-BE54-B74E0DB18472}"/>
          </ac:cxnSpMkLst>
        </pc:cxnChg>
        <pc:cxnChg chg="add del mod">
          <ac:chgData name="Martin Geiger (Psychology)" userId="8f06b308-1267-4aba-9ebb-7f4bffdc13c4" providerId="ADAL" clId="{D70886F7-6494-4699-AC17-9EDADE738AC5}" dt="2024-05-15T04:20:49.935" v="490" actId="478"/>
          <ac:cxnSpMkLst>
            <pc:docMk/>
            <pc:sldMk cId="924698747" sldId="371"/>
            <ac:cxnSpMk id="24" creationId="{E514D01F-0D93-7FFB-14E7-5C206C44808F}"/>
          </ac:cxnSpMkLst>
        </pc:cxnChg>
        <pc:cxnChg chg="add del mod">
          <ac:chgData name="Martin Geiger (Psychology)" userId="8f06b308-1267-4aba-9ebb-7f4bffdc13c4" providerId="ADAL" clId="{D70886F7-6494-4699-AC17-9EDADE738AC5}" dt="2024-05-15T04:20:49.935" v="490" actId="478"/>
          <ac:cxnSpMkLst>
            <pc:docMk/>
            <pc:sldMk cId="924698747" sldId="371"/>
            <ac:cxnSpMk id="25" creationId="{448012A3-9EB2-BE5B-881E-92127567E3C7}"/>
          </ac:cxnSpMkLst>
        </pc:cxnChg>
        <pc:cxnChg chg="add del mod">
          <ac:chgData name="Martin Geiger (Psychology)" userId="8f06b308-1267-4aba-9ebb-7f4bffdc13c4" providerId="ADAL" clId="{D70886F7-6494-4699-AC17-9EDADE738AC5}" dt="2024-05-15T04:20:49.935" v="490" actId="478"/>
          <ac:cxnSpMkLst>
            <pc:docMk/>
            <pc:sldMk cId="924698747" sldId="371"/>
            <ac:cxnSpMk id="26" creationId="{A5039CF2-C28F-9A9B-513F-8D93E6F71954}"/>
          </ac:cxnSpMkLst>
        </pc:cxnChg>
        <pc:cxnChg chg="add del mod">
          <ac:chgData name="Martin Geiger (Psychology)" userId="8f06b308-1267-4aba-9ebb-7f4bffdc13c4" providerId="ADAL" clId="{D70886F7-6494-4699-AC17-9EDADE738AC5}" dt="2024-05-15T04:20:49.935" v="490" actId="478"/>
          <ac:cxnSpMkLst>
            <pc:docMk/>
            <pc:sldMk cId="924698747" sldId="371"/>
            <ac:cxnSpMk id="31" creationId="{BF8EC677-1D2A-C43F-F6D8-BF977DB7752B}"/>
          </ac:cxnSpMkLst>
        </pc:cxnChg>
      </pc:sldChg>
      <pc:sldChg chg="addSp delSp modSp mod modTransition">
        <pc:chgData name="Martin Geiger (Psychology)" userId="8f06b308-1267-4aba-9ebb-7f4bffdc13c4" providerId="ADAL" clId="{D70886F7-6494-4699-AC17-9EDADE738AC5}" dt="2024-05-15T06:46:11.329" v="1962" actId="404"/>
        <pc:sldMkLst>
          <pc:docMk/>
          <pc:sldMk cId="2286464297" sldId="372"/>
        </pc:sldMkLst>
        <pc:spChg chg="add del mod">
          <ac:chgData name="Martin Geiger (Psychology)" userId="8f06b308-1267-4aba-9ebb-7f4bffdc13c4" providerId="ADAL" clId="{D70886F7-6494-4699-AC17-9EDADE738AC5}" dt="2024-05-15T06:45:05.554" v="1931"/>
          <ac:spMkLst>
            <pc:docMk/>
            <pc:sldMk cId="2286464297" sldId="372"/>
            <ac:spMk id="2" creationId="{0C84709C-D40B-71C7-0468-A49E16897731}"/>
          </ac:spMkLst>
        </pc:spChg>
        <pc:spChg chg="mod">
          <ac:chgData name="Martin Geiger (Psychology)" userId="8f06b308-1267-4aba-9ebb-7f4bffdc13c4" providerId="ADAL" clId="{D70886F7-6494-4699-AC17-9EDADE738AC5}" dt="2024-05-15T06:46:11.329" v="1962" actId="404"/>
          <ac:spMkLst>
            <pc:docMk/>
            <pc:sldMk cId="2286464297" sldId="372"/>
            <ac:spMk id="6" creationId="{849075DF-A6E4-5C27-C979-E53BDE47B9BC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12" creationId="{A7A951FC-A9DF-6FB0-7412-258971FE9B11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13" creationId="{8F9500FA-D5EA-6C2C-8232-46CC4E9AB628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14" creationId="{347B54F5-D215-B359-65C1-9EE673AB2655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19" creationId="{C873411D-FD95-644C-E09D-06C65880C47F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0" creationId="{B71ED6C2-A3B3-676B-B354-1C97DC616B42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1" creationId="{CF4EBF15-ED2F-D70D-7EE6-5627357EB352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2" creationId="{54B302F6-D97A-ABF0-ADCD-27627FA99E8F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3" creationId="{48E2B779-D8FC-E3A2-58E5-D24E2F56BC79}"/>
          </ac:spMkLst>
        </pc:spChg>
        <pc:spChg chg="mod">
          <ac:chgData name="Martin Geiger (Psychology)" userId="8f06b308-1267-4aba-9ebb-7f4bffdc13c4" providerId="ADAL" clId="{D70886F7-6494-4699-AC17-9EDADE738AC5}" dt="2024-05-15T06:45:47.470" v="1960" actId="1076"/>
          <ac:spMkLst>
            <pc:docMk/>
            <pc:sldMk cId="2286464297" sldId="372"/>
            <ac:spMk id="24" creationId="{7004FB62-9FF8-9CAB-99EC-2C254B0A3DEA}"/>
          </ac:spMkLst>
        </pc:spChg>
        <pc:picChg chg="mod">
          <ac:chgData name="Martin Geiger (Psychology)" userId="8f06b308-1267-4aba-9ebb-7f4bffdc13c4" providerId="ADAL" clId="{D70886F7-6494-4699-AC17-9EDADE738AC5}" dt="2024-05-15T06:45:47.470" v="1960" actId="1076"/>
          <ac:picMkLst>
            <pc:docMk/>
            <pc:sldMk cId="2286464297" sldId="372"/>
            <ac:picMk id="8" creationId="{306C794A-9924-EC67-4817-CA4B1969F051}"/>
          </ac:picMkLst>
        </pc:picChg>
        <pc:picChg chg="mod">
          <ac:chgData name="Martin Geiger (Psychology)" userId="8f06b308-1267-4aba-9ebb-7f4bffdc13c4" providerId="ADAL" clId="{D70886F7-6494-4699-AC17-9EDADE738AC5}" dt="2024-05-15T06:45:47.470" v="1960" actId="1076"/>
          <ac:picMkLst>
            <pc:docMk/>
            <pc:sldMk cId="2286464297" sldId="372"/>
            <ac:picMk id="16" creationId="{4A9598D2-DA86-ABD0-AEE6-51FC69DDEBC0}"/>
          </ac:picMkLst>
        </pc:picChg>
        <pc:picChg chg="mod">
          <ac:chgData name="Martin Geiger (Psychology)" userId="8f06b308-1267-4aba-9ebb-7f4bffdc13c4" providerId="ADAL" clId="{D70886F7-6494-4699-AC17-9EDADE738AC5}" dt="2024-05-15T06:45:47.470" v="1960" actId="1076"/>
          <ac:picMkLst>
            <pc:docMk/>
            <pc:sldMk cId="2286464297" sldId="372"/>
            <ac:picMk id="18" creationId="{012D23DA-4061-F406-D543-74EB9C79BE1F}"/>
          </ac:picMkLst>
        </pc:picChg>
      </pc:sldChg>
      <pc:sldChg chg="addSp delSp modSp mod modTransition">
        <pc:chgData name="Martin Geiger (Psychology)" userId="8f06b308-1267-4aba-9ebb-7f4bffdc13c4" providerId="ADAL" clId="{D70886F7-6494-4699-AC17-9EDADE738AC5}" dt="2024-05-15T08:29:57.194" v="2341" actId="1076"/>
        <pc:sldMkLst>
          <pc:docMk/>
          <pc:sldMk cId="3434718550" sldId="373"/>
        </pc:sldMkLst>
        <pc:spChg chg="add del mod">
          <ac:chgData name="Martin Geiger (Psychology)" userId="8f06b308-1267-4aba-9ebb-7f4bffdc13c4" providerId="ADAL" clId="{D70886F7-6494-4699-AC17-9EDADE738AC5}" dt="2024-05-15T04:29:36.605" v="557" actId="478"/>
          <ac:spMkLst>
            <pc:docMk/>
            <pc:sldMk cId="3434718550" sldId="373"/>
            <ac:spMk id="2" creationId="{82589FE7-3168-48FD-15A8-B54F85E517CC}"/>
          </ac:spMkLst>
        </pc:spChg>
        <pc:spChg chg="add mod">
          <ac:chgData name="Martin Geiger (Psychology)" userId="8f06b308-1267-4aba-9ebb-7f4bffdc13c4" providerId="ADAL" clId="{D70886F7-6494-4699-AC17-9EDADE738AC5}" dt="2024-05-15T04:29:52.425" v="564" actId="14100"/>
          <ac:spMkLst>
            <pc:docMk/>
            <pc:sldMk cId="3434718550" sldId="373"/>
            <ac:spMk id="3" creationId="{38A1E2A5-42A6-91A9-3725-BC85D7CD84AA}"/>
          </ac:spMkLst>
        </pc:spChg>
        <pc:spChg chg="add mod">
          <ac:chgData name="Martin Geiger (Psychology)" userId="8f06b308-1267-4aba-9ebb-7f4bffdc13c4" providerId="ADAL" clId="{D70886F7-6494-4699-AC17-9EDADE738AC5}" dt="2024-05-15T06:47:21.585" v="2021"/>
          <ac:spMkLst>
            <pc:docMk/>
            <pc:sldMk cId="3434718550" sldId="373"/>
            <ac:spMk id="4" creationId="{4D3589AA-0315-8D98-0FFB-8942DDEE96DB}"/>
          </ac:spMkLst>
        </pc:spChg>
        <pc:spChg chg="del">
          <ac:chgData name="Martin Geiger (Psychology)" userId="8f06b308-1267-4aba-9ebb-7f4bffdc13c4" providerId="ADAL" clId="{D70886F7-6494-4699-AC17-9EDADE738AC5}" dt="2024-05-15T06:47:21.229" v="2020" actId="478"/>
          <ac:spMkLst>
            <pc:docMk/>
            <pc:sldMk cId="3434718550" sldId="373"/>
            <ac:spMk id="9" creationId="{F3BEF7AD-3D8D-B576-C304-C3D8355528C2}"/>
          </ac:spMkLst>
        </pc:spChg>
        <pc:graphicFrameChg chg="add del mod ord">
          <ac:chgData name="Martin Geiger (Psychology)" userId="8f06b308-1267-4aba-9ebb-7f4bffdc13c4" providerId="ADAL" clId="{D70886F7-6494-4699-AC17-9EDADE738AC5}" dt="2024-05-15T06:59:53.777" v="2126" actId="478"/>
          <ac:graphicFrameMkLst>
            <pc:docMk/>
            <pc:sldMk cId="3434718550" sldId="373"/>
            <ac:graphicFrameMk id="5" creationId="{625CB588-2C08-683B-4994-48F18DBB6E16}"/>
          </ac:graphicFrameMkLst>
        </pc:graphicFrameChg>
        <pc:graphicFrameChg chg="add del mod ord">
          <ac:chgData name="Martin Geiger (Psychology)" userId="8f06b308-1267-4aba-9ebb-7f4bffdc13c4" providerId="ADAL" clId="{D70886F7-6494-4699-AC17-9EDADE738AC5}" dt="2024-05-15T06:59:56.281" v="2128" actId="478"/>
          <ac:graphicFrameMkLst>
            <pc:docMk/>
            <pc:sldMk cId="3434718550" sldId="373"/>
            <ac:graphicFrameMk id="7" creationId="{3B1E1308-8293-DD15-0614-505FEC188068}"/>
          </ac:graphicFrameMkLst>
        </pc:graphicFrameChg>
        <pc:graphicFrameChg chg="add del mod ord">
          <ac:chgData name="Martin Geiger (Psychology)" userId="8f06b308-1267-4aba-9ebb-7f4bffdc13c4" providerId="ADAL" clId="{D70886F7-6494-4699-AC17-9EDADE738AC5}" dt="2024-05-15T06:59:55.080" v="2127" actId="478"/>
          <ac:graphicFrameMkLst>
            <pc:docMk/>
            <pc:sldMk cId="3434718550" sldId="373"/>
            <ac:graphicFrameMk id="8" creationId="{7A3F7997-766F-54F0-8EF4-5599B4C20C44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7:16.204" v="2326" actId="478"/>
          <ac:graphicFrameMkLst>
            <pc:docMk/>
            <pc:sldMk cId="3434718550" sldId="373"/>
            <ac:graphicFrameMk id="10" creationId="{74E0F3C1-0A97-0816-369C-CFAF4E78EEBF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6:59:25.328" v="2121" actId="1076"/>
          <ac:graphicFrameMkLst>
            <pc:docMk/>
            <pc:sldMk cId="3434718550" sldId="373"/>
            <ac:graphicFrameMk id="11" creationId="{B1812F1A-14DC-E5F7-E696-FA10B621DAE0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6:59:27.174" v="2123" actId="1076"/>
          <ac:graphicFrameMkLst>
            <pc:docMk/>
            <pc:sldMk cId="3434718550" sldId="373"/>
            <ac:graphicFrameMk id="12" creationId="{267E9C33-107E-DC62-4868-79F4D10D68EB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23.871" v="517" actId="478"/>
          <ac:graphicFrameMkLst>
            <pc:docMk/>
            <pc:sldMk cId="3434718550" sldId="373"/>
            <ac:graphicFrameMk id="13" creationId="{B14A756C-72DF-B470-8FA9-71FA09A08D79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23.871" v="517" actId="478"/>
          <ac:graphicFrameMkLst>
            <pc:docMk/>
            <pc:sldMk cId="3434718550" sldId="373"/>
            <ac:graphicFrameMk id="14" creationId="{B82EDEEF-C6BC-EFBF-E177-F444A2D17EC2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23.871" v="517" actId="478"/>
          <ac:graphicFrameMkLst>
            <pc:docMk/>
            <pc:sldMk cId="3434718550" sldId="373"/>
            <ac:graphicFrameMk id="15" creationId="{51DEECF9-82DE-A843-B3FD-9B56F1AFBDB7}"/>
          </ac:graphicFrameMkLst>
        </pc:graphicFrameChg>
        <pc:graphicFrameChg chg="add del mod modGraphic">
          <ac:chgData name="Martin Geiger (Psychology)" userId="8f06b308-1267-4aba-9ebb-7f4bffdc13c4" providerId="ADAL" clId="{D70886F7-6494-4699-AC17-9EDADE738AC5}" dt="2024-05-15T08:26:07.510" v="2320" actId="478"/>
          <ac:graphicFrameMkLst>
            <pc:docMk/>
            <pc:sldMk cId="3434718550" sldId="373"/>
            <ac:graphicFrameMk id="16" creationId="{77490D6E-2F64-1097-04EA-1069B6D634BA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7:16.204" v="2326" actId="478"/>
          <ac:graphicFrameMkLst>
            <pc:docMk/>
            <pc:sldMk cId="3434718550" sldId="373"/>
            <ac:graphicFrameMk id="17" creationId="{59191625-E340-366E-D399-2DE2A61192A8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6:59:22.787" v="2119" actId="1076"/>
          <ac:graphicFrameMkLst>
            <pc:docMk/>
            <pc:sldMk cId="3434718550" sldId="373"/>
            <ac:graphicFrameMk id="18" creationId="{C0DDC7F7-4690-CA2E-7AF0-4E05E2A25CAA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7:16.204" v="2326" actId="478"/>
          <ac:graphicFrameMkLst>
            <pc:docMk/>
            <pc:sldMk cId="3434718550" sldId="373"/>
            <ac:graphicFrameMk id="19" creationId="{6D9AD49C-EF7D-80C0-01AC-CC206CBB5913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8:51.251" v="2332" actId="478"/>
          <ac:graphicFrameMkLst>
            <pc:docMk/>
            <pc:sldMk cId="3434718550" sldId="373"/>
            <ac:graphicFrameMk id="20" creationId="{90FC62EE-ED2C-4B7C-A51E-686B40E4AC9C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8:51.251" v="2332" actId="478"/>
          <ac:graphicFrameMkLst>
            <pc:docMk/>
            <pc:sldMk cId="3434718550" sldId="373"/>
            <ac:graphicFrameMk id="23" creationId="{6FBDEB9B-FAA6-37B8-95E9-DD916392CAD8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28:51.251" v="2332" actId="478"/>
          <ac:graphicFrameMkLst>
            <pc:docMk/>
            <pc:sldMk cId="3434718550" sldId="373"/>
            <ac:graphicFrameMk id="24" creationId="{788CC088-A923-0725-4833-D66DB8A94CE1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8:29:23.187" v="2337" actId="167"/>
          <ac:graphicFrameMkLst>
            <pc:docMk/>
            <pc:sldMk cId="3434718550" sldId="373"/>
            <ac:graphicFrameMk id="25" creationId="{C19B6FB0-D265-6884-C3F1-2F9B78E5841A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8:29:23.187" v="2337" actId="167"/>
          <ac:graphicFrameMkLst>
            <pc:docMk/>
            <pc:sldMk cId="3434718550" sldId="373"/>
            <ac:graphicFrameMk id="27" creationId="{C259C78F-C030-A78C-3B30-93177BB615BD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8:29:23.187" v="2337" actId="167"/>
          <ac:graphicFrameMkLst>
            <pc:docMk/>
            <pc:sldMk cId="3434718550" sldId="373"/>
            <ac:graphicFrameMk id="29" creationId="{42D0EC07-CACB-65F8-D901-4AB5C1BEA487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8:29:49.616" v="2340" actId="1076"/>
          <ac:graphicFrameMkLst>
            <pc:docMk/>
            <pc:sldMk cId="3434718550" sldId="373"/>
            <ac:graphicFrameMk id="31" creationId="{F797545C-F067-7243-4BB0-788BE40659AB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8:29:34.754" v="2339" actId="1076"/>
          <ac:graphicFrameMkLst>
            <pc:docMk/>
            <pc:sldMk cId="3434718550" sldId="373"/>
            <ac:graphicFrameMk id="32" creationId="{3E3632DB-F292-69D5-8740-8979438FE01E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8:29:57.194" v="2341" actId="1076"/>
          <ac:graphicFrameMkLst>
            <pc:docMk/>
            <pc:sldMk cId="3434718550" sldId="373"/>
            <ac:graphicFrameMk id="33" creationId="{ECEC5102-81E9-828C-8CDB-71627C0C18C0}"/>
          </ac:graphicFrameMkLst>
        </pc:graphicFrameChg>
        <pc:picChg chg="mod ord">
          <ac:chgData name="Martin Geiger (Psychology)" userId="8f06b308-1267-4aba-9ebb-7f4bffdc13c4" providerId="ADAL" clId="{D70886F7-6494-4699-AC17-9EDADE738AC5}" dt="2024-05-15T06:47:36.673" v="2024" actId="1076"/>
          <ac:picMkLst>
            <pc:docMk/>
            <pc:sldMk cId="3434718550" sldId="373"/>
            <ac:picMk id="26" creationId="{AAC29BC7-DBE2-C26C-CEAB-425FB1043FB6}"/>
          </ac:picMkLst>
        </pc:picChg>
      </pc:sldChg>
      <pc:sldChg chg="ord">
        <pc:chgData name="Martin Geiger (Psychology)" userId="8f06b308-1267-4aba-9ebb-7f4bffdc13c4" providerId="ADAL" clId="{D70886F7-6494-4699-AC17-9EDADE738AC5}" dt="2024-05-15T08:32:53.278" v="2362"/>
        <pc:sldMkLst>
          <pc:docMk/>
          <pc:sldMk cId="2009409512" sldId="374"/>
        </pc:sldMkLst>
      </pc:sldChg>
      <pc:sldChg chg="addSp delSp modSp mod modTransition">
        <pc:chgData name="Martin Geiger (Psychology)" userId="8f06b308-1267-4aba-9ebb-7f4bffdc13c4" providerId="ADAL" clId="{D70886F7-6494-4699-AC17-9EDADE738AC5}" dt="2024-05-15T08:56:34.468" v="2546" actId="478"/>
        <pc:sldMkLst>
          <pc:docMk/>
          <pc:sldMk cId="3603515175" sldId="375"/>
        </pc:sldMkLst>
        <pc:spChg chg="del">
          <ac:chgData name="Martin Geiger (Psychology)" userId="8f06b308-1267-4aba-9ebb-7f4bffdc13c4" providerId="ADAL" clId="{D70886F7-6494-4699-AC17-9EDADE738AC5}" dt="2024-05-15T07:56:00.744" v="2180" actId="478"/>
          <ac:spMkLst>
            <pc:docMk/>
            <pc:sldMk cId="3603515175" sldId="375"/>
            <ac:spMk id="2" creationId="{934EF4B8-1938-BC76-332B-EF6776FAF6F7}"/>
          </ac:spMkLst>
        </pc:spChg>
        <pc:spChg chg="add mod">
          <ac:chgData name="Martin Geiger (Psychology)" userId="8f06b308-1267-4aba-9ebb-7f4bffdc13c4" providerId="ADAL" clId="{D70886F7-6494-4699-AC17-9EDADE738AC5}" dt="2024-05-15T08:56:19.214" v="2542" actId="1076"/>
          <ac:spMkLst>
            <pc:docMk/>
            <pc:sldMk cId="3603515175" sldId="375"/>
            <ac:spMk id="13" creationId="{43752CF7-5A29-CC8A-FED1-6DC75F613D5E}"/>
          </ac:spMkLst>
        </pc:spChg>
        <pc:spChg chg="add mod">
          <ac:chgData name="Martin Geiger (Psychology)" userId="8f06b308-1267-4aba-9ebb-7f4bffdc13c4" providerId="ADAL" clId="{D70886F7-6494-4699-AC17-9EDADE738AC5}" dt="2024-05-15T08:56:16.746" v="2541" actId="1076"/>
          <ac:spMkLst>
            <pc:docMk/>
            <pc:sldMk cId="3603515175" sldId="375"/>
            <ac:spMk id="14" creationId="{98944C08-CFA7-794D-DFB6-CDBAA6AE7A36}"/>
          </ac:spMkLst>
        </pc:spChg>
        <pc:spChg chg="add mod">
          <ac:chgData name="Martin Geiger (Psychology)" userId="8f06b308-1267-4aba-9ebb-7f4bffdc13c4" providerId="ADAL" clId="{D70886F7-6494-4699-AC17-9EDADE738AC5}" dt="2024-05-15T08:56:32.901" v="2545" actId="1076"/>
          <ac:spMkLst>
            <pc:docMk/>
            <pc:sldMk cId="3603515175" sldId="375"/>
            <ac:spMk id="15" creationId="{9DA2B60F-27CA-CD7E-5D50-BDC4FA482DB7}"/>
          </ac:spMkLst>
        </pc:spChg>
        <pc:spChg chg="add mod">
          <ac:chgData name="Martin Geiger (Psychology)" userId="8f06b308-1267-4aba-9ebb-7f4bffdc13c4" providerId="ADAL" clId="{D70886F7-6494-4699-AC17-9EDADE738AC5}" dt="2024-05-15T08:56:23.590" v="2543" actId="1076"/>
          <ac:spMkLst>
            <pc:docMk/>
            <pc:sldMk cId="3603515175" sldId="375"/>
            <ac:spMk id="16" creationId="{EEB20142-DB97-51D3-2D90-CFCCD568A53E}"/>
          </ac:spMkLst>
        </pc:spChg>
        <pc:spChg chg="add mod">
          <ac:chgData name="Martin Geiger (Psychology)" userId="8f06b308-1267-4aba-9ebb-7f4bffdc13c4" providerId="ADAL" clId="{D70886F7-6494-4699-AC17-9EDADE738AC5}" dt="2024-05-15T08:56:25.973" v="2544" actId="1076"/>
          <ac:spMkLst>
            <pc:docMk/>
            <pc:sldMk cId="3603515175" sldId="375"/>
            <ac:spMk id="17" creationId="{74AFFD8D-C101-66E7-A955-9D7C0F50705F}"/>
          </ac:spMkLst>
        </pc:spChg>
        <pc:picChg chg="add del mod">
          <ac:chgData name="Martin Geiger (Psychology)" userId="8f06b308-1267-4aba-9ebb-7f4bffdc13c4" providerId="ADAL" clId="{D70886F7-6494-4699-AC17-9EDADE738AC5}" dt="2024-05-15T07:57:17.648" v="2192" actId="478"/>
          <ac:picMkLst>
            <pc:docMk/>
            <pc:sldMk cId="3603515175" sldId="375"/>
            <ac:picMk id="4" creationId="{BFAE6BD1-7CF7-8D09-BC2D-1D0194703E6F}"/>
          </ac:picMkLst>
        </pc:picChg>
        <pc:picChg chg="del">
          <ac:chgData name="Martin Geiger (Psychology)" userId="8f06b308-1267-4aba-9ebb-7f4bffdc13c4" providerId="ADAL" clId="{D70886F7-6494-4699-AC17-9EDADE738AC5}" dt="2024-05-15T07:55:54.308" v="2176" actId="478"/>
          <ac:picMkLst>
            <pc:docMk/>
            <pc:sldMk cId="3603515175" sldId="375"/>
            <ac:picMk id="5" creationId="{88A04BC6-977D-27D5-7F40-4DC69CA5E395}"/>
          </ac:picMkLst>
        </pc:picChg>
        <pc:picChg chg="add mod">
          <ac:chgData name="Martin Geiger (Psychology)" userId="8f06b308-1267-4aba-9ebb-7f4bffdc13c4" providerId="ADAL" clId="{D70886F7-6494-4699-AC17-9EDADE738AC5}" dt="2024-05-15T07:57:35.887" v="2197" actId="1076"/>
          <ac:picMkLst>
            <pc:docMk/>
            <pc:sldMk cId="3603515175" sldId="375"/>
            <ac:picMk id="7" creationId="{4FBC2CE0-D699-7AFD-EBD2-F70C8715B77C}"/>
          </ac:picMkLst>
        </pc:picChg>
        <pc:picChg chg="add del mod">
          <ac:chgData name="Martin Geiger (Psychology)" userId="8f06b308-1267-4aba-9ebb-7f4bffdc13c4" providerId="ADAL" clId="{D70886F7-6494-4699-AC17-9EDADE738AC5}" dt="2024-05-15T07:57:07.270" v="2188" actId="478"/>
          <ac:picMkLst>
            <pc:docMk/>
            <pc:sldMk cId="3603515175" sldId="375"/>
            <ac:picMk id="9" creationId="{5FF9B47B-5959-2565-407C-C2B8F1453E04}"/>
          </ac:picMkLst>
        </pc:picChg>
        <pc:picChg chg="add mod modCrop">
          <ac:chgData name="Martin Geiger (Psychology)" userId="8f06b308-1267-4aba-9ebb-7f4bffdc13c4" providerId="ADAL" clId="{D70886F7-6494-4699-AC17-9EDADE738AC5}" dt="2024-05-15T08:03:08.354" v="2210" actId="14100"/>
          <ac:picMkLst>
            <pc:docMk/>
            <pc:sldMk cId="3603515175" sldId="375"/>
            <ac:picMk id="11" creationId="{FA8CF980-C2AC-4FEF-690D-81AC69551700}"/>
          </ac:picMkLst>
        </pc:picChg>
        <pc:picChg chg="add del mod">
          <ac:chgData name="Martin Geiger (Psychology)" userId="8f06b308-1267-4aba-9ebb-7f4bffdc13c4" providerId="ADAL" clId="{D70886F7-6494-4699-AC17-9EDADE738AC5}" dt="2024-05-15T08:56:34.468" v="2546" actId="478"/>
          <ac:picMkLst>
            <pc:docMk/>
            <pc:sldMk cId="3603515175" sldId="375"/>
            <ac:picMk id="12" creationId="{89EFA164-6FE3-7DD9-0D15-5601B39DD1E9}"/>
          </ac:picMkLst>
        </pc:picChg>
      </pc:sldChg>
      <pc:sldChg chg="del">
        <pc:chgData name="Martin Geiger (Psychology)" userId="8f06b308-1267-4aba-9ebb-7f4bffdc13c4" providerId="ADAL" clId="{D70886F7-6494-4699-AC17-9EDADE738AC5}" dt="2024-05-15T05:37:41.129" v="1358" actId="47"/>
        <pc:sldMkLst>
          <pc:docMk/>
          <pc:sldMk cId="2519020472" sldId="376"/>
        </pc:sldMkLst>
      </pc:sldChg>
      <pc:sldChg chg="addSp delSp modSp add mod modTransition">
        <pc:chgData name="Martin Geiger (Psychology)" userId="8f06b308-1267-4aba-9ebb-7f4bffdc13c4" providerId="ADAL" clId="{D70886F7-6494-4699-AC17-9EDADE738AC5}" dt="2024-05-15T08:37:44.957" v="2406" actId="20577"/>
        <pc:sldMkLst>
          <pc:docMk/>
          <pc:sldMk cId="4177435627" sldId="377"/>
        </pc:sldMkLst>
        <pc:spChg chg="mod ord">
          <ac:chgData name="Martin Geiger (Psychology)" userId="8f06b308-1267-4aba-9ebb-7f4bffdc13c4" providerId="ADAL" clId="{D70886F7-6494-4699-AC17-9EDADE738AC5}" dt="2024-05-15T08:17:21.527" v="2306" actId="166"/>
          <ac:spMkLst>
            <pc:docMk/>
            <pc:sldMk cId="4177435627" sldId="377"/>
            <ac:spMk id="8" creationId="{0FDDB5D4-92A9-A2B6-2EA0-2156EE94B7DD}"/>
          </ac:spMkLst>
        </pc:spChg>
        <pc:spChg chg="mod ord">
          <ac:chgData name="Martin Geiger (Psychology)" userId="8f06b308-1267-4aba-9ebb-7f4bffdc13c4" providerId="ADAL" clId="{D70886F7-6494-4699-AC17-9EDADE738AC5}" dt="2024-05-15T08:17:21.527" v="2306" actId="166"/>
          <ac:spMkLst>
            <pc:docMk/>
            <pc:sldMk cId="4177435627" sldId="377"/>
            <ac:spMk id="12" creationId="{18074568-2C5B-FA56-56A3-0D0C64A4071C}"/>
          </ac:spMkLst>
        </pc:spChg>
        <pc:spChg chg="del mod ord">
          <ac:chgData name="Martin Geiger (Psychology)" userId="8f06b308-1267-4aba-9ebb-7f4bffdc13c4" providerId="ADAL" clId="{D70886F7-6494-4699-AC17-9EDADE738AC5}" dt="2024-05-15T04:53:01.711" v="918" actId="478"/>
          <ac:spMkLst>
            <pc:docMk/>
            <pc:sldMk cId="4177435627" sldId="377"/>
            <ac:spMk id="13" creationId="{D029BC46-B6D7-A543-3CFB-8A5FBA8400CE}"/>
          </ac:spMkLst>
        </pc:spChg>
        <pc:spChg chg="mod ord">
          <ac:chgData name="Martin Geiger (Psychology)" userId="8f06b308-1267-4aba-9ebb-7f4bffdc13c4" providerId="ADAL" clId="{D70886F7-6494-4699-AC17-9EDADE738AC5}" dt="2024-05-15T08:37:43.128" v="2405" actId="20577"/>
          <ac:spMkLst>
            <pc:docMk/>
            <pc:sldMk cId="4177435627" sldId="377"/>
            <ac:spMk id="14" creationId="{B24B3C00-8C42-BD93-A998-288BE5E53985}"/>
          </ac:spMkLst>
        </pc:spChg>
        <pc:spChg chg="mod ord">
          <ac:chgData name="Martin Geiger (Psychology)" userId="8f06b308-1267-4aba-9ebb-7f4bffdc13c4" providerId="ADAL" clId="{D70886F7-6494-4699-AC17-9EDADE738AC5}" dt="2024-05-15T08:37:44.957" v="2406" actId="20577"/>
          <ac:spMkLst>
            <pc:docMk/>
            <pc:sldMk cId="4177435627" sldId="377"/>
            <ac:spMk id="15" creationId="{5FDB12EB-121D-096E-69C2-E4F6035C03B3}"/>
          </ac:spMkLst>
        </pc:spChg>
        <pc:spChg chg="mod ord">
          <ac:chgData name="Martin Geiger (Psychology)" userId="8f06b308-1267-4aba-9ebb-7f4bffdc13c4" providerId="ADAL" clId="{D70886F7-6494-4699-AC17-9EDADE738AC5}" dt="2024-05-15T08:17:21.527" v="2306" actId="166"/>
          <ac:spMkLst>
            <pc:docMk/>
            <pc:sldMk cId="4177435627" sldId="377"/>
            <ac:spMk id="18" creationId="{8FCCF35D-6E17-6605-5CC7-4F60782E6BDA}"/>
          </ac:spMkLst>
        </pc:spChg>
        <pc:spChg chg="mod ord">
          <ac:chgData name="Martin Geiger (Psychology)" userId="8f06b308-1267-4aba-9ebb-7f4bffdc13c4" providerId="ADAL" clId="{D70886F7-6494-4699-AC17-9EDADE738AC5}" dt="2024-05-15T08:17:21.527" v="2306" actId="166"/>
          <ac:spMkLst>
            <pc:docMk/>
            <pc:sldMk cId="4177435627" sldId="377"/>
            <ac:spMk id="19" creationId="{2627B8E4-164F-4E39-AA72-2DDF21728D44}"/>
          </ac:spMkLst>
        </pc:spChg>
        <pc:spChg chg="add mod">
          <ac:chgData name="Martin Geiger (Psychology)" userId="8f06b308-1267-4aba-9ebb-7f4bffdc13c4" providerId="ADAL" clId="{D70886F7-6494-4699-AC17-9EDADE738AC5}" dt="2024-05-15T06:33:11.849" v="1897" actId="207"/>
          <ac:spMkLst>
            <pc:docMk/>
            <pc:sldMk cId="4177435627" sldId="377"/>
            <ac:spMk id="28" creationId="{E69B537C-9B13-A384-7720-60A024B6F026}"/>
          </ac:spMkLst>
        </pc:spChg>
        <pc:spChg chg="add mod">
          <ac:chgData name="Martin Geiger (Psychology)" userId="8f06b308-1267-4aba-9ebb-7f4bffdc13c4" providerId="ADAL" clId="{D70886F7-6494-4699-AC17-9EDADE738AC5}" dt="2024-05-15T04:53:02.887" v="919"/>
          <ac:spMkLst>
            <pc:docMk/>
            <pc:sldMk cId="4177435627" sldId="377"/>
            <ac:spMk id="29" creationId="{CD9DD638-8F34-2802-9138-C3C61274BC56}"/>
          </ac:spMkLst>
        </pc:spChg>
        <pc:spChg chg="add del mod">
          <ac:chgData name="Martin Geiger (Psychology)" userId="8f06b308-1267-4aba-9ebb-7f4bffdc13c4" providerId="ADAL" clId="{D70886F7-6494-4699-AC17-9EDADE738AC5}" dt="2024-05-15T04:53:15.249" v="922" actId="478"/>
          <ac:spMkLst>
            <pc:docMk/>
            <pc:sldMk cId="4177435627" sldId="377"/>
            <ac:spMk id="30" creationId="{8F75A229-42A4-2CAD-6F59-387FF326E067}"/>
          </ac:spMkLst>
        </pc:spChg>
        <pc:spChg chg="add del mod">
          <ac:chgData name="Martin Geiger (Psychology)" userId="8f06b308-1267-4aba-9ebb-7f4bffdc13c4" providerId="ADAL" clId="{D70886F7-6494-4699-AC17-9EDADE738AC5}" dt="2024-05-15T04:53:15.249" v="922" actId="478"/>
          <ac:spMkLst>
            <pc:docMk/>
            <pc:sldMk cId="4177435627" sldId="377"/>
            <ac:spMk id="31" creationId="{266439A4-2BF9-3961-0DE2-45AC1E936C0B}"/>
          </ac:spMkLst>
        </pc:spChg>
        <pc:spChg chg="add del mod">
          <ac:chgData name="Martin Geiger (Psychology)" userId="8f06b308-1267-4aba-9ebb-7f4bffdc13c4" providerId="ADAL" clId="{D70886F7-6494-4699-AC17-9EDADE738AC5}" dt="2024-05-15T04:53:15.249" v="922" actId="478"/>
          <ac:spMkLst>
            <pc:docMk/>
            <pc:sldMk cId="4177435627" sldId="377"/>
            <ac:spMk id="32" creationId="{1BB9CE71-D003-C21C-38B8-7C9BC2F52FCA}"/>
          </ac:spMkLst>
        </pc:spChg>
        <pc:spChg chg="add del mod">
          <ac:chgData name="Martin Geiger (Psychology)" userId="8f06b308-1267-4aba-9ebb-7f4bffdc13c4" providerId="ADAL" clId="{D70886F7-6494-4699-AC17-9EDADE738AC5}" dt="2024-05-15T04:53:15.249" v="922" actId="478"/>
          <ac:spMkLst>
            <pc:docMk/>
            <pc:sldMk cId="4177435627" sldId="377"/>
            <ac:spMk id="33" creationId="{DA501CC7-8BBA-9940-2698-9849596C3FD9}"/>
          </ac:spMkLst>
        </pc:spChg>
        <pc:spChg chg="add mod">
          <ac:chgData name="Martin Geiger (Psychology)" userId="8f06b308-1267-4aba-9ebb-7f4bffdc13c4" providerId="ADAL" clId="{D70886F7-6494-4699-AC17-9EDADE738AC5}" dt="2024-05-15T06:29:20.325" v="1845" actId="14100"/>
          <ac:spMkLst>
            <pc:docMk/>
            <pc:sldMk cId="4177435627" sldId="377"/>
            <ac:spMk id="35" creationId="{249F4AFD-8061-8B11-4116-99FCA2659EE0}"/>
          </ac:spMkLst>
        </pc:spChg>
        <pc:graphicFrameChg chg="add mod">
          <ac:chgData name="Martin Geiger (Psychology)" userId="8f06b308-1267-4aba-9ebb-7f4bffdc13c4" providerId="ADAL" clId="{D70886F7-6494-4699-AC17-9EDADE738AC5}" dt="2024-05-15T04:53:02.887" v="919"/>
          <ac:graphicFrameMkLst>
            <pc:docMk/>
            <pc:sldMk cId="4177435627" sldId="377"/>
            <ac:graphicFrameMk id="24" creationId="{012549D4-22D0-E43C-2C60-3BD4F5AD036C}"/>
          </ac:graphicFrameMkLst>
        </pc:graphicFrameChg>
        <pc:picChg chg="mod">
          <ac:chgData name="Martin Geiger (Psychology)" userId="8f06b308-1267-4aba-9ebb-7f4bffdc13c4" providerId="ADAL" clId="{D70886F7-6494-4699-AC17-9EDADE738AC5}" dt="2024-05-15T08:16:16.613" v="2298" actId="1076"/>
          <ac:picMkLst>
            <pc:docMk/>
            <pc:sldMk cId="4177435627" sldId="377"/>
            <ac:picMk id="5" creationId="{1762AD84-A889-BE3B-CB17-CD0902E5B48D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6" creationId="{32066E4E-F66E-703B-164C-24773C664CE3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7" creationId="{2CED82E7-5FD0-1C24-7BF0-9AA0B028C053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10" creationId="{70D94E69-F7DB-29F1-8933-1945A7403924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11" creationId="{B746F740-4A5D-C55A-3CBA-C12A2E1BF897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20" creationId="{7F51A440-47AA-1969-CF26-D65F0A1586E1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21" creationId="{41D9E251-B9A0-87A9-5576-B7855CCE6645}"/>
          </ac:picMkLst>
        </pc:picChg>
        <pc:picChg chg="add mod">
          <ac:chgData name="Martin Geiger (Psychology)" userId="8f06b308-1267-4aba-9ebb-7f4bffdc13c4" providerId="ADAL" clId="{D70886F7-6494-4699-AC17-9EDADE738AC5}" dt="2024-05-15T04:53:02.887" v="919"/>
          <ac:picMkLst>
            <pc:docMk/>
            <pc:sldMk cId="4177435627" sldId="377"/>
            <ac:picMk id="22" creationId="{A1F39AF0-C460-B4D3-ADE2-2E95C08A8F9C}"/>
          </ac:picMkLst>
        </pc:picChg>
        <pc:picChg chg="del">
          <ac:chgData name="Martin Geiger (Psychology)" userId="8f06b308-1267-4aba-9ebb-7f4bffdc13c4" providerId="ADAL" clId="{D70886F7-6494-4699-AC17-9EDADE738AC5}" dt="2024-05-15T03:39:49.752" v="219" actId="478"/>
          <ac:picMkLst>
            <pc:docMk/>
            <pc:sldMk cId="4177435627" sldId="377"/>
            <ac:picMk id="26" creationId="{55060880-33DC-C5F8-56D9-DEDE15CEFEC9}"/>
          </ac:picMkLst>
        </pc:picChg>
        <pc:picChg chg="add mod">
          <ac:chgData name="Martin Geiger (Psychology)" userId="8f06b308-1267-4aba-9ebb-7f4bffdc13c4" providerId="ADAL" clId="{D70886F7-6494-4699-AC17-9EDADE738AC5}" dt="2024-05-15T06:29:20.325" v="1845" actId="14100"/>
          <ac:picMkLst>
            <pc:docMk/>
            <pc:sldMk cId="4177435627" sldId="377"/>
            <ac:picMk id="34" creationId="{9F06F20F-94EE-0521-CC10-17E112ACC1EB}"/>
          </ac:picMkLst>
        </pc:picChg>
        <pc:picChg chg="add mod">
          <ac:chgData name="Martin Geiger (Psychology)" userId="8f06b308-1267-4aba-9ebb-7f4bffdc13c4" providerId="ADAL" clId="{D70886F7-6494-4699-AC17-9EDADE738AC5}" dt="2024-05-15T06:29:20.325" v="1845" actId="14100"/>
          <ac:picMkLst>
            <pc:docMk/>
            <pc:sldMk cId="4177435627" sldId="377"/>
            <ac:picMk id="46" creationId="{53DDA556-132F-F6B8-D44D-685D2FBDCE39}"/>
          </ac:picMkLst>
        </pc:picChg>
        <pc:picChg chg="add mod">
          <ac:chgData name="Martin Geiger (Psychology)" userId="8f06b308-1267-4aba-9ebb-7f4bffdc13c4" providerId="ADAL" clId="{D70886F7-6494-4699-AC17-9EDADE738AC5}" dt="2024-05-15T06:29:20.325" v="1845" actId="14100"/>
          <ac:picMkLst>
            <pc:docMk/>
            <pc:sldMk cId="4177435627" sldId="377"/>
            <ac:picMk id="47" creationId="{1C40D076-1284-A883-06E7-BE20F31646EA}"/>
          </ac:picMkLst>
        </pc:picChg>
        <pc:picChg chg="add mod">
          <ac:chgData name="Martin Geiger (Psychology)" userId="8f06b308-1267-4aba-9ebb-7f4bffdc13c4" providerId="ADAL" clId="{D70886F7-6494-4699-AC17-9EDADE738AC5}" dt="2024-05-15T06:29:20.325" v="1845" actId="14100"/>
          <ac:picMkLst>
            <pc:docMk/>
            <pc:sldMk cId="4177435627" sldId="377"/>
            <ac:picMk id="49" creationId="{79FB524B-8F1D-13EB-A58B-8D4CAB32D686}"/>
          </ac:picMkLst>
        </pc:picChg>
        <pc:picChg chg="add del mod ord">
          <ac:chgData name="Martin Geiger (Psychology)" userId="8f06b308-1267-4aba-9ebb-7f4bffdc13c4" providerId="ADAL" clId="{D70886F7-6494-4699-AC17-9EDADE738AC5}" dt="2024-05-15T08:16:48.777" v="2303" actId="478"/>
          <ac:picMkLst>
            <pc:docMk/>
            <pc:sldMk cId="4177435627" sldId="377"/>
            <ac:picMk id="77" creationId="{085DC1D6-5F81-27B6-E0F8-3BD47550FFC5}"/>
          </ac:picMkLst>
        </pc:picChg>
        <pc:picChg chg="add mod">
          <ac:chgData name="Martin Geiger (Psychology)" userId="8f06b308-1267-4aba-9ebb-7f4bffdc13c4" providerId="ADAL" clId="{D70886F7-6494-4699-AC17-9EDADE738AC5}" dt="2024-05-15T08:06:12.151" v="2248" actId="14100"/>
          <ac:picMkLst>
            <pc:docMk/>
            <pc:sldMk cId="4177435627" sldId="377"/>
            <ac:picMk id="79" creationId="{6C29BF60-3F98-3097-5915-35A2636A1A16}"/>
          </ac:picMkLst>
        </pc:picChg>
        <pc:picChg chg="add del mod">
          <ac:chgData name="Martin Geiger (Psychology)" userId="8f06b308-1267-4aba-9ebb-7f4bffdc13c4" providerId="ADAL" clId="{D70886F7-6494-4699-AC17-9EDADE738AC5}" dt="2024-05-15T08:06:12.151" v="2248" actId="14100"/>
          <ac:picMkLst>
            <pc:docMk/>
            <pc:sldMk cId="4177435627" sldId="377"/>
            <ac:picMk id="80" creationId="{50590A7B-DB8A-A3C6-3DEF-B783E5544B90}"/>
          </ac:picMkLst>
        </pc:picChg>
        <pc:picChg chg="add mod">
          <ac:chgData name="Martin Geiger (Psychology)" userId="8f06b308-1267-4aba-9ebb-7f4bffdc13c4" providerId="ADAL" clId="{D70886F7-6494-4699-AC17-9EDADE738AC5}" dt="2024-05-15T08:16:34.581" v="2299" actId="1076"/>
          <ac:picMkLst>
            <pc:docMk/>
            <pc:sldMk cId="4177435627" sldId="377"/>
            <ac:picMk id="82" creationId="{74F1C9C0-2749-8318-C541-D1FDFC5DAD98}"/>
          </ac:picMkLst>
        </pc:pic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37" creationId="{9DDF9326-774A-E8E3-9BBD-B987327A802C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38" creationId="{BD800D02-5EFD-FEE8-8FE4-D172BBD31772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39" creationId="{4FE0E0F7-6059-4742-65DD-FC846B7F8638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0" creationId="{FCB3548D-0C8F-8102-C6BE-B98F81E95AAF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1" creationId="{8C2D375F-70A7-EC44-E507-18A078111584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2" creationId="{0FC03CFE-01E0-8F15-4378-B7EE2E97323B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4" creationId="{B97A1082-EC79-E867-E903-0AD5CA40A91B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45" creationId="{CE60CD94-1590-AB14-0661-069B6113B035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1" creationId="{4574D36F-42CF-8F71-5482-72EC2ADAC592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3" creationId="{CE0C9E1A-B0C0-56D7-2263-8691510B2552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4" creationId="{4E0FFA0F-DF1A-37FE-0C89-D0CC4DA29C84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5" creationId="{11DBE79C-7318-9E1F-5C28-E4B8B6F6DC88}"/>
          </ac:cxnSpMkLst>
        </pc:cxnChg>
        <pc:cxnChg chg="add mod">
          <ac:chgData name="Martin Geiger (Psychology)" userId="8f06b308-1267-4aba-9ebb-7f4bffdc13c4" providerId="ADAL" clId="{D70886F7-6494-4699-AC17-9EDADE738AC5}" dt="2024-05-15T06:29:20.325" v="1845" actId="14100"/>
          <ac:cxnSpMkLst>
            <pc:docMk/>
            <pc:sldMk cId="4177435627" sldId="377"/>
            <ac:cxnSpMk id="56" creationId="{0CF6F1D8-3C7E-0C4D-E1B9-86DE6EAB4423}"/>
          </ac:cxnSpMkLst>
        </pc:cxnChg>
      </pc:sldChg>
      <pc:sldChg chg="addSp delSp modSp add mod modTransition">
        <pc:chgData name="Martin Geiger (Psychology)" userId="8f06b308-1267-4aba-9ebb-7f4bffdc13c4" providerId="ADAL" clId="{D70886F7-6494-4699-AC17-9EDADE738AC5}" dt="2024-05-15T08:37:49.961" v="2408" actId="20577"/>
        <pc:sldMkLst>
          <pc:docMk/>
          <pc:sldMk cId="733616852" sldId="378"/>
        </pc:sldMkLst>
        <pc:spChg chg="mod">
          <ac:chgData name="Martin Geiger (Psychology)" userId="8f06b308-1267-4aba-9ebb-7f4bffdc13c4" providerId="ADAL" clId="{D70886F7-6494-4699-AC17-9EDADE738AC5}" dt="2024-05-15T04:00:12.423" v="351" actId="1036"/>
          <ac:spMkLst>
            <pc:docMk/>
            <pc:sldMk cId="733616852" sldId="378"/>
            <ac:spMk id="8" creationId="{0FDDB5D4-92A9-A2B6-2EA0-2156EE94B7DD}"/>
          </ac:spMkLst>
        </pc:spChg>
        <pc:spChg chg="mod">
          <ac:chgData name="Martin Geiger (Psychology)" userId="8f06b308-1267-4aba-9ebb-7f4bffdc13c4" providerId="ADAL" clId="{D70886F7-6494-4699-AC17-9EDADE738AC5}" dt="2024-05-15T03:37:21.955" v="166" actId="1076"/>
          <ac:spMkLst>
            <pc:docMk/>
            <pc:sldMk cId="733616852" sldId="378"/>
            <ac:spMk id="12" creationId="{18074568-2C5B-FA56-56A3-0D0C64A4071C}"/>
          </ac:spMkLst>
        </pc:spChg>
        <pc:spChg chg="del ord">
          <ac:chgData name="Martin Geiger (Psychology)" userId="8f06b308-1267-4aba-9ebb-7f4bffdc13c4" providerId="ADAL" clId="{D70886F7-6494-4699-AC17-9EDADE738AC5}" dt="2024-05-15T04:53:05.552" v="920" actId="478"/>
          <ac:spMkLst>
            <pc:docMk/>
            <pc:sldMk cId="733616852" sldId="378"/>
            <ac:spMk id="13" creationId="{D029BC46-B6D7-A543-3CFB-8A5FBA8400CE}"/>
          </ac:spMkLst>
        </pc:spChg>
        <pc:spChg chg="del">
          <ac:chgData name="Martin Geiger (Psychology)" userId="8f06b308-1267-4aba-9ebb-7f4bffdc13c4" providerId="ADAL" clId="{D70886F7-6494-4699-AC17-9EDADE738AC5}" dt="2024-05-15T06:34:34.517" v="1903" actId="478"/>
          <ac:spMkLst>
            <pc:docMk/>
            <pc:sldMk cId="733616852" sldId="378"/>
            <ac:spMk id="14" creationId="{B24B3C00-8C42-BD93-A998-288BE5E53985}"/>
          </ac:spMkLst>
        </pc:spChg>
        <pc:spChg chg="add del mod">
          <ac:chgData name="Martin Geiger (Psychology)" userId="8f06b308-1267-4aba-9ebb-7f4bffdc13c4" providerId="ADAL" clId="{D70886F7-6494-4699-AC17-9EDADE738AC5}" dt="2024-05-15T08:37:49.961" v="2408" actId="20577"/>
          <ac:spMkLst>
            <pc:docMk/>
            <pc:sldMk cId="733616852" sldId="378"/>
            <ac:spMk id="15" creationId="{5FDB12EB-121D-096E-69C2-E4F6035C03B3}"/>
          </ac:spMkLst>
        </pc:spChg>
        <pc:spChg chg="mod">
          <ac:chgData name="Martin Geiger (Psychology)" userId="8f06b308-1267-4aba-9ebb-7f4bffdc13c4" providerId="ADAL" clId="{D70886F7-6494-4699-AC17-9EDADE738AC5}" dt="2024-05-15T03:37:21.955" v="166" actId="1076"/>
          <ac:spMkLst>
            <pc:docMk/>
            <pc:sldMk cId="733616852" sldId="378"/>
            <ac:spMk id="18" creationId="{8FCCF35D-6E17-6605-5CC7-4F60782E6BDA}"/>
          </ac:spMkLst>
        </pc:spChg>
        <pc:spChg chg="mod">
          <ac:chgData name="Martin Geiger (Psychology)" userId="8f06b308-1267-4aba-9ebb-7f4bffdc13c4" providerId="ADAL" clId="{D70886F7-6494-4699-AC17-9EDADE738AC5}" dt="2024-05-15T03:37:21.955" v="166" actId="1076"/>
          <ac:spMkLst>
            <pc:docMk/>
            <pc:sldMk cId="733616852" sldId="378"/>
            <ac:spMk id="19" creationId="{2627B8E4-164F-4E39-AA72-2DDF21728D44}"/>
          </ac:spMkLst>
        </pc:spChg>
        <pc:spChg chg="add del mod">
          <ac:chgData name="Martin Geiger (Psychology)" userId="8f06b308-1267-4aba-9ebb-7f4bffdc13c4" providerId="ADAL" clId="{D70886F7-6494-4699-AC17-9EDADE738AC5}" dt="2024-05-15T04:53:27.328" v="924" actId="478"/>
          <ac:spMkLst>
            <pc:docMk/>
            <pc:sldMk cId="733616852" sldId="378"/>
            <ac:spMk id="28" creationId="{CB9DFF1F-7AF4-D575-6652-A72500BEA2BD}"/>
          </ac:spMkLst>
        </pc:spChg>
        <pc:spChg chg="add del mod">
          <ac:chgData name="Martin Geiger (Psychology)" userId="8f06b308-1267-4aba-9ebb-7f4bffdc13c4" providerId="ADAL" clId="{D70886F7-6494-4699-AC17-9EDADE738AC5}" dt="2024-05-15T04:53:27.328" v="924" actId="478"/>
          <ac:spMkLst>
            <pc:docMk/>
            <pc:sldMk cId="733616852" sldId="378"/>
            <ac:spMk id="29" creationId="{DD086B21-744F-BB5E-9056-9E797CAEC069}"/>
          </ac:spMkLst>
        </pc:spChg>
        <pc:spChg chg="add del mod">
          <ac:chgData name="Martin Geiger (Psychology)" userId="8f06b308-1267-4aba-9ebb-7f4bffdc13c4" providerId="ADAL" clId="{D70886F7-6494-4699-AC17-9EDADE738AC5}" dt="2024-05-15T04:53:21.078" v="923" actId="478"/>
          <ac:spMkLst>
            <pc:docMk/>
            <pc:sldMk cId="733616852" sldId="378"/>
            <ac:spMk id="30" creationId="{B5889B79-4925-30EE-B254-0DD4653092E7}"/>
          </ac:spMkLst>
        </pc:spChg>
        <pc:spChg chg="add del mod">
          <ac:chgData name="Martin Geiger (Psychology)" userId="8f06b308-1267-4aba-9ebb-7f4bffdc13c4" providerId="ADAL" clId="{D70886F7-6494-4699-AC17-9EDADE738AC5}" dt="2024-05-15T04:53:21.078" v="923" actId="478"/>
          <ac:spMkLst>
            <pc:docMk/>
            <pc:sldMk cId="733616852" sldId="378"/>
            <ac:spMk id="31" creationId="{9485FF7C-5972-7A06-EFC1-A41E74546B97}"/>
          </ac:spMkLst>
        </pc:spChg>
        <pc:spChg chg="add del mod">
          <ac:chgData name="Martin Geiger (Psychology)" userId="8f06b308-1267-4aba-9ebb-7f4bffdc13c4" providerId="ADAL" clId="{D70886F7-6494-4699-AC17-9EDADE738AC5}" dt="2024-05-15T04:53:21.078" v="923" actId="478"/>
          <ac:spMkLst>
            <pc:docMk/>
            <pc:sldMk cId="733616852" sldId="378"/>
            <ac:spMk id="32" creationId="{BBAAB3EB-E2A2-0F71-A4EF-2B9E00A86650}"/>
          </ac:spMkLst>
        </pc:spChg>
        <pc:spChg chg="add del mod">
          <ac:chgData name="Martin Geiger (Psychology)" userId="8f06b308-1267-4aba-9ebb-7f4bffdc13c4" providerId="ADAL" clId="{D70886F7-6494-4699-AC17-9EDADE738AC5}" dt="2024-05-15T04:53:21.078" v="923" actId="478"/>
          <ac:spMkLst>
            <pc:docMk/>
            <pc:sldMk cId="733616852" sldId="378"/>
            <ac:spMk id="33" creationId="{21BA936B-B975-B61F-315B-D64B4983E90A}"/>
          </ac:spMkLst>
        </pc:spChg>
        <pc:spChg chg="add mod">
          <ac:chgData name="Martin Geiger (Psychology)" userId="8f06b308-1267-4aba-9ebb-7f4bffdc13c4" providerId="ADAL" clId="{D70886F7-6494-4699-AC17-9EDADE738AC5}" dt="2024-05-15T06:33:08.088" v="1895" actId="207"/>
          <ac:spMkLst>
            <pc:docMk/>
            <pc:sldMk cId="733616852" sldId="378"/>
            <ac:spMk id="44" creationId="{CA7C5B30-67BF-5045-7E20-0B0A32593595}"/>
          </ac:spMkLst>
        </pc:spChg>
        <pc:spChg chg="add mod">
          <ac:chgData name="Martin Geiger (Psychology)" userId="8f06b308-1267-4aba-9ebb-7f4bffdc13c4" providerId="ADAL" clId="{D70886F7-6494-4699-AC17-9EDADE738AC5}" dt="2024-05-15T04:53:28.264" v="925"/>
          <ac:spMkLst>
            <pc:docMk/>
            <pc:sldMk cId="733616852" sldId="378"/>
            <ac:spMk id="45" creationId="{DFCA7A5D-9791-76F8-C72E-F25F185ED9F2}"/>
          </ac:spMkLst>
        </pc:spChg>
        <pc:spChg chg="add del mod">
          <ac:chgData name="Martin Geiger (Psychology)" userId="8f06b308-1267-4aba-9ebb-7f4bffdc13c4" providerId="ADAL" clId="{D70886F7-6494-4699-AC17-9EDADE738AC5}" dt="2024-05-15T04:53:32.900" v="926" actId="478"/>
          <ac:spMkLst>
            <pc:docMk/>
            <pc:sldMk cId="733616852" sldId="378"/>
            <ac:spMk id="46" creationId="{059818D2-8FAA-41A0-E92C-F9FA49BCC77E}"/>
          </ac:spMkLst>
        </pc:spChg>
        <pc:spChg chg="add del mod">
          <ac:chgData name="Martin Geiger (Psychology)" userId="8f06b308-1267-4aba-9ebb-7f4bffdc13c4" providerId="ADAL" clId="{D70886F7-6494-4699-AC17-9EDADE738AC5}" dt="2024-05-15T04:53:32.900" v="926" actId="478"/>
          <ac:spMkLst>
            <pc:docMk/>
            <pc:sldMk cId="733616852" sldId="378"/>
            <ac:spMk id="47" creationId="{38E25FCA-538F-D58A-D373-38C44A17BEB6}"/>
          </ac:spMkLst>
        </pc:spChg>
        <pc:spChg chg="add del mod">
          <ac:chgData name="Martin Geiger (Psychology)" userId="8f06b308-1267-4aba-9ebb-7f4bffdc13c4" providerId="ADAL" clId="{D70886F7-6494-4699-AC17-9EDADE738AC5}" dt="2024-05-15T04:53:32.900" v="926" actId="478"/>
          <ac:spMkLst>
            <pc:docMk/>
            <pc:sldMk cId="733616852" sldId="378"/>
            <ac:spMk id="49" creationId="{2C91CE74-76BF-69C3-C811-0EE684B129FC}"/>
          </ac:spMkLst>
        </pc:spChg>
        <pc:spChg chg="add del mod">
          <ac:chgData name="Martin Geiger (Psychology)" userId="8f06b308-1267-4aba-9ebb-7f4bffdc13c4" providerId="ADAL" clId="{D70886F7-6494-4699-AC17-9EDADE738AC5}" dt="2024-05-15T04:53:32.900" v="926" actId="478"/>
          <ac:spMkLst>
            <pc:docMk/>
            <pc:sldMk cId="733616852" sldId="378"/>
            <ac:spMk id="51" creationId="{6E49E71F-EBD1-49B8-41AF-F7809847F1C3}"/>
          </ac:spMkLst>
        </pc:spChg>
        <pc:spChg chg="add del mod">
          <ac:chgData name="Martin Geiger (Psychology)" userId="8f06b308-1267-4aba-9ebb-7f4bffdc13c4" providerId="ADAL" clId="{D70886F7-6494-4699-AC17-9EDADE738AC5}" dt="2024-05-15T08:17:29.172" v="2307" actId="478"/>
          <ac:spMkLst>
            <pc:docMk/>
            <pc:sldMk cId="733616852" sldId="378"/>
            <ac:spMk id="54" creationId="{1D1871D9-F55B-E0FF-1585-9EDAFBB91572}"/>
          </ac:spMkLst>
        </pc:spChg>
        <pc:spChg chg="add del mod">
          <ac:chgData name="Martin Geiger (Psychology)" userId="8f06b308-1267-4aba-9ebb-7f4bffdc13c4" providerId="ADAL" clId="{D70886F7-6494-4699-AC17-9EDADE738AC5}" dt="2024-05-15T06:34:41.165" v="1905" actId="478"/>
          <ac:spMkLst>
            <pc:docMk/>
            <pc:sldMk cId="733616852" sldId="378"/>
            <ac:spMk id="55" creationId="{B63C9244-C8A4-4743-61AA-7BB07C3AF58F}"/>
          </ac:spMkLst>
        </pc:spChg>
        <pc:spChg chg="add del mod">
          <ac:chgData name="Martin Geiger (Psychology)" userId="8f06b308-1267-4aba-9ebb-7f4bffdc13c4" providerId="ADAL" clId="{D70886F7-6494-4699-AC17-9EDADE738AC5}" dt="2024-05-15T06:34:41.165" v="1905" actId="478"/>
          <ac:spMkLst>
            <pc:docMk/>
            <pc:sldMk cId="733616852" sldId="378"/>
            <ac:spMk id="56" creationId="{A2FF5D6E-1553-F76A-910F-25635892BCB8}"/>
          </ac:spMkLst>
        </pc:spChg>
        <pc:spChg chg="add del mod">
          <ac:chgData name="Martin Geiger (Psychology)" userId="8f06b308-1267-4aba-9ebb-7f4bffdc13c4" providerId="ADAL" clId="{D70886F7-6494-4699-AC17-9EDADE738AC5}" dt="2024-05-15T06:34:41.165" v="1905" actId="478"/>
          <ac:spMkLst>
            <pc:docMk/>
            <pc:sldMk cId="733616852" sldId="378"/>
            <ac:spMk id="60" creationId="{B406698C-67B1-3F2B-1786-D229EAE12905}"/>
          </ac:spMkLst>
        </pc:spChg>
        <pc:spChg chg="add del mod">
          <ac:chgData name="Martin Geiger (Psychology)" userId="8f06b308-1267-4aba-9ebb-7f4bffdc13c4" providerId="ADAL" clId="{D70886F7-6494-4699-AC17-9EDADE738AC5}" dt="2024-05-15T06:34:41.165" v="1905" actId="478"/>
          <ac:spMkLst>
            <pc:docMk/>
            <pc:sldMk cId="733616852" sldId="378"/>
            <ac:spMk id="61" creationId="{221D036A-B0D4-8B8E-4C19-AD71AE1785C1}"/>
          </ac:spMkLst>
        </pc:spChg>
        <pc:spChg chg="add mod">
          <ac:chgData name="Martin Geiger (Psychology)" userId="8f06b308-1267-4aba-9ebb-7f4bffdc13c4" providerId="ADAL" clId="{D70886F7-6494-4699-AC17-9EDADE738AC5}" dt="2024-05-15T08:05:53.346" v="2233"/>
          <ac:spMkLst>
            <pc:docMk/>
            <pc:sldMk cId="733616852" sldId="378"/>
            <ac:spMk id="63" creationId="{6CAA1097-812D-F139-1A68-3829D5028617}"/>
          </ac:spMkLst>
        </pc:spChg>
        <pc:spChg chg="add mod">
          <ac:chgData name="Martin Geiger (Psychology)" userId="8f06b308-1267-4aba-9ebb-7f4bffdc13c4" providerId="ADAL" clId="{D70886F7-6494-4699-AC17-9EDADE738AC5}" dt="2024-05-15T08:37:48.031" v="2407" actId="20577"/>
          <ac:spMkLst>
            <pc:docMk/>
            <pc:sldMk cId="733616852" sldId="378"/>
            <ac:spMk id="65" creationId="{A96B73D2-D639-5932-B4E5-A25F173833C5}"/>
          </ac:spMkLst>
        </pc:spChg>
        <pc:spChg chg="add del mod">
          <ac:chgData name="Martin Geiger (Psychology)" userId="8f06b308-1267-4aba-9ebb-7f4bffdc13c4" providerId="ADAL" clId="{D70886F7-6494-4699-AC17-9EDADE738AC5}" dt="2024-05-15T08:17:34.056" v="2309" actId="478"/>
          <ac:spMkLst>
            <pc:docMk/>
            <pc:sldMk cId="733616852" sldId="378"/>
            <ac:spMk id="66" creationId="{9BDEF723-7C8C-CE1E-D3F5-49129CAC23AC}"/>
          </ac:spMkLst>
        </pc:spChg>
        <pc:spChg chg="add del mod">
          <ac:chgData name="Martin Geiger (Psychology)" userId="8f06b308-1267-4aba-9ebb-7f4bffdc13c4" providerId="ADAL" clId="{D70886F7-6494-4699-AC17-9EDADE738AC5}" dt="2024-05-15T08:17:34.056" v="2309" actId="478"/>
          <ac:spMkLst>
            <pc:docMk/>
            <pc:sldMk cId="733616852" sldId="378"/>
            <ac:spMk id="67" creationId="{234F90F6-E5DD-92FF-9120-744F5F465722}"/>
          </ac:spMkLst>
        </pc:spChg>
        <pc:spChg chg="add del mod">
          <ac:chgData name="Martin Geiger (Psychology)" userId="8f06b308-1267-4aba-9ebb-7f4bffdc13c4" providerId="ADAL" clId="{D70886F7-6494-4699-AC17-9EDADE738AC5}" dt="2024-05-15T08:17:34.056" v="2309" actId="478"/>
          <ac:spMkLst>
            <pc:docMk/>
            <pc:sldMk cId="733616852" sldId="378"/>
            <ac:spMk id="68" creationId="{AA2EA396-2D41-BC87-9A9F-16787F179755}"/>
          </ac:spMkLst>
        </pc:spChg>
        <pc:spChg chg="add del mod">
          <ac:chgData name="Martin Geiger (Psychology)" userId="8f06b308-1267-4aba-9ebb-7f4bffdc13c4" providerId="ADAL" clId="{D70886F7-6494-4699-AC17-9EDADE738AC5}" dt="2024-05-15T08:17:34.056" v="2309" actId="478"/>
          <ac:spMkLst>
            <pc:docMk/>
            <pc:sldMk cId="733616852" sldId="378"/>
            <ac:spMk id="69" creationId="{1A4E3A80-FE71-BD0A-48BF-0CA940A1DBDC}"/>
          </ac:spMkLst>
        </pc:spChg>
        <pc:graphicFrameChg chg="add del mod">
          <ac:chgData name="Martin Geiger (Psychology)" userId="8f06b308-1267-4aba-9ebb-7f4bffdc13c4" providerId="ADAL" clId="{D70886F7-6494-4699-AC17-9EDADE738AC5}" dt="2024-05-15T04:53:27.328" v="924" actId="478"/>
          <ac:graphicFrameMkLst>
            <pc:docMk/>
            <pc:sldMk cId="733616852" sldId="378"/>
            <ac:graphicFrameMk id="24" creationId="{D241CA19-305C-9C4C-B354-29382D807016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4:53:28.264" v="925"/>
          <ac:graphicFrameMkLst>
            <pc:docMk/>
            <pc:sldMk cId="733616852" sldId="378"/>
            <ac:graphicFrameMk id="42" creationId="{C4147603-E4EA-8B5F-6387-7193E08EF12E}"/>
          </ac:graphicFrameMkLst>
        </pc:graphicFrame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6" creationId="{1030DB2C-9055-A31D-BE46-473CFEBA7B75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7" creationId="{A5115B2E-5170-7CCC-99F3-1B5B23BD9010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10" creationId="{35E991C0-1727-EEC3-061A-D33C91064065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11" creationId="{993D123F-0266-3EFC-2D95-A1DEAFF2745C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20" creationId="{EFA396CE-2F25-45C2-697B-300717FC8F4B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21" creationId="{9DA6696A-082F-4874-A87F-8DD7A9F803C6}"/>
          </ac:picMkLst>
        </pc:picChg>
        <pc:picChg chg="add del mod">
          <ac:chgData name="Martin Geiger (Psychology)" userId="8f06b308-1267-4aba-9ebb-7f4bffdc13c4" providerId="ADAL" clId="{D70886F7-6494-4699-AC17-9EDADE738AC5}" dt="2024-05-15T04:53:27.328" v="924" actId="478"/>
          <ac:picMkLst>
            <pc:docMk/>
            <pc:sldMk cId="733616852" sldId="378"/>
            <ac:picMk id="22" creationId="{FBB78930-E2EF-927C-7EA4-8D2D5B4121C4}"/>
          </ac:picMkLst>
        </pc:picChg>
        <pc:picChg chg="del">
          <ac:chgData name="Martin Geiger (Psychology)" userId="8f06b308-1267-4aba-9ebb-7f4bffdc13c4" providerId="ADAL" clId="{D70886F7-6494-4699-AC17-9EDADE738AC5}" dt="2024-05-15T03:39:54.121" v="221" actId="478"/>
          <ac:picMkLst>
            <pc:docMk/>
            <pc:sldMk cId="733616852" sldId="378"/>
            <ac:picMk id="26" creationId="{55060880-33DC-C5F8-56D9-DEDE15CEFEC9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4" creationId="{BE1301C4-8BD7-5660-D513-AA9B94D5AC57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5" creationId="{3C5487A6-12B6-61A8-229C-ADB10409EC4D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7" creationId="{4EFBFD76-90B2-B5F9-B048-DB6374CDC280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8" creationId="{01098E6C-5AD4-E730-1700-1F6C6E03A8A3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39" creationId="{75F3025A-64D7-20C4-9BE9-CF121B6CB786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40" creationId="{D9DE7CD6-78B7-391C-0877-0E973723C1C4}"/>
          </ac:picMkLst>
        </pc:picChg>
        <pc:picChg chg="add mod">
          <ac:chgData name="Martin Geiger (Psychology)" userId="8f06b308-1267-4aba-9ebb-7f4bffdc13c4" providerId="ADAL" clId="{D70886F7-6494-4699-AC17-9EDADE738AC5}" dt="2024-05-15T04:53:28.264" v="925"/>
          <ac:picMkLst>
            <pc:docMk/>
            <pc:sldMk cId="733616852" sldId="378"/>
            <ac:picMk id="41" creationId="{FA89E2D5-3FA7-5241-E229-7C54BA162973}"/>
          </ac:picMkLst>
        </pc:picChg>
        <pc:picChg chg="add del mod">
          <ac:chgData name="Martin Geiger (Psychology)" userId="8f06b308-1267-4aba-9ebb-7f4bffdc13c4" providerId="ADAL" clId="{D70886F7-6494-4699-AC17-9EDADE738AC5}" dt="2024-05-15T08:17:29.172" v="2307" actId="478"/>
          <ac:picMkLst>
            <pc:docMk/>
            <pc:sldMk cId="733616852" sldId="378"/>
            <ac:picMk id="53" creationId="{C9BEB9BE-C51D-BCC8-175A-D8AE3DA3CB11}"/>
          </ac:picMkLst>
        </pc:picChg>
        <pc:picChg chg="add mod">
          <ac:chgData name="Martin Geiger (Psychology)" userId="8f06b308-1267-4aba-9ebb-7f4bffdc13c4" providerId="ADAL" clId="{D70886F7-6494-4699-AC17-9EDADE738AC5}" dt="2024-05-15T08:05:53.346" v="2233"/>
          <ac:picMkLst>
            <pc:docMk/>
            <pc:sldMk cId="733616852" sldId="378"/>
            <ac:picMk id="62" creationId="{20271FC1-8D61-70CD-F4D0-699DB9CB8AB3}"/>
          </ac:picMkLst>
        </pc:picChg>
        <pc:picChg chg="add mod">
          <ac:chgData name="Martin Geiger (Psychology)" userId="8f06b308-1267-4aba-9ebb-7f4bffdc13c4" providerId="ADAL" clId="{D70886F7-6494-4699-AC17-9EDADE738AC5}" dt="2024-05-15T08:17:29.941" v="2308"/>
          <ac:picMkLst>
            <pc:docMk/>
            <pc:sldMk cId="733616852" sldId="378"/>
            <ac:picMk id="64" creationId="{6B90C55F-699B-5E13-FD87-2ABA1BE52F14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9:08:27.307" v="2701" actId="478"/>
        <pc:sldMkLst>
          <pc:docMk/>
          <pc:sldMk cId="2756810280" sldId="379"/>
        </pc:sldMkLst>
        <pc:spChg chg="add del mod ord">
          <ac:chgData name="Martin Geiger (Psychology)" userId="8f06b308-1267-4aba-9ebb-7f4bffdc13c4" providerId="ADAL" clId="{D70886F7-6494-4699-AC17-9EDADE738AC5}" dt="2024-05-15T04:53:38.278" v="927" actId="478"/>
          <ac:spMkLst>
            <pc:docMk/>
            <pc:sldMk cId="2756810280" sldId="379"/>
            <ac:spMk id="7" creationId="{F36AA805-CFB5-4688-0FC2-FA4A4B10205C}"/>
          </ac:spMkLst>
        </pc:spChg>
        <pc:spChg chg="mod ord">
          <ac:chgData name="Martin Geiger (Psychology)" userId="8f06b308-1267-4aba-9ebb-7f4bffdc13c4" providerId="ADAL" clId="{D70886F7-6494-4699-AC17-9EDADE738AC5}" dt="2024-05-15T08:06:28.416" v="2251" actId="166"/>
          <ac:spMkLst>
            <pc:docMk/>
            <pc:sldMk cId="2756810280" sldId="379"/>
            <ac:spMk id="8" creationId="{0FDDB5D4-92A9-A2B6-2EA0-2156EE94B7DD}"/>
          </ac:spMkLst>
        </pc:spChg>
        <pc:spChg chg="mod ord">
          <ac:chgData name="Martin Geiger (Psychology)" userId="8f06b308-1267-4aba-9ebb-7f4bffdc13c4" providerId="ADAL" clId="{D70886F7-6494-4699-AC17-9EDADE738AC5}" dt="2024-05-15T08:06:28.416" v="2251" actId="166"/>
          <ac:spMkLst>
            <pc:docMk/>
            <pc:sldMk cId="2756810280" sldId="379"/>
            <ac:spMk id="12" creationId="{18074568-2C5B-FA56-56A3-0D0C64A4071C}"/>
          </ac:spMkLst>
        </pc:spChg>
        <pc:spChg chg="del mod ord">
          <ac:chgData name="Martin Geiger (Psychology)" userId="8f06b308-1267-4aba-9ebb-7f4bffdc13c4" providerId="ADAL" clId="{D70886F7-6494-4699-AC17-9EDADE738AC5}" dt="2024-05-15T04:53:38.278" v="927" actId="478"/>
          <ac:spMkLst>
            <pc:docMk/>
            <pc:sldMk cId="2756810280" sldId="379"/>
            <ac:spMk id="13" creationId="{D029BC46-B6D7-A543-3CFB-8A5FBA8400CE}"/>
          </ac:spMkLst>
        </pc:spChg>
        <pc:spChg chg="del">
          <ac:chgData name="Martin Geiger (Psychology)" userId="8f06b308-1267-4aba-9ebb-7f4bffdc13c4" providerId="ADAL" clId="{D70886F7-6494-4699-AC17-9EDADE738AC5}" dt="2024-05-15T06:34:46.101" v="1907" actId="478"/>
          <ac:spMkLst>
            <pc:docMk/>
            <pc:sldMk cId="2756810280" sldId="379"/>
            <ac:spMk id="14" creationId="{B24B3C00-8C42-BD93-A998-288BE5E53985}"/>
          </ac:spMkLst>
        </pc:spChg>
        <pc:spChg chg="del">
          <ac:chgData name="Martin Geiger (Psychology)" userId="8f06b308-1267-4aba-9ebb-7f4bffdc13c4" providerId="ADAL" clId="{D70886F7-6494-4699-AC17-9EDADE738AC5}" dt="2024-05-15T08:06:19.004" v="2249" actId="478"/>
          <ac:spMkLst>
            <pc:docMk/>
            <pc:sldMk cId="2756810280" sldId="379"/>
            <ac:spMk id="15" creationId="{5FDB12EB-121D-096E-69C2-E4F6035C03B3}"/>
          </ac:spMkLst>
        </pc:spChg>
        <pc:spChg chg="mod ord">
          <ac:chgData name="Martin Geiger (Psychology)" userId="8f06b308-1267-4aba-9ebb-7f4bffdc13c4" providerId="ADAL" clId="{D70886F7-6494-4699-AC17-9EDADE738AC5}" dt="2024-05-15T08:06:28.416" v="2251" actId="166"/>
          <ac:spMkLst>
            <pc:docMk/>
            <pc:sldMk cId="2756810280" sldId="379"/>
            <ac:spMk id="18" creationId="{8FCCF35D-6E17-6605-5CC7-4F60782E6BDA}"/>
          </ac:spMkLst>
        </pc:spChg>
        <pc:spChg chg="mod ord">
          <ac:chgData name="Martin Geiger (Psychology)" userId="8f06b308-1267-4aba-9ebb-7f4bffdc13c4" providerId="ADAL" clId="{D70886F7-6494-4699-AC17-9EDADE738AC5}" dt="2024-05-15T08:06:28.416" v="2251" actId="166"/>
          <ac:spMkLst>
            <pc:docMk/>
            <pc:sldMk cId="2756810280" sldId="379"/>
            <ac:spMk id="19" creationId="{2627B8E4-164F-4E39-AA72-2DDF21728D44}"/>
          </ac:spMkLst>
        </pc:spChg>
        <pc:spChg chg="add mod">
          <ac:chgData name="Martin Geiger (Psychology)" userId="8f06b308-1267-4aba-9ebb-7f4bffdc13c4" providerId="ADAL" clId="{D70886F7-6494-4699-AC17-9EDADE738AC5}" dt="2024-05-15T06:33:03.672" v="1893" actId="207"/>
          <ac:spMkLst>
            <pc:docMk/>
            <pc:sldMk cId="2756810280" sldId="379"/>
            <ac:spMk id="40" creationId="{46F59825-99C9-8252-002A-24456821A5EA}"/>
          </ac:spMkLst>
        </pc:spChg>
        <pc:spChg chg="add del mod">
          <ac:chgData name="Martin Geiger (Psychology)" userId="8f06b308-1267-4aba-9ebb-7f4bffdc13c4" providerId="ADAL" clId="{D70886F7-6494-4699-AC17-9EDADE738AC5}" dt="2024-05-15T09:08:27.307" v="2701" actId="478"/>
          <ac:spMkLst>
            <pc:docMk/>
            <pc:sldMk cId="2756810280" sldId="379"/>
            <ac:spMk id="41" creationId="{0512A17C-7A97-73A3-7843-9C4AA3908981}"/>
          </ac:spMkLst>
        </pc:spChg>
        <pc:spChg chg="add del mod">
          <ac:chgData name="Martin Geiger (Psychology)" userId="8f06b308-1267-4aba-9ebb-7f4bffdc13c4" providerId="ADAL" clId="{D70886F7-6494-4699-AC17-9EDADE738AC5}" dt="2024-05-15T04:53:48.577" v="929" actId="478"/>
          <ac:spMkLst>
            <pc:docMk/>
            <pc:sldMk cId="2756810280" sldId="379"/>
            <ac:spMk id="42" creationId="{B2C3EF9D-AC0D-9BCD-F9D1-566D19C8466E}"/>
          </ac:spMkLst>
        </pc:spChg>
        <pc:spChg chg="add del mod">
          <ac:chgData name="Martin Geiger (Psychology)" userId="8f06b308-1267-4aba-9ebb-7f4bffdc13c4" providerId="ADAL" clId="{D70886F7-6494-4699-AC17-9EDADE738AC5}" dt="2024-05-15T04:53:48.577" v="929" actId="478"/>
          <ac:spMkLst>
            <pc:docMk/>
            <pc:sldMk cId="2756810280" sldId="379"/>
            <ac:spMk id="44" creationId="{35290C38-DB21-8B13-63B6-49F2E6645FD8}"/>
          </ac:spMkLst>
        </pc:spChg>
        <pc:spChg chg="add del mod">
          <ac:chgData name="Martin Geiger (Psychology)" userId="8f06b308-1267-4aba-9ebb-7f4bffdc13c4" providerId="ADAL" clId="{D70886F7-6494-4699-AC17-9EDADE738AC5}" dt="2024-05-15T04:53:48.577" v="929" actId="478"/>
          <ac:spMkLst>
            <pc:docMk/>
            <pc:sldMk cId="2756810280" sldId="379"/>
            <ac:spMk id="45" creationId="{17B99985-99D2-434E-98DD-A5FC0B619FB3}"/>
          </ac:spMkLst>
        </pc:spChg>
        <pc:spChg chg="add del mod">
          <ac:chgData name="Martin Geiger (Psychology)" userId="8f06b308-1267-4aba-9ebb-7f4bffdc13c4" providerId="ADAL" clId="{D70886F7-6494-4699-AC17-9EDADE738AC5}" dt="2024-05-15T04:53:48.577" v="929" actId="478"/>
          <ac:spMkLst>
            <pc:docMk/>
            <pc:sldMk cId="2756810280" sldId="379"/>
            <ac:spMk id="46" creationId="{58C67C8E-E1F7-4F2A-2823-C2F929C0DCDE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49" creationId="{539D9F6D-CFEE-C7AC-BDA3-CA8D973F3AF0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51" creationId="{9563026D-4042-3987-D147-1A07DB95CE4D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53" creationId="{E9898484-92AA-F12B-A125-1B30B22950F7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54" creationId="{D4B83E96-AE1F-8A5F-BBE4-DE2E0AED01B1}"/>
          </ac:spMkLst>
        </pc:spChg>
        <pc:spChg chg="add mod">
          <ac:chgData name="Martin Geiger (Psychology)" userId="8f06b308-1267-4aba-9ebb-7f4bffdc13c4" providerId="ADAL" clId="{D70886F7-6494-4699-AC17-9EDADE738AC5}" dt="2024-05-15T06:34:43.783" v="1906"/>
          <ac:spMkLst>
            <pc:docMk/>
            <pc:sldMk cId="2756810280" sldId="379"/>
            <ac:spMk id="55" creationId="{5D1A902F-9AD5-7713-5065-7AC339F20D99}"/>
          </ac:spMkLst>
        </pc:spChg>
        <pc:spChg chg="add del mod">
          <ac:chgData name="Martin Geiger (Psychology)" userId="8f06b308-1267-4aba-9ebb-7f4bffdc13c4" providerId="ADAL" clId="{D70886F7-6494-4699-AC17-9EDADE738AC5}" dt="2024-05-15T08:17:38.290" v="2310" actId="478"/>
          <ac:spMkLst>
            <pc:docMk/>
            <pc:sldMk cId="2756810280" sldId="379"/>
            <ac:spMk id="60" creationId="{0479FE36-A9CC-F291-88DB-BFF46BADC5E6}"/>
          </ac:spMkLst>
        </pc:spChg>
        <pc:spChg chg="add del mod">
          <ac:chgData name="Martin Geiger (Psychology)" userId="8f06b308-1267-4aba-9ebb-7f4bffdc13c4" providerId="ADAL" clId="{D70886F7-6494-4699-AC17-9EDADE738AC5}" dt="2024-05-15T06:34:52.076" v="1909" actId="478"/>
          <ac:spMkLst>
            <pc:docMk/>
            <pc:sldMk cId="2756810280" sldId="379"/>
            <ac:spMk id="61" creationId="{7E3A5D6A-BC96-4CA6-6280-E8492D2C7CF6}"/>
          </ac:spMkLst>
        </pc:spChg>
        <pc:spChg chg="add del mod">
          <ac:chgData name="Martin Geiger (Psychology)" userId="8f06b308-1267-4aba-9ebb-7f4bffdc13c4" providerId="ADAL" clId="{D70886F7-6494-4699-AC17-9EDADE738AC5}" dt="2024-05-15T06:34:52.076" v="1909" actId="478"/>
          <ac:spMkLst>
            <pc:docMk/>
            <pc:sldMk cId="2756810280" sldId="379"/>
            <ac:spMk id="62" creationId="{68F904A3-B46A-F3E3-D5E9-FFD31B07D673}"/>
          </ac:spMkLst>
        </pc:spChg>
        <pc:spChg chg="add del mod">
          <ac:chgData name="Martin Geiger (Psychology)" userId="8f06b308-1267-4aba-9ebb-7f4bffdc13c4" providerId="ADAL" clId="{D70886F7-6494-4699-AC17-9EDADE738AC5}" dt="2024-05-15T06:34:52.076" v="1909" actId="478"/>
          <ac:spMkLst>
            <pc:docMk/>
            <pc:sldMk cId="2756810280" sldId="379"/>
            <ac:spMk id="63" creationId="{B3E88895-9588-29E0-3EC0-75602EDEB39C}"/>
          </ac:spMkLst>
        </pc:spChg>
        <pc:spChg chg="add del mod">
          <ac:chgData name="Martin Geiger (Psychology)" userId="8f06b308-1267-4aba-9ebb-7f4bffdc13c4" providerId="ADAL" clId="{D70886F7-6494-4699-AC17-9EDADE738AC5}" dt="2024-05-15T06:34:52.076" v="1909" actId="478"/>
          <ac:spMkLst>
            <pc:docMk/>
            <pc:sldMk cId="2756810280" sldId="379"/>
            <ac:spMk id="64" creationId="{F0142D0A-9A1E-4C4E-F123-A94D1DACADDD}"/>
          </ac:spMkLst>
        </pc:spChg>
        <pc:spChg chg="add mod">
          <ac:chgData name="Martin Geiger (Psychology)" userId="8f06b308-1267-4aba-9ebb-7f4bffdc13c4" providerId="ADAL" clId="{D70886F7-6494-4699-AC17-9EDADE738AC5}" dt="2024-05-15T08:37:56.215" v="2410" actId="20577"/>
          <ac:spMkLst>
            <pc:docMk/>
            <pc:sldMk cId="2756810280" sldId="379"/>
            <ac:spMk id="66" creationId="{8CD7CC4B-4632-7AF4-4C70-1E3A716DDC6C}"/>
          </ac:spMkLst>
        </pc:spChg>
        <pc:spChg chg="add mod">
          <ac:chgData name="Martin Geiger (Psychology)" userId="8f06b308-1267-4aba-9ebb-7f4bffdc13c4" providerId="ADAL" clId="{D70886F7-6494-4699-AC17-9EDADE738AC5}" dt="2024-05-15T08:37:53.496" v="2409" actId="20577"/>
          <ac:spMkLst>
            <pc:docMk/>
            <pc:sldMk cId="2756810280" sldId="379"/>
            <ac:spMk id="68" creationId="{22197D99-3A4F-068A-688C-F51E665F40D1}"/>
          </ac:spMkLst>
        </pc:spChg>
        <pc:spChg chg="add mod">
          <ac:chgData name="Martin Geiger (Psychology)" userId="8f06b308-1267-4aba-9ebb-7f4bffdc13c4" providerId="ADAL" clId="{D70886F7-6494-4699-AC17-9EDADE738AC5}" dt="2024-05-15T08:40:10.977" v="2427" actId="1076"/>
          <ac:spMkLst>
            <pc:docMk/>
            <pc:sldMk cId="2756810280" sldId="379"/>
            <ac:spMk id="69" creationId="{D5E8DEBE-FE8D-7114-76F3-6E65C2B9FC4D}"/>
          </ac:spMkLst>
        </pc:spChg>
        <pc:spChg chg="add mod">
          <ac:chgData name="Martin Geiger (Psychology)" userId="8f06b308-1267-4aba-9ebb-7f4bffdc13c4" providerId="ADAL" clId="{D70886F7-6494-4699-AC17-9EDADE738AC5}" dt="2024-05-15T08:40:10.977" v="2427" actId="1076"/>
          <ac:spMkLst>
            <pc:docMk/>
            <pc:sldMk cId="2756810280" sldId="379"/>
            <ac:spMk id="70" creationId="{93CF0EA7-54C6-0829-5FF8-EE177601903C}"/>
          </ac:spMkLst>
        </pc:spChg>
        <pc:spChg chg="add mod">
          <ac:chgData name="Martin Geiger (Psychology)" userId="8f06b308-1267-4aba-9ebb-7f4bffdc13c4" providerId="ADAL" clId="{D70886F7-6494-4699-AC17-9EDADE738AC5}" dt="2024-05-15T09:07:43.037" v="2700" actId="1076"/>
          <ac:spMkLst>
            <pc:docMk/>
            <pc:sldMk cId="2756810280" sldId="379"/>
            <ac:spMk id="72" creationId="{FD3BDE62-DC6B-6519-1CD2-C4E933FF0992}"/>
          </ac:spMkLst>
        </pc:spChg>
        <pc:spChg chg="mod">
          <ac:chgData name="Martin Geiger (Psychology)" userId="8f06b308-1267-4aba-9ebb-7f4bffdc13c4" providerId="ADAL" clId="{D70886F7-6494-4699-AC17-9EDADE738AC5}" dt="2024-05-15T08:10:11.742" v="2283" actId="207"/>
          <ac:spMkLst>
            <pc:docMk/>
            <pc:sldMk cId="2756810280" sldId="379"/>
            <ac:spMk id="73" creationId="{08E93AF4-7EB9-27E3-7A5B-5B1881D1737E}"/>
          </ac:spMkLst>
        </pc:spChg>
        <pc:graphicFrameChg chg="add del mod modGraphic">
          <ac:chgData name="Martin Geiger (Psychology)" userId="8f06b308-1267-4aba-9ebb-7f4bffdc13c4" providerId="ADAL" clId="{D70886F7-6494-4699-AC17-9EDADE738AC5}" dt="2024-05-15T04:44:05.862" v="813" actId="478"/>
          <ac:graphicFrameMkLst>
            <pc:docMk/>
            <pc:sldMk cId="2756810280" sldId="379"/>
            <ac:graphicFrameMk id="28" creationId="{61ACC6BE-8DC8-F545-735F-A7582FA4DF93}"/>
          </ac:graphicFrameMkLst>
        </pc:graphicFrameChg>
        <pc:graphicFrameChg chg="add del mod modGraphic">
          <ac:chgData name="Martin Geiger (Psychology)" userId="8f06b308-1267-4aba-9ebb-7f4bffdc13c4" providerId="ADAL" clId="{D70886F7-6494-4699-AC17-9EDADE738AC5}" dt="2024-05-15T04:53:38.278" v="927" actId="478"/>
          <ac:graphicFrameMkLst>
            <pc:docMk/>
            <pc:sldMk cId="2756810280" sldId="379"/>
            <ac:graphicFrameMk id="30" creationId="{24CDBF22-4567-91ED-8995-1C4DBF7469CC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4:53:39.208" v="928"/>
          <ac:graphicFrameMkLst>
            <pc:docMk/>
            <pc:sldMk cId="2756810280" sldId="379"/>
            <ac:graphicFrameMk id="39" creationId="{584C3AAD-6127-C9AB-0129-6DCAB9C2BF46}"/>
          </ac:graphicFrameMkLst>
        </pc:graphicFrameChg>
        <pc:picChg chg="add del mod ord">
          <ac:chgData name="Martin Geiger (Psychology)" userId="8f06b308-1267-4aba-9ebb-7f4bffdc13c4" providerId="ADAL" clId="{D70886F7-6494-4699-AC17-9EDADE738AC5}" dt="2024-05-15T04:39:15.456" v="678" actId="478"/>
          <ac:picMkLst>
            <pc:docMk/>
            <pc:sldMk cId="2756810280" sldId="379"/>
            <ac:picMk id="6" creationId="{88C7AA4D-E92D-687A-8ACF-69305BB4F7C6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10" creationId="{51A80007-506C-4DE6-F7F1-1C9B0E7EE0F6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11" creationId="{BACA7FB3-0CF9-B913-1EB8-B16DDDCC35C2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0" creationId="{C83D3B00-A8A7-8019-87C7-A8D7D8BBEE11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1" creationId="{B75A44C5-360F-0E29-3236-079694AF09B6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2" creationId="{9FF1A47B-E2BB-5A89-89F9-EA62946030D6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4" creationId="{2B08C525-0248-FE19-A347-F8D1682EF3FD}"/>
          </ac:picMkLst>
        </pc:picChg>
        <pc:picChg chg="del">
          <ac:chgData name="Martin Geiger (Psychology)" userId="8f06b308-1267-4aba-9ebb-7f4bffdc13c4" providerId="ADAL" clId="{D70886F7-6494-4699-AC17-9EDADE738AC5}" dt="2024-05-15T03:39:58.131" v="223" actId="478"/>
          <ac:picMkLst>
            <pc:docMk/>
            <pc:sldMk cId="2756810280" sldId="379"/>
            <ac:picMk id="26" creationId="{55060880-33DC-C5F8-56D9-DEDE15CEFEC9}"/>
          </ac:picMkLst>
        </pc:picChg>
        <pc:picChg chg="add del mod">
          <ac:chgData name="Martin Geiger (Psychology)" userId="8f06b308-1267-4aba-9ebb-7f4bffdc13c4" providerId="ADAL" clId="{D70886F7-6494-4699-AC17-9EDADE738AC5}" dt="2024-05-15T04:53:38.278" v="927" actId="478"/>
          <ac:picMkLst>
            <pc:docMk/>
            <pc:sldMk cId="2756810280" sldId="379"/>
            <ac:picMk id="29" creationId="{29BDD099-E34F-0C81-B00D-C7F424BF806D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1" creationId="{E79E0B37-F8A8-704A-ACF7-77D6EDB2C279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2" creationId="{8159E6BE-5F40-6F9D-45D9-52A342012953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3" creationId="{04310FC5-C043-6A3F-9238-5D5D862B7469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4" creationId="{39D7D73D-AFCC-2EA0-8183-C0BB923C0564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5" creationId="{0A7C941D-419A-611B-B9A0-D4E555D6EDDD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7" creationId="{E9AC8BBF-D770-8186-1008-0BDC1FD8699D}"/>
          </ac:picMkLst>
        </pc:picChg>
        <pc:picChg chg="add mod">
          <ac:chgData name="Martin Geiger (Psychology)" userId="8f06b308-1267-4aba-9ebb-7f4bffdc13c4" providerId="ADAL" clId="{D70886F7-6494-4699-AC17-9EDADE738AC5}" dt="2024-05-15T04:53:39.208" v="928"/>
          <ac:picMkLst>
            <pc:docMk/>
            <pc:sldMk cId="2756810280" sldId="379"/>
            <ac:picMk id="38" creationId="{EA06E806-61ED-AC23-57B7-C98523F955AA}"/>
          </ac:picMkLst>
        </pc:picChg>
        <pc:picChg chg="add mod">
          <ac:chgData name="Martin Geiger (Psychology)" userId="8f06b308-1267-4aba-9ebb-7f4bffdc13c4" providerId="ADAL" clId="{D70886F7-6494-4699-AC17-9EDADE738AC5}" dt="2024-05-15T06:34:43.783" v="1906"/>
          <ac:picMkLst>
            <pc:docMk/>
            <pc:sldMk cId="2756810280" sldId="379"/>
            <ac:picMk id="47" creationId="{CC94A8D4-B2EC-2797-637E-88DB81856AA7}"/>
          </ac:picMkLst>
        </pc:picChg>
        <pc:picChg chg="mod">
          <ac:chgData name="Martin Geiger (Psychology)" userId="8f06b308-1267-4aba-9ebb-7f4bffdc13c4" providerId="ADAL" clId="{D70886F7-6494-4699-AC17-9EDADE738AC5}" dt="2024-05-15T08:11:02.590" v="2292" actId="207"/>
          <ac:picMkLst>
            <pc:docMk/>
            <pc:sldMk cId="2756810280" sldId="379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D70886F7-6494-4699-AC17-9EDADE738AC5}" dt="2024-05-15T08:11:02.590" v="2292" actId="207"/>
          <ac:picMkLst>
            <pc:docMk/>
            <pc:sldMk cId="2756810280" sldId="379"/>
            <ac:picMk id="50" creationId="{95FE4B78-20C6-5EF5-E5A6-F169678EFA00}"/>
          </ac:picMkLst>
        </pc:picChg>
        <pc:picChg chg="add del mod">
          <ac:chgData name="Martin Geiger (Psychology)" userId="8f06b308-1267-4aba-9ebb-7f4bffdc13c4" providerId="ADAL" clId="{D70886F7-6494-4699-AC17-9EDADE738AC5}" dt="2024-05-15T08:17:38.290" v="2310" actId="478"/>
          <ac:picMkLst>
            <pc:docMk/>
            <pc:sldMk cId="2756810280" sldId="379"/>
            <ac:picMk id="56" creationId="{BA744A83-1196-FFAC-30AB-8FF4693594E1}"/>
          </ac:picMkLst>
        </pc:picChg>
        <pc:picChg chg="add mod">
          <ac:chgData name="Martin Geiger (Psychology)" userId="8f06b308-1267-4aba-9ebb-7f4bffdc13c4" providerId="ADAL" clId="{D70886F7-6494-4699-AC17-9EDADE738AC5}" dt="2024-05-15T08:06:19.867" v="2250"/>
          <ac:picMkLst>
            <pc:docMk/>
            <pc:sldMk cId="2756810280" sldId="379"/>
            <ac:picMk id="65" creationId="{E143F792-4A1A-C5AB-5183-7F4C7C8A3B25}"/>
          </ac:picMkLst>
        </pc:picChg>
        <pc:picChg chg="add mod">
          <ac:chgData name="Martin Geiger (Psychology)" userId="8f06b308-1267-4aba-9ebb-7f4bffdc13c4" providerId="ADAL" clId="{D70886F7-6494-4699-AC17-9EDADE738AC5}" dt="2024-05-15T08:17:38.557" v="2311"/>
          <ac:picMkLst>
            <pc:docMk/>
            <pc:sldMk cId="2756810280" sldId="379"/>
            <ac:picMk id="67" creationId="{2E0A8D47-2E1D-46E5-F9A5-B6BB3C75861F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8:37:40.372" v="2404" actId="20577"/>
        <pc:sldMkLst>
          <pc:docMk/>
          <pc:sldMk cId="2463146556" sldId="380"/>
        </pc:sldMkLst>
        <pc:spChg chg="mod ord">
          <ac:chgData name="Martin Geiger (Psychology)" userId="8f06b308-1267-4aba-9ebb-7f4bffdc13c4" providerId="ADAL" clId="{D70886F7-6494-4699-AC17-9EDADE738AC5}" dt="2024-05-15T04:52:26.616" v="917" actId="166"/>
          <ac:spMkLst>
            <pc:docMk/>
            <pc:sldMk cId="2463146556" sldId="380"/>
            <ac:spMk id="8" creationId="{0FDDB5D4-92A9-A2B6-2EA0-2156EE94B7DD}"/>
          </ac:spMkLst>
        </pc:spChg>
        <pc:spChg chg="ord">
          <ac:chgData name="Martin Geiger (Psychology)" userId="8f06b308-1267-4aba-9ebb-7f4bffdc13c4" providerId="ADAL" clId="{D70886F7-6494-4699-AC17-9EDADE738AC5}" dt="2024-05-15T04:52:26.616" v="917" actId="166"/>
          <ac:spMkLst>
            <pc:docMk/>
            <pc:sldMk cId="2463146556" sldId="380"/>
            <ac:spMk id="12" creationId="{18074568-2C5B-FA56-56A3-0D0C64A4071C}"/>
          </ac:spMkLst>
        </pc:spChg>
        <pc:spChg chg="mod ord">
          <ac:chgData name="Martin Geiger (Psychology)" userId="8f06b308-1267-4aba-9ebb-7f4bffdc13c4" providerId="ADAL" clId="{D70886F7-6494-4699-AC17-9EDADE738AC5}" dt="2024-05-15T06:33:15.372" v="1899" actId="207"/>
          <ac:spMkLst>
            <pc:docMk/>
            <pc:sldMk cId="2463146556" sldId="380"/>
            <ac:spMk id="13" creationId="{D029BC46-B6D7-A543-3CFB-8A5FBA8400CE}"/>
          </ac:spMkLst>
        </pc:spChg>
        <pc:spChg chg="mod">
          <ac:chgData name="Martin Geiger (Psychology)" userId="8f06b308-1267-4aba-9ebb-7f4bffdc13c4" providerId="ADAL" clId="{D70886F7-6494-4699-AC17-9EDADE738AC5}" dt="2024-05-15T08:37:38.504" v="2403" actId="20577"/>
          <ac:spMkLst>
            <pc:docMk/>
            <pc:sldMk cId="2463146556" sldId="380"/>
            <ac:spMk id="14" creationId="{B24B3C00-8C42-BD93-A998-288BE5E53985}"/>
          </ac:spMkLst>
        </pc:spChg>
        <pc:spChg chg="add del mod">
          <ac:chgData name="Martin Geiger (Psychology)" userId="8f06b308-1267-4aba-9ebb-7f4bffdc13c4" providerId="ADAL" clId="{D70886F7-6494-4699-AC17-9EDADE738AC5}" dt="2024-05-15T08:37:40.372" v="2404" actId="20577"/>
          <ac:spMkLst>
            <pc:docMk/>
            <pc:sldMk cId="2463146556" sldId="380"/>
            <ac:spMk id="15" creationId="{5FDB12EB-121D-096E-69C2-E4F6035C03B3}"/>
          </ac:spMkLst>
        </pc:spChg>
        <pc:spChg chg="ord">
          <ac:chgData name="Martin Geiger (Psychology)" userId="8f06b308-1267-4aba-9ebb-7f4bffdc13c4" providerId="ADAL" clId="{D70886F7-6494-4699-AC17-9EDADE738AC5}" dt="2024-05-15T04:52:26.616" v="917" actId="166"/>
          <ac:spMkLst>
            <pc:docMk/>
            <pc:sldMk cId="2463146556" sldId="380"/>
            <ac:spMk id="18" creationId="{8FCCF35D-6E17-6605-5CC7-4F60782E6BDA}"/>
          </ac:spMkLst>
        </pc:spChg>
        <pc:spChg chg="ord">
          <ac:chgData name="Martin Geiger (Psychology)" userId="8f06b308-1267-4aba-9ebb-7f4bffdc13c4" providerId="ADAL" clId="{D70886F7-6494-4699-AC17-9EDADE738AC5}" dt="2024-05-15T04:52:26.616" v="917" actId="166"/>
          <ac:spMkLst>
            <pc:docMk/>
            <pc:sldMk cId="2463146556" sldId="380"/>
            <ac:spMk id="19" creationId="{2627B8E4-164F-4E39-AA72-2DDF21728D44}"/>
          </ac:spMkLst>
        </pc:spChg>
        <pc:spChg chg="add mod ord">
          <ac:chgData name="Martin Geiger (Psychology)" userId="8f06b308-1267-4aba-9ebb-7f4bffdc13c4" providerId="ADAL" clId="{D70886F7-6494-4699-AC17-9EDADE738AC5}" dt="2024-05-15T04:51:31.715" v="905" actId="166"/>
          <ac:spMkLst>
            <pc:docMk/>
            <pc:sldMk cId="2463146556" sldId="380"/>
            <ac:spMk id="28" creationId="{EC4344A7-3A3F-8E75-3F22-8E104E201634}"/>
          </ac:spMkLst>
        </pc:spChg>
        <pc:spChg chg="add mod ord">
          <ac:chgData name="Martin Geiger (Psychology)" userId="8f06b308-1267-4aba-9ebb-7f4bffdc13c4" providerId="ADAL" clId="{D70886F7-6494-4699-AC17-9EDADE738AC5}" dt="2024-05-15T04:51:55.213" v="916" actId="166"/>
          <ac:spMkLst>
            <pc:docMk/>
            <pc:sldMk cId="2463146556" sldId="380"/>
            <ac:spMk id="38" creationId="{C6C975ED-5189-310E-99CF-F84282DB5E15}"/>
          </ac:spMkLst>
        </pc:spChg>
        <pc:spChg chg="add mod">
          <ac:chgData name="Martin Geiger (Psychology)" userId="8f06b308-1267-4aba-9ebb-7f4bffdc13c4" providerId="ADAL" clId="{D70886F7-6494-4699-AC17-9EDADE738AC5}" dt="2024-05-15T08:05:56.959" v="2235"/>
          <ac:spMkLst>
            <pc:docMk/>
            <pc:sldMk cId="2463146556" sldId="380"/>
            <ac:spMk id="40" creationId="{A1360344-38A8-AE33-935D-58D2AD1F3216}"/>
          </ac:spMkLst>
        </pc:spChg>
        <pc:graphicFrameChg chg="add mod">
          <ac:chgData name="Martin Geiger (Psychology)" userId="8f06b308-1267-4aba-9ebb-7f4bffdc13c4" providerId="ADAL" clId="{D70886F7-6494-4699-AC17-9EDADE738AC5}" dt="2024-05-15T04:50:44.527" v="903"/>
          <ac:graphicFrameMkLst>
            <pc:docMk/>
            <pc:sldMk cId="2463146556" sldId="380"/>
            <ac:graphicFrameMk id="24" creationId="{3DCCF9E4-0C92-5040-79C7-0497F0232523}"/>
          </ac:graphicFrameMkLst>
        </pc:graphicFrameChg>
        <pc:graphicFrameChg chg="add mod">
          <ac:chgData name="Martin Geiger (Psychology)" userId="8f06b308-1267-4aba-9ebb-7f4bffdc13c4" providerId="ADAL" clId="{D70886F7-6494-4699-AC17-9EDADE738AC5}" dt="2024-05-15T04:51:49.636" v="915"/>
          <ac:graphicFrameMkLst>
            <pc:docMk/>
            <pc:sldMk cId="2463146556" sldId="380"/>
            <ac:graphicFrameMk id="37" creationId="{143E5A29-7BCD-B55D-5B72-950E2E5C2E7D}"/>
          </ac:graphicFrameMkLst>
        </pc:graphicFrame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6" creationId="{EDE58107-4BEA-C358-0C8E-B15FAAD6886D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7" creationId="{E58D2969-E826-D68A-423F-1B7F19ADA685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10" creationId="{7616A6A0-347A-29C8-9196-4E33C3D470F7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11" creationId="{3AEAF03C-5C31-0A52-0803-B291FBB1CC96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20" creationId="{A73C5C3A-7651-CCB1-3132-8CA753BABFF8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21" creationId="{53A9F77E-7A2D-78D8-2D47-F5DE64CE8C37}"/>
          </ac:picMkLst>
        </pc:picChg>
        <pc:picChg chg="add mod">
          <ac:chgData name="Martin Geiger (Psychology)" userId="8f06b308-1267-4aba-9ebb-7f4bffdc13c4" providerId="ADAL" clId="{D70886F7-6494-4699-AC17-9EDADE738AC5}" dt="2024-05-15T04:50:44.527" v="903"/>
          <ac:picMkLst>
            <pc:docMk/>
            <pc:sldMk cId="2463146556" sldId="380"/>
            <ac:picMk id="22" creationId="{7C0371BC-32BA-9D39-82CC-69D908902562}"/>
          </ac:picMkLst>
        </pc:picChg>
        <pc:picChg chg="del ord">
          <ac:chgData name="Martin Geiger (Psychology)" userId="8f06b308-1267-4aba-9ebb-7f4bffdc13c4" providerId="ADAL" clId="{D70886F7-6494-4699-AC17-9EDADE738AC5}" dt="2024-05-15T04:39:10.262" v="676" actId="478"/>
          <ac:picMkLst>
            <pc:docMk/>
            <pc:sldMk cId="2463146556" sldId="380"/>
            <ac:picMk id="26" creationId="{55060880-33DC-C5F8-56D9-DEDE15CEFEC9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29" creationId="{522F25E2-D397-C7FC-3173-11ECAEE33511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0" creationId="{0C633CB6-98D3-A1CC-C298-E8299E4AFC24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1" creationId="{A2CB666C-BF12-E9B2-FD90-D8E122AB898A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2" creationId="{AA51570B-1A04-9880-3BFC-15F1B62BCB63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3" creationId="{D3B164C5-802C-9940-DA8B-2140F0ADECA8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4" creationId="{9EAA4120-E495-7032-D24A-4F58B8D2402F}"/>
          </ac:picMkLst>
        </pc:picChg>
        <pc:picChg chg="add mod">
          <ac:chgData name="Martin Geiger (Psychology)" userId="8f06b308-1267-4aba-9ebb-7f4bffdc13c4" providerId="ADAL" clId="{D70886F7-6494-4699-AC17-9EDADE738AC5}" dt="2024-05-15T04:51:49.636" v="915"/>
          <ac:picMkLst>
            <pc:docMk/>
            <pc:sldMk cId="2463146556" sldId="380"/>
            <ac:picMk id="35" creationId="{B069F8FF-27FF-4BE7-832E-4C38E621A712}"/>
          </ac:picMkLst>
        </pc:picChg>
        <pc:picChg chg="add mod">
          <ac:chgData name="Martin Geiger (Psychology)" userId="8f06b308-1267-4aba-9ebb-7f4bffdc13c4" providerId="ADAL" clId="{D70886F7-6494-4699-AC17-9EDADE738AC5}" dt="2024-05-15T08:05:56.959" v="2235"/>
          <ac:picMkLst>
            <pc:docMk/>
            <pc:sldMk cId="2463146556" sldId="380"/>
            <ac:picMk id="39" creationId="{2CA2DBAE-6E10-0DA0-B891-219D24046CB0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9:18:49.896" v="2772"/>
        <pc:sldMkLst>
          <pc:docMk/>
          <pc:sldMk cId="193278313" sldId="381"/>
        </pc:sldMkLst>
        <pc:spChg chg="mod">
          <ac:chgData name="Martin Geiger (Psychology)" userId="8f06b308-1267-4aba-9ebb-7f4bffdc13c4" providerId="ADAL" clId="{D70886F7-6494-4699-AC17-9EDADE738AC5}" dt="2024-05-15T08:37:32.202" v="2401" actId="20577"/>
          <ac:spMkLst>
            <pc:docMk/>
            <pc:sldMk cId="193278313" sldId="381"/>
            <ac:spMk id="14" creationId="{B24B3C00-8C42-BD93-A998-288BE5E53985}"/>
          </ac:spMkLst>
        </pc:spChg>
        <pc:spChg chg="mod">
          <ac:chgData name="Martin Geiger (Psychology)" userId="8f06b308-1267-4aba-9ebb-7f4bffdc13c4" providerId="ADAL" clId="{D70886F7-6494-4699-AC17-9EDADE738AC5}" dt="2024-05-15T08:37:34.251" v="2402" actId="20577"/>
          <ac:spMkLst>
            <pc:docMk/>
            <pc:sldMk cId="193278313" sldId="381"/>
            <ac:spMk id="15" creationId="{5FDB12EB-121D-096E-69C2-E4F6035C03B3}"/>
          </ac:spMkLst>
        </pc:spChg>
        <pc:spChg chg="add del mod">
          <ac:chgData name="Martin Geiger (Psychology)" userId="8f06b308-1267-4aba-9ebb-7f4bffdc13c4" providerId="ADAL" clId="{D70886F7-6494-4699-AC17-9EDADE738AC5}" dt="2024-05-15T04:51:37.998" v="914" actId="1076"/>
          <ac:spMkLst>
            <pc:docMk/>
            <pc:sldMk cId="193278313" sldId="381"/>
            <ac:spMk id="26" creationId="{87E1EF76-DEA0-B5D9-F409-1631F8C3ED9C}"/>
          </ac:spMkLst>
        </pc:spChg>
        <pc:graphicFrameChg chg="add mod modGraphic">
          <ac:chgData name="Martin Geiger (Psychology)" userId="8f06b308-1267-4aba-9ebb-7f4bffdc13c4" providerId="ADAL" clId="{D70886F7-6494-4699-AC17-9EDADE738AC5}" dt="2024-05-15T04:51:37.998" v="914" actId="1076"/>
          <ac:graphicFrameMkLst>
            <pc:docMk/>
            <pc:sldMk cId="193278313" sldId="381"/>
            <ac:graphicFrameMk id="24" creationId="{68FA5914-F3AB-C2A3-DF87-2C3004FD44DC}"/>
          </ac:graphicFrameMkLst>
        </pc:graphicFrame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6" creationId="{3B5FA625-B5BD-D504-663C-AEA04FF08FE4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7" creationId="{947B2D25-B2AA-4F05-12DD-DB045471906C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10" creationId="{C19F7111-7DAB-DBAB-6BB8-AF73C187AABF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11" creationId="{6937E805-CF66-352B-5FE1-FC7D298F3F35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20" creationId="{7E7D5DAD-2743-F755-B5C0-3D71128C36F4}"/>
          </ac:picMkLst>
        </pc:picChg>
        <pc:picChg chg="add mod or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21" creationId="{7A2578EE-F6D1-51F5-6999-830D36D1A424}"/>
          </ac:picMkLst>
        </pc:picChg>
        <pc:picChg chg="add mod">
          <ac:chgData name="Martin Geiger (Psychology)" userId="8f06b308-1267-4aba-9ebb-7f4bffdc13c4" providerId="ADAL" clId="{D70886F7-6494-4699-AC17-9EDADE738AC5}" dt="2024-05-15T04:51:37.998" v="914" actId="1076"/>
          <ac:picMkLst>
            <pc:docMk/>
            <pc:sldMk cId="193278313" sldId="381"/>
            <ac:picMk id="22" creationId="{9C58EBA6-82CC-EF94-7D76-B2FFB3A99FCC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3:50:18.263" v="275" actId="47"/>
        <pc:sldMkLst>
          <pc:docMk/>
          <pc:sldMk cId="3127260035" sldId="382"/>
        </pc:sldMkLst>
      </pc:sldChg>
      <pc:sldChg chg="addSp delSp modSp new del mod modTransition">
        <pc:chgData name="Martin Geiger (Psychology)" userId="8f06b308-1267-4aba-9ebb-7f4bffdc13c4" providerId="ADAL" clId="{D70886F7-6494-4699-AC17-9EDADE738AC5}" dt="2024-05-15T04:16:58.193" v="476" actId="47"/>
        <pc:sldMkLst>
          <pc:docMk/>
          <pc:sldMk cId="850414496" sldId="383"/>
        </pc:sldMkLst>
        <pc:picChg chg="add del mod modCrop">
          <ac:chgData name="Martin Geiger (Psychology)" userId="8f06b308-1267-4aba-9ebb-7f4bffdc13c4" providerId="ADAL" clId="{D70886F7-6494-4699-AC17-9EDADE738AC5}" dt="2024-05-15T03:50:42.107" v="276" actId="478"/>
          <ac:picMkLst>
            <pc:docMk/>
            <pc:sldMk cId="850414496" sldId="383"/>
            <ac:picMk id="6" creationId="{2A2A252E-B06C-D8D2-9D8B-B2E57D0EE4E6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3:51:10.499" v="281" actId="47"/>
        <pc:sldMkLst>
          <pc:docMk/>
          <pc:sldMk cId="99585653" sldId="384"/>
        </pc:sldMkLst>
      </pc:sldChg>
      <pc:sldChg chg="addSp delSp modSp add mod ord modTransition">
        <pc:chgData name="Martin Geiger (Psychology)" userId="8f06b308-1267-4aba-9ebb-7f4bffdc13c4" providerId="ADAL" clId="{D70886F7-6494-4699-AC17-9EDADE738AC5}" dt="2024-05-15T09:10:15.105" v="2716" actId="478"/>
        <pc:sldMkLst>
          <pc:docMk/>
          <pc:sldMk cId="2766856023" sldId="385"/>
        </pc:sldMkLst>
        <pc:spChg chg="mod ord">
          <ac:chgData name="Martin Geiger (Psychology)" userId="8f06b308-1267-4aba-9ebb-7f4bffdc13c4" providerId="ADAL" clId="{D70886F7-6494-4699-AC17-9EDADE738AC5}" dt="2024-05-15T05:10:06.377" v="1102" actId="167"/>
          <ac:spMkLst>
            <pc:docMk/>
            <pc:sldMk cId="2766856023" sldId="385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D70886F7-6494-4699-AC17-9EDADE738AC5}" dt="2024-05-15T03:52:10.882" v="297" actId="14100"/>
          <ac:spMkLst>
            <pc:docMk/>
            <pc:sldMk cId="2766856023" sldId="385"/>
            <ac:spMk id="4" creationId="{B1190CF9-6066-025C-B595-F1F8048793A4}"/>
          </ac:spMkLst>
        </pc:spChg>
        <pc:spChg chg="add del mod">
          <ac:chgData name="Martin Geiger (Psychology)" userId="8f06b308-1267-4aba-9ebb-7f4bffdc13c4" providerId="ADAL" clId="{D70886F7-6494-4699-AC17-9EDADE738AC5}" dt="2024-05-15T03:51:42.596" v="290" actId="478"/>
          <ac:spMkLst>
            <pc:docMk/>
            <pc:sldMk cId="2766856023" sldId="385"/>
            <ac:spMk id="7" creationId="{CEC96817-FA8C-738E-E703-D44860D6EB34}"/>
          </ac:spMkLst>
        </pc:spChg>
        <pc:spChg chg="add del mod">
          <ac:chgData name="Martin Geiger (Psychology)" userId="8f06b308-1267-4aba-9ebb-7f4bffdc13c4" providerId="ADAL" clId="{D70886F7-6494-4699-AC17-9EDADE738AC5}" dt="2024-05-15T04:38:53.113" v="674" actId="478"/>
          <ac:spMkLst>
            <pc:docMk/>
            <pc:sldMk cId="2766856023" sldId="385"/>
            <ac:spMk id="8" creationId="{0FDDB5D4-92A9-A2B6-2EA0-2156EE94B7DD}"/>
          </ac:spMkLst>
        </pc:spChg>
        <pc:spChg chg="add del mod">
          <ac:chgData name="Martin Geiger (Psychology)" userId="8f06b308-1267-4aba-9ebb-7f4bffdc13c4" providerId="ADAL" clId="{D70886F7-6494-4699-AC17-9EDADE738AC5}" dt="2024-05-15T04:38:53.113" v="674" actId="478"/>
          <ac:spMkLst>
            <pc:docMk/>
            <pc:sldMk cId="2766856023" sldId="385"/>
            <ac:spMk id="12" creationId="{18074568-2C5B-FA56-56A3-0D0C64A4071C}"/>
          </ac:spMkLst>
        </pc:spChg>
        <pc:spChg chg="del mod ord">
          <ac:chgData name="Martin Geiger (Psychology)" userId="8f06b308-1267-4aba-9ebb-7f4bffdc13c4" providerId="ADAL" clId="{D70886F7-6494-4699-AC17-9EDADE738AC5}" dt="2024-05-15T04:54:07.929" v="930" actId="478"/>
          <ac:spMkLst>
            <pc:docMk/>
            <pc:sldMk cId="2766856023" sldId="385"/>
            <ac:spMk id="13" creationId="{D029BC46-B6D7-A543-3CFB-8A5FBA8400CE}"/>
          </ac:spMkLst>
        </pc:spChg>
        <pc:spChg chg="del">
          <ac:chgData name="Martin Geiger (Psychology)" userId="8f06b308-1267-4aba-9ebb-7f4bffdc13c4" providerId="ADAL" clId="{D70886F7-6494-4699-AC17-9EDADE738AC5}" dt="2024-05-15T03:51:18.618" v="284" actId="478"/>
          <ac:spMkLst>
            <pc:docMk/>
            <pc:sldMk cId="2766856023" sldId="385"/>
            <ac:spMk id="14" creationId="{B24B3C00-8C42-BD93-A998-288BE5E53985}"/>
          </ac:spMkLst>
        </pc:spChg>
        <pc:spChg chg="del">
          <ac:chgData name="Martin Geiger (Psychology)" userId="8f06b308-1267-4aba-9ebb-7f4bffdc13c4" providerId="ADAL" clId="{D70886F7-6494-4699-AC17-9EDADE738AC5}" dt="2024-05-15T03:51:17.217" v="282" actId="478"/>
          <ac:spMkLst>
            <pc:docMk/>
            <pc:sldMk cId="2766856023" sldId="385"/>
            <ac:spMk id="15" creationId="{5FDB12EB-121D-096E-69C2-E4F6035C03B3}"/>
          </ac:spMkLst>
        </pc:spChg>
        <pc:spChg chg="del">
          <ac:chgData name="Martin Geiger (Psychology)" userId="8f06b308-1267-4aba-9ebb-7f4bffdc13c4" providerId="ADAL" clId="{D70886F7-6494-4699-AC17-9EDADE738AC5}" dt="2024-05-15T03:51:17.726" v="283" actId="478"/>
          <ac:spMkLst>
            <pc:docMk/>
            <pc:sldMk cId="2766856023" sldId="385"/>
            <ac:spMk id="16" creationId="{E671B27F-C87B-B16F-DC12-50BD4B4D1E4B}"/>
          </ac:spMkLst>
        </pc:spChg>
        <pc:spChg chg="add del mod">
          <ac:chgData name="Martin Geiger (Psychology)" userId="8f06b308-1267-4aba-9ebb-7f4bffdc13c4" providerId="ADAL" clId="{D70886F7-6494-4699-AC17-9EDADE738AC5}" dt="2024-05-15T08:39:13.767" v="2415" actId="1076"/>
          <ac:spMkLst>
            <pc:docMk/>
            <pc:sldMk cId="2766856023" sldId="385"/>
            <ac:spMk id="18" creationId="{8FCCF35D-6E17-6605-5CC7-4F60782E6BDA}"/>
          </ac:spMkLst>
        </pc:spChg>
        <pc:spChg chg="add del mod">
          <ac:chgData name="Martin Geiger (Psychology)" userId="8f06b308-1267-4aba-9ebb-7f4bffdc13c4" providerId="ADAL" clId="{D70886F7-6494-4699-AC17-9EDADE738AC5}" dt="2024-05-15T04:38:53.113" v="674" actId="478"/>
          <ac:spMkLst>
            <pc:docMk/>
            <pc:sldMk cId="2766856023" sldId="385"/>
            <ac:spMk id="19" creationId="{2627B8E4-164F-4E39-AA72-2DDF21728D44}"/>
          </ac:spMkLst>
        </pc:spChg>
        <pc:spChg chg="add del mod">
          <ac:chgData name="Martin Geiger (Psychology)" userId="8f06b308-1267-4aba-9ebb-7f4bffdc13c4" providerId="ADAL" clId="{D70886F7-6494-4699-AC17-9EDADE738AC5}" dt="2024-05-15T03:54:16.770" v="322" actId="478"/>
          <ac:spMkLst>
            <pc:docMk/>
            <pc:sldMk cId="2766856023" sldId="385"/>
            <ac:spMk id="28" creationId="{FC07BA0A-9647-E243-16B4-FE597113281A}"/>
          </ac:spMkLst>
        </pc:spChg>
        <pc:spChg chg="add del mod">
          <ac:chgData name="Martin Geiger (Psychology)" userId="8f06b308-1267-4aba-9ebb-7f4bffdc13c4" providerId="ADAL" clId="{D70886F7-6494-4699-AC17-9EDADE738AC5}" dt="2024-05-15T03:57:08.564" v="342" actId="1076"/>
          <ac:spMkLst>
            <pc:docMk/>
            <pc:sldMk cId="2766856023" sldId="385"/>
            <ac:spMk id="40" creationId="{A741CA36-6DD4-7D08-F5A4-2EEF37FEF210}"/>
          </ac:spMkLst>
        </pc:spChg>
        <pc:spChg chg="add del mod">
          <ac:chgData name="Martin Geiger (Psychology)" userId="8f06b308-1267-4aba-9ebb-7f4bffdc13c4" providerId="ADAL" clId="{D70886F7-6494-4699-AC17-9EDADE738AC5}" dt="2024-05-15T03:57:08.564" v="342" actId="1076"/>
          <ac:spMkLst>
            <pc:docMk/>
            <pc:sldMk cId="2766856023" sldId="385"/>
            <ac:spMk id="41" creationId="{4EBE2936-67B5-094F-FA2E-771674C740AA}"/>
          </ac:spMkLst>
        </pc:spChg>
        <pc:spChg chg="add del mod">
          <ac:chgData name="Martin Geiger (Psychology)" userId="8f06b308-1267-4aba-9ebb-7f4bffdc13c4" providerId="ADAL" clId="{D70886F7-6494-4699-AC17-9EDADE738AC5}" dt="2024-05-15T03:57:08.564" v="342" actId="1076"/>
          <ac:spMkLst>
            <pc:docMk/>
            <pc:sldMk cId="2766856023" sldId="385"/>
            <ac:spMk id="42" creationId="{ECB6855B-6F0E-0B71-E134-AA9B7E50159E}"/>
          </ac:spMkLst>
        </pc:spChg>
        <pc:spChg chg="add del mod">
          <ac:chgData name="Martin Geiger (Psychology)" userId="8f06b308-1267-4aba-9ebb-7f4bffdc13c4" providerId="ADAL" clId="{D70886F7-6494-4699-AC17-9EDADE738AC5}" dt="2024-05-15T03:57:08.564" v="342" actId="1076"/>
          <ac:spMkLst>
            <pc:docMk/>
            <pc:sldMk cId="2766856023" sldId="385"/>
            <ac:spMk id="44" creationId="{EC4C6646-22D9-F601-8526-7FF5A339A427}"/>
          </ac:spMkLst>
        </pc:spChg>
        <pc:spChg chg="add del mod">
          <ac:chgData name="Martin Geiger (Psychology)" userId="8f06b308-1267-4aba-9ebb-7f4bffdc13c4" providerId="ADAL" clId="{D70886F7-6494-4699-AC17-9EDADE738AC5}" dt="2024-05-15T03:54:17.634" v="323" actId="478"/>
          <ac:spMkLst>
            <pc:docMk/>
            <pc:sldMk cId="2766856023" sldId="385"/>
            <ac:spMk id="51" creationId="{7A207303-0FC9-3943-59EA-DD5755DDC883}"/>
          </ac:spMkLst>
        </pc:spChg>
        <pc:spChg chg="add del mod">
          <ac:chgData name="Martin Geiger (Psychology)" userId="8f06b308-1267-4aba-9ebb-7f4bffdc13c4" providerId="ADAL" clId="{D70886F7-6494-4699-AC17-9EDADE738AC5}" dt="2024-05-15T03:56:49.104" v="333" actId="478"/>
          <ac:spMkLst>
            <pc:docMk/>
            <pc:sldMk cId="2766856023" sldId="385"/>
            <ac:spMk id="53" creationId="{622109ED-DE63-CECA-59D5-98C066370715}"/>
          </ac:spMkLst>
        </pc:spChg>
        <pc:spChg chg="add del mod">
          <ac:chgData name="Martin Geiger (Psychology)" userId="8f06b308-1267-4aba-9ebb-7f4bffdc13c4" providerId="ADAL" clId="{D70886F7-6494-4699-AC17-9EDADE738AC5}" dt="2024-05-15T03:54:23.200" v="325" actId="478"/>
          <ac:spMkLst>
            <pc:docMk/>
            <pc:sldMk cId="2766856023" sldId="385"/>
            <ac:spMk id="55" creationId="{A3D4DD58-4CA4-72FC-3F5B-5DF00FEB94C1}"/>
          </ac:spMkLst>
        </pc:spChg>
        <pc:spChg chg="del">
          <ac:chgData name="Martin Geiger (Psychology)" userId="8f06b308-1267-4aba-9ebb-7f4bffdc13c4" providerId="ADAL" clId="{D70886F7-6494-4699-AC17-9EDADE738AC5}" dt="2024-05-15T03:51:22.054" v="285" actId="478"/>
          <ac:spMkLst>
            <pc:docMk/>
            <pc:sldMk cId="2766856023" sldId="385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D70886F7-6494-4699-AC17-9EDADE738AC5}" dt="2024-05-15T03:51:22.054" v="285" actId="478"/>
          <ac:spMkLst>
            <pc:docMk/>
            <pc:sldMk cId="2766856023" sldId="385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D70886F7-6494-4699-AC17-9EDADE738AC5}" dt="2024-05-15T03:51:22.054" v="285" actId="478"/>
          <ac:spMkLst>
            <pc:docMk/>
            <pc:sldMk cId="2766856023" sldId="385"/>
            <ac:spMk id="59" creationId="{57CCCA4A-3A91-5F92-DBA6-404DD5BAEFEA}"/>
          </ac:spMkLst>
        </pc:spChg>
        <pc:spChg chg="add mod">
          <ac:chgData name="Martin Geiger (Psychology)" userId="8f06b308-1267-4aba-9ebb-7f4bffdc13c4" providerId="ADAL" clId="{D70886F7-6494-4699-AC17-9EDADE738AC5}" dt="2024-05-15T04:04:14.316" v="395" actId="1076"/>
          <ac:spMkLst>
            <pc:docMk/>
            <pc:sldMk cId="2766856023" sldId="385"/>
            <ac:spMk id="67" creationId="{8D29E20F-F9C3-EB41-B45E-4CEF479BC822}"/>
          </ac:spMkLst>
        </pc:spChg>
        <pc:spChg chg="add del mod">
          <ac:chgData name="Martin Geiger (Psychology)" userId="8f06b308-1267-4aba-9ebb-7f4bffdc13c4" providerId="ADAL" clId="{D70886F7-6494-4699-AC17-9EDADE738AC5}" dt="2024-05-15T09:08:52.645" v="2708" actId="478"/>
          <ac:spMkLst>
            <pc:docMk/>
            <pc:sldMk cId="2766856023" sldId="385"/>
            <ac:spMk id="68" creationId="{8AC78DF7-587F-70D2-EA9E-2A5A7FAD90B3}"/>
          </ac:spMkLst>
        </pc:spChg>
        <pc:spChg chg="del">
          <ac:chgData name="Martin Geiger (Psychology)" userId="8f06b308-1267-4aba-9ebb-7f4bffdc13c4" providerId="ADAL" clId="{D70886F7-6494-4699-AC17-9EDADE738AC5}" dt="2024-05-15T03:51:22.054" v="285" actId="478"/>
          <ac:spMkLst>
            <pc:docMk/>
            <pc:sldMk cId="2766856023" sldId="385"/>
            <ac:spMk id="73" creationId="{08E93AF4-7EB9-27E3-7A5B-5B1881D1737E}"/>
          </ac:spMkLst>
        </pc:spChg>
        <pc:spChg chg="add mod">
          <ac:chgData name="Martin Geiger (Psychology)" userId="8f06b308-1267-4aba-9ebb-7f4bffdc13c4" providerId="ADAL" clId="{D70886F7-6494-4699-AC17-9EDADE738AC5}" dt="2024-05-15T04:18:32.865" v="480" actId="1076"/>
          <ac:spMkLst>
            <pc:docMk/>
            <pc:sldMk cId="2766856023" sldId="385"/>
            <ac:spMk id="81" creationId="{54E7C1C4-DE22-E825-DEDD-CF1C714C06D8}"/>
          </ac:spMkLst>
        </pc:spChg>
        <pc:spChg chg="add mod">
          <ac:chgData name="Martin Geiger (Psychology)" userId="8f06b308-1267-4aba-9ebb-7f4bffdc13c4" providerId="ADAL" clId="{D70886F7-6494-4699-AC17-9EDADE738AC5}" dt="2024-05-15T04:16:49.397" v="474" actId="1076"/>
          <ac:spMkLst>
            <pc:docMk/>
            <pc:sldMk cId="2766856023" sldId="385"/>
            <ac:spMk id="82" creationId="{808A87BF-B150-0568-53E6-AF93D91C5D73}"/>
          </ac:spMkLst>
        </pc:spChg>
        <pc:spChg chg="add mod">
          <ac:chgData name="Martin Geiger (Psychology)" userId="8f06b308-1267-4aba-9ebb-7f4bffdc13c4" providerId="ADAL" clId="{D70886F7-6494-4699-AC17-9EDADE738AC5}" dt="2024-05-15T04:16:47.263" v="473" actId="1076"/>
          <ac:spMkLst>
            <pc:docMk/>
            <pc:sldMk cId="2766856023" sldId="385"/>
            <ac:spMk id="83" creationId="{A1F82F10-5F42-3ED2-B776-AC54D5E98F72}"/>
          </ac:spMkLst>
        </pc:spChg>
        <pc:spChg chg="add mod">
          <ac:chgData name="Martin Geiger (Psychology)" userId="8f06b308-1267-4aba-9ebb-7f4bffdc13c4" providerId="ADAL" clId="{D70886F7-6494-4699-AC17-9EDADE738AC5}" dt="2024-05-15T04:16:40.173" v="472"/>
          <ac:spMkLst>
            <pc:docMk/>
            <pc:sldMk cId="2766856023" sldId="385"/>
            <ac:spMk id="85" creationId="{F195A4FE-C448-0FA9-2C05-6E49574772B4}"/>
          </ac:spMkLst>
        </pc:spChg>
        <pc:spChg chg="add mod">
          <ac:chgData name="Martin Geiger (Psychology)" userId="8f06b308-1267-4aba-9ebb-7f4bffdc13c4" providerId="ADAL" clId="{D70886F7-6494-4699-AC17-9EDADE738AC5}" dt="2024-05-15T04:16:40.173" v="472"/>
          <ac:spMkLst>
            <pc:docMk/>
            <pc:sldMk cId="2766856023" sldId="385"/>
            <ac:spMk id="86" creationId="{A070F401-9A79-3DD5-3127-3295872A31E7}"/>
          </ac:spMkLst>
        </pc:spChg>
        <pc:spChg chg="add mod">
          <ac:chgData name="Martin Geiger (Psychology)" userId="8f06b308-1267-4aba-9ebb-7f4bffdc13c4" providerId="ADAL" clId="{D70886F7-6494-4699-AC17-9EDADE738AC5}" dt="2024-05-15T04:16:40.173" v="472"/>
          <ac:spMkLst>
            <pc:docMk/>
            <pc:sldMk cId="2766856023" sldId="385"/>
            <ac:spMk id="88" creationId="{10600422-19F2-2F5F-D23C-04521B4BD7B4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96" creationId="{74C5ECA2-ED5B-17E9-7E9E-B38B86086000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07" creationId="{D2E654C4-153D-E44F-2787-8ADF9BAF0FD2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08" creationId="{2C2D5B08-6119-7B9C-2A95-04AD75DF3DB9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09" creationId="{F23A1D9A-152B-D556-A56B-2092F4E4A064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10" creationId="{4CC11731-17D6-5770-485B-C0E4A76B94E2}"/>
          </ac:spMkLst>
        </pc:spChg>
        <pc:spChg chg="add mod">
          <ac:chgData name="Martin Geiger (Psychology)" userId="8f06b308-1267-4aba-9ebb-7f4bffdc13c4" providerId="ADAL" clId="{D70886F7-6494-4699-AC17-9EDADE738AC5}" dt="2024-05-15T08:45:11.234" v="2461" actId="1076"/>
          <ac:spMkLst>
            <pc:docMk/>
            <pc:sldMk cId="2766856023" sldId="385"/>
            <ac:spMk id="114" creationId="{F5DC5571-8626-548C-CF6C-656BB6E5A7E2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16" creationId="{2D90D02B-D0B4-7E39-90DB-2777B9A2BD50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25" creationId="{345815AB-DB4B-7E8D-49BE-26563D1C9314}"/>
          </ac:spMkLst>
        </pc:spChg>
        <pc:spChg chg="add del mod">
          <ac:chgData name="Martin Geiger (Psychology)" userId="8f06b308-1267-4aba-9ebb-7f4bffdc13c4" providerId="ADAL" clId="{D70886F7-6494-4699-AC17-9EDADE738AC5}" dt="2024-05-15T08:39:38.412" v="2422" actId="478"/>
          <ac:spMkLst>
            <pc:docMk/>
            <pc:sldMk cId="2766856023" sldId="385"/>
            <ac:spMk id="126" creationId="{FC1A7E71-E536-B9B0-5742-3D552535EDC6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28" creationId="{D416C7CD-E96F-2F8C-FA05-670B9096933A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29" creationId="{49A6FE2D-640A-62B7-1C62-33D13FA9425F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30" creationId="{B3FF0197-6269-CDE9-2444-9F25DBA17615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31" creationId="{F3D46A7B-7364-2FA2-09B0-030361B59E6D}"/>
          </ac:spMkLst>
        </pc:spChg>
        <pc:spChg chg="add mod">
          <ac:chgData name="Martin Geiger (Psychology)" userId="8f06b308-1267-4aba-9ebb-7f4bffdc13c4" providerId="ADAL" clId="{D70886F7-6494-4699-AC17-9EDADE738AC5}" dt="2024-05-15T08:45:07.597" v="2460" actId="1076"/>
          <ac:spMkLst>
            <pc:docMk/>
            <pc:sldMk cId="2766856023" sldId="385"/>
            <ac:spMk id="132" creationId="{91779B51-6B5D-3BBD-4B54-BA3B5138FC36}"/>
          </ac:spMkLst>
        </pc:spChg>
        <pc:spChg chg="add mod">
          <ac:chgData name="Martin Geiger (Psychology)" userId="8f06b308-1267-4aba-9ebb-7f4bffdc13c4" providerId="ADAL" clId="{D70886F7-6494-4699-AC17-9EDADE738AC5}" dt="2024-05-15T08:45:18.202" v="2462" actId="1076"/>
          <ac:spMkLst>
            <pc:docMk/>
            <pc:sldMk cId="2766856023" sldId="385"/>
            <ac:spMk id="134" creationId="{0D1445AD-3847-4333-EE38-9A4544E71EDF}"/>
          </ac:spMkLst>
        </pc:spChg>
        <pc:spChg chg="add mod">
          <ac:chgData name="Martin Geiger (Psychology)" userId="8f06b308-1267-4aba-9ebb-7f4bffdc13c4" providerId="ADAL" clId="{D70886F7-6494-4699-AC17-9EDADE738AC5}" dt="2024-05-15T08:39:19.159" v="2418" actId="1076"/>
          <ac:spMkLst>
            <pc:docMk/>
            <pc:sldMk cId="2766856023" sldId="385"/>
            <ac:spMk id="136" creationId="{81E8F78B-ABAA-53D8-9561-B68689091190}"/>
          </ac:spMkLst>
        </pc:spChg>
        <pc:spChg chg="add del mod">
          <ac:chgData name="Martin Geiger (Psychology)" userId="8f06b308-1267-4aba-9ebb-7f4bffdc13c4" providerId="ADAL" clId="{D70886F7-6494-4699-AC17-9EDADE738AC5}" dt="2024-05-15T09:05:45.326" v="2662" actId="478"/>
          <ac:spMkLst>
            <pc:docMk/>
            <pc:sldMk cId="2766856023" sldId="385"/>
            <ac:spMk id="137" creationId="{C63C651B-E557-A4A8-5A98-4F86EACFA2AE}"/>
          </ac:spMkLst>
        </pc:spChg>
        <pc:spChg chg="add del mod">
          <ac:chgData name="Martin Geiger (Psychology)" userId="8f06b308-1267-4aba-9ebb-7f4bffdc13c4" providerId="ADAL" clId="{D70886F7-6494-4699-AC17-9EDADE738AC5}" dt="2024-05-15T09:02:42.114" v="2595" actId="478"/>
          <ac:spMkLst>
            <pc:docMk/>
            <pc:sldMk cId="2766856023" sldId="385"/>
            <ac:spMk id="138" creationId="{30559141-EF03-A152-4BCE-24A05876FC86}"/>
          </ac:spMkLst>
        </pc:spChg>
        <pc:spChg chg="add del mod">
          <ac:chgData name="Martin Geiger (Psychology)" userId="8f06b308-1267-4aba-9ebb-7f4bffdc13c4" providerId="ADAL" clId="{D70886F7-6494-4699-AC17-9EDADE738AC5}" dt="2024-05-15T09:10:15.105" v="2716" actId="478"/>
          <ac:spMkLst>
            <pc:docMk/>
            <pc:sldMk cId="2766856023" sldId="385"/>
            <ac:spMk id="139" creationId="{E904A7CB-74D1-C3E9-F8C0-7A15FB5808D4}"/>
          </ac:spMkLst>
        </pc:spChg>
        <pc:spChg chg="add mod">
          <ac:chgData name="Martin Geiger (Psychology)" userId="8f06b308-1267-4aba-9ebb-7f4bffdc13c4" providerId="ADAL" clId="{D70886F7-6494-4699-AC17-9EDADE738AC5}" dt="2024-05-15T09:09:09.953" v="2715" actId="207"/>
          <ac:spMkLst>
            <pc:docMk/>
            <pc:sldMk cId="2766856023" sldId="385"/>
            <ac:spMk id="140" creationId="{7CDCFC2D-02DE-82AE-E4D8-58FAD5668D64}"/>
          </ac:spMkLst>
        </pc:spChg>
        <pc:graphicFrameChg chg="add mod modGraphic">
          <ac:chgData name="Martin Geiger (Psychology)" userId="8f06b308-1267-4aba-9ebb-7f4bffdc13c4" providerId="ADAL" clId="{D70886F7-6494-4699-AC17-9EDADE738AC5}" dt="2024-05-15T04:37:43.220" v="669" actId="1076"/>
          <ac:graphicFrameMkLst>
            <pc:docMk/>
            <pc:sldMk cId="2766856023" sldId="385"/>
            <ac:graphicFrameMk id="91" creationId="{43E65204-72E2-EC92-1BE8-98098269CF03}"/>
          </ac:graphicFrameMkLst>
        </pc:graphicFrameChg>
        <pc:graphicFrameChg chg="add del mod">
          <ac:chgData name="Martin Geiger (Psychology)" userId="8f06b308-1267-4aba-9ebb-7f4bffdc13c4" providerId="ADAL" clId="{D70886F7-6494-4699-AC17-9EDADE738AC5}" dt="2024-05-15T08:39:38.412" v="2422" actId="478"/>
          <ac:graphicFrameMkLst>
            <pc:docMk/>
            <pc:sldMk cId="2766856023" sldId="385"/>
            <ac:graphicFrameMk id="124" creationId="{AD002D11-F890-6046-C135-7F6C3ED456F4}"/>
          </ac:graphicFrameMkLst>
        </pc:graphicFrameChg>
        <pc:picChg chg="del">
          <ac:chgData name="Martin Geiger (Psychology)" userId="8f06b308-1267-4aba-9ebb-7f4bffdc13c4" providerId="ADAL" clId="{D70886F7-6494-4699-AC17-9EDADE738AC5}" dt="2024-05-15T03:51:25.919" v="287" actId="478"/>
          <ac:picMkLst>
            <pc:docMk/>
            <pc:sldMk cId="2766856023" sldId="385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D70886F7-6494-4699-AC17-9EDADE738AC5}" dt="2024-05-15T03:51:25.919" v="287" actId="478"/>
          <ac:picMkLst>
            <pc:docMk/>
            <pc:sldMk cId="2766856023" sldId="385"/>
            <ac:picMk id="5" creationId="{1762AD84-A889-BE3B-CB17-CD0902E5B48D}"/>
          </ac:picMkLst>
        </pc:picChg>
        <pc:picChg chg="mod ord">
          <ac:chgData name="Martin Geiger (Psychology)" userId="8f06b308-1267-4aba-9ebb-7f4bffdc13c4" providerId="ADAL" clId="{D70886F7-6494-4699-AC17-9EDADE738AC5}" dt="2024-05-15T05:10:06.377" v="1102" actId="167"/>
          <ac:picMkLst>
            <pc:docMk/>
            <pc:sldMk cId="2766856023" sldId="385"/>
            <ac:picMk id="9" creationId="{75316040-F896-F8AA-B607-075C14FB82D9}"/>
          </ac:picMkLst>
        </pc:picChg>
        <pc:picChg chg="del">
          <ac:chgData name="Martin Geiger (Psychology)" userId="8f06b308-1267-4aba-9ebb-7f4bffdc13c4" providerId="ADAL" clId="{D70886F7-6494-4699-AC17-9EDADE738AC5}" dt="2024-05-15T03:51:23.084" v="286" actId="478"/>
          <ac:picMkLst>
            <pc:docMk/>
            <pc:sldMk cId="2766856023" sldId="385"/>
            <ac:picMk id="17" creationId="{2D31E548-3CAD-3EBF-3907-90E4F0BFF2E1}"/>
          </ac:picMkLst>
        </pc:picChg>
        <pc:picChg chg="add del mod">
          <ac:chgData name="Martin Geiger (Psychology)" userId="8f06b308-1267-4aba-9ebb-7f4bffdc13c4" providerId="ADAL" clId="{D70886F7-6494-4699-AC17-9EDADE738AC5}" dt="2024-05-15T03:54:47.566" v="328" actId="1076"/>
          <ac:picMkLst>
            <pc:docMk/>
            <pc:sldMk cId="2766856023" sldId="385"/>
            <ac:picMk id="21" creationId="{EE4960AF-650B-39D6-4D0F-E86CE98DF63B}"/>
          </ac:picMkLst>
        </pc:picChg>
        <pc:picChg chg="add del mod">
          <ac:chgData name="Martin Geiger (Psychology)" userId="8f06b308-1267-4aba-9ebb-7f4bffdc13c4" providerId="ADAL" clId="{D70886F7-6494-4699-AC17-9EDADE738AC5}" dt="2024-05-15T03:54:57.427" v="329" actId="1076"/>
          <ac:picMkLst>
            <pc:docMk/>
            <pc:sldMk cId="2766856023" sldId="385"/>
            <ac:picMk id="22" creationId="{255E6F4F-366D-C196-208E-8C358B54424D}"/>
          </ac:picMkLst>
        </pc:picChg>
        <pc:picChg chg="mod ord">
          <ac:chgData name="Martin Geiger (Psychology)" userId="8f06b308-1267-4aba-9ebb-7f4bffdc13c4" providerId="ADAL" clId="{D70886F7-6494-4699-AC17-9EDADE738AC5}" dt="2024-05-15T05:10:06.377" v="1102" actId="167"/>
          <ac:picMkLst>
            <pc:docMk/>
            <pc:sldMk cId="2766856023" sldId="385"/>
            <ac:picMk id="23" creationId="{05ABA365-ABC3-5311-387E-E85F653495B3}"/>
          </ac:picMkLst>
        </pc:picChg>
        <pc:picChg chg="add del mod">
          <ac:chgData name="Martin Geiger (Psychology)" userId="8f06b308-1267-4aba-9ebb-7f4bffdc13c4" providerId="ADAL" clId="{D70886F7-6494-4699-AC17-9EDADE738AC5}" dt="2024-05-15T03:54:15.998" v="321" actId="478"/>
          <ac:picMkLst>
            <pc:docMk/>
            <pc:sldMk cId="2766856023" sldId="385"/>
            <ac:picMk id="24" creationId="{ABF6E49F-A8E9-4413-EF02-AEF9EBDF83E3}"/>
          </ac:picMkLst>
        </pc:picChg>
        <pc:picChg chg="del">
          <ac:chgData name="Martin Geiger (Psychology)" userId="8f06b308-1267-4aba-9ebb-7f4bffdc13c4" providerId="ADAL" clId="{D70886F7-6494-4699-AC17-9EDADE738AC5}" dt="2024-05-15T03:51:25.919" v="287" actId="478"/>
          <ac:picMkLst>
            <pc:docMk/>
            <pc:sldMk cId="2766856023" sldId="385"/>
            <ac:picMk id="25" creationId="{925730F2-D7FA-99BA-DB6C-5556C57F7BF1}"/>
          </ac:picMkLst>
        </pc:picChg>
        <pc:picChg chg="del mod ord">
          <ac:chgData name="Martin Geiger (Psychology)" userId="8f06b308-1267-4aba-9ebb-7f4bffdc13c4" providerId="ADAL" clId="{D70886F7-6494-4699-AC17-9EDADE738AC5}" dt="2024-05-15T04:37:29.259" v="666" actId="478"/>
          <ac:picMkLst>
            <pc:docMk/>
            <pc:sldMk cId="2766856023" sldId="385"/>
            <ac:picMk id="26" creationId="{55060880-33DC-C5F8-56D9-DEDE15CEFEC9}"/>
          </ac:picMkLst>
        </pc:picChg>
        <pc:picChg chg="del">
          <ac:chgData name="Martin Geiger (Psychology)" userId="8f06b308-1267-4aba-9ebb-7f4bffdc13c4" providerId="ADAL" clId="{D70886F7-6494-4699-AC17-9EDADE738AC5}" dt="2024-05-15T03:51:25.919" v="287" actId="478"/>
          <ac:picMkLst>
            <pc:docMk/>
            <pc:sldMk cId="2766856023" sldId="385"/>
            <ac:picMk id="27" creationId="{8E08C131-9E50-0824-15E7-1DC5F98716F7}"/>
          </ac:picMkLst>
        </pc:picChg>
        <pc:picChg chg="add del mod">
          <ac:chgData name="Martin Geiger (Psychology)" userId="8f06b308-1267-4aba-9ebb-7f4bffdc13c4" providerId="ADAL" clId="{D70886F7-6494-4699-AC17-9EDADE738AC5}" dt="2024-05-15T03:57:13.993" v="344" actId="1076"/>
          <ac:picMkLst>
            <pc:docMk/>
            <pc:sldMk cId="2766856023" sldId="385"/>
            <ac:picMk id="32" creationId="{9A47E6B8-4F3D-9AB2-0804-AFE965BF88A3}"/>
          </ac:picMkLst>
        </pc:picChg>
        <pc:picChg chg="add del mod">
          <ac:chgData name="Martin Geiger (Psychology)" userId="8f06b308-1267-4aba-9ebb-7f4bffdc13c4" providerId="ADAL" clId="{D70886F7-6494-4699-AC17-9EDADE738AC5}" dt="2024-05-15T03:57:15.415" v="345" actId="1076"/>
          <ac:picMkLst>
            <pc:docMk/>
            <pc:sldMk cId="2766856023" sldId="385"/>
            <ac:picMk id="33" creationId="{4B7AB5F9-D661-E846-E247-0E7B6BC412F7}"/>
          </ac:picMkLst>
        </pc:picChg>
        <pc:picChg chg="add del mod">
          <ac:chgData name="Martin Geiger (Psychology)" userId="8f06b308-1267-4aba-9ebb-7f4bffdc13c4" providerId="ADAL" clId="{D70886F7-6494-4699-AC17-9EDADE738AC5}" dt="2024-05-15T03:54:17.634" v="323" actId="478"/>
          <ac:picMkLst>
            <pc:docMk/>
            <pc:sldMk cId="2766856023" sldId="385"/>
            <ac:picMk id="35" creationId="{42F5E601-E13C-C54E-BBF0-43CF2D21DA5B}"/>
          </ac:picMkLst>
        </pc:picChg>
        <pc:picChg chg="add del mod">
          <ac:chgData name="Martin Geiger (Psychology)" userId="8f06b308-1267-4aba-9ebb-7f4bffdc13c4" providerId="ADAL" clId="{D70886F7-6494-4699-AC17-9EDADE738AC5}" dt="2024-05-15T03:57:17.274" v="346" actId="1076"/>
          <ac:picMkLst>
            <pc:docMk/>
            <pc:sldMk cId="2766856023" sldId="385"/>
            <ac:picMk id="37" creationId="{22755280-BE63-3CC1-1D4D-657D8BEB1C23}"/>
          </ac:picMkLst>
        </pc:picChg>
        <pc:picChg chg="add del mod">
          <ac:chgData name="Martin Geiger (Psychology)" userId="8f06b308-1267-4aba-9ebb-7f4bffdc13c4" providerId="ADAL" clId="{D70886F7-6494-4699-AC17-9EDADE738AC5}" dt="2024-05-15T03:57:19.325" v="347" actId="1076"/>
          <ac:picMkLst>
            <pc:docMk/>
            <pc:sldMk cId="2766856023" sldId="385"/>
            <ac:picMk id="38" creationId="{A61B292B-70BE-E93B-36F4-F7A774BF680A}"/>
          </ac:picMkLst>
        </pc:picChg>
        <pc:picChg chg="mod ord">
          <ac:chgData name="Martin Geiger (Psychology)" userId="8f06b308-1267-4aba-9ebb-7f4bffdc13c4" providerId="ADAL" clId="{D70886F7-6494-4699-AC17-9EDADE738AC5}" dt="2024-05-15T05:10:06.377" v="1102" actId="167"/>
          <ac:picMkLst>
            <pc:docMk/>
            <pc:sldMk cId="2766856023" sldId="385"/>
            <ac:picMk id="43" creationId="{862C4944-83C1-58E8-3529-7E8C4D96DAB0}"/>
          </ac:picMkLst>
        </pc:picChg>
        <pc:picChg chg="add del mod">
          <ac:chgData name="Martin Geiger (Psychology)" userId="8f06b308-1267-4aba-9ebb-7f4bffdc13c4" providerId="ADAL" clId="{D70886F7-6494-4699-AC17-9EDADE738AC5}" dt="2024-05-15T03:56:52.521" v="335" actId="1076"/>
          <ac:picMkLst>
            <pc:docMk/>
            <pc:sldMk cId="2766856023" sldId="385"/>
            <ac:picMk id="45" creationId="{08BCB244-0DF8-D46C-13E7-BD329260D40D}"/>
          </ac:picMkLst>
        </pc:picChg>
        <pc:picChg chg="add del mod">
          <ac:chgData name="Martin Geiger (Psychology)" userId="8f06b308-1267-4aba-9ebb-7f4bffdc13c4" providerId="ADAL" clId="{D70886F7-6494-4699-AC17-9EDADE738AC5}" dt="2024-05-15T03:57:20.356" v="348" actId="1076"/>
          <ac:picMkLst>
            <pc:docMk/>
            <pc:sldMk cId="2766856023" sldId="385"/>
            <ac:picMk id="46" creationId="{507E55C5-0A9F-58AA-D57B-58F782871441}"/>
          </ac:picMkLst>
        </pc:picChg>
        <pc:picChg chg="add del mod">
          <ac:chgData name="Martin Geiger (Psychology)" userId="8f06b308-1267-4aba-9ebb-7f4bffdc13c4" providerId="ADAL" clId="{D70886F7-6494-4699-AC17-9EDADE738AC5}" dt="2024-05-15T03:57:12.228" v="343" actId="1076"/>
          <ac:picMkLst>
            <pc:docMk/>
            <pc:sldMk cId="2766856023" sldId="385"/>
            <ac:picMk id="47" creationId="{AC21A4E6-BAC0-314E-1FD1-476A3E18D7E1}"/>
          </ac:picMkLst>
        </pc:picChg>
        <pc:picChg chg="del">
          <ac:chgData name="Martin Geiger (Psychology)" userId="8f06b308-1267-4aba-9ebb-7f4bffdc13c4" providerId="ADAL" clId="{D70886F7-6494-4699-AC17-9EDADE738AC5}" dt="2024-05-15T03:51:22.054" v="285" actId="478"/>
          <ac:picMkLst>
            <pc:docMk/>
            <pc:sldMk cId="2766856023" sldId="385"/>
            <ac:picMk id="48" creationId="{6FF49180-0C73-18AD-B57B-E6E9938A4745}"/>
          </ac:picMkLst>
        </pc:picChg>
        <pc:picChg chg="add del mod">
          <ac:chgData name="Martin Geiger (Psychology)" userId="8f06b308-1267-4aba-9ebb-7f4bffdc13c4" providerId="ADAL" clId="{D70886F7-6494-4699-AC17-9EDADE738AC5}" dt="2024-05-15T03:54:17.634" v="323" actId="478"/>
          <ac:picMkLst>
            <pc:docMk/>
            <pc:sldMk cId="2766856023" sldId="385"/>
            <ac:picMk id="49" creationId="{378A3605-7CCD-E13C-9066-C0977520D0F5}"/>
          </ac:picMkLst>
        </pc:picChg>
        <pc:picChg chg="del">
          <ac:chgData name="Martin Geiger (Psychology)" userId="8f06b308-1267-4aba-9ebb-7f4bffdc13c4" providerId="ADAL" clId="{D70886F7-6494-4699-AC17-9EDADE738AC5}" dt="2024-05-15T03:51:22.054" v="285" actId="478"/>
          <ac:picMkLst>
            <pc:docMk/>
            <pc:sldMk cId="2766856023" sldId="385"/>
            <ac:picMk id="50" creationId="{95FE4B78-20C6-5EF5-E5A6-F169678EFA00}"/>
          </ac:picMkLst>
        </pc:picChg>
        <pc:picChg chg="add del mod">
          <ac:chgData name="Martin Geiger (Psychology)" userId="8f06b308-1267-4aba-9ebb-7f4bffdc13c4" providerId="ADAL" clId="{D70886F7-6494-4699-AC17-9EDADE738AC5}" dt="2024-05-15T04:15:54.338" v="464" actId="478"/>
          <ac:picMkLst>
            <pc:docMk/>
            <pc:sldMk cId="2766856023" sldId="385"/>
            <ac:picMk id="69" creationId="{B8663AFC-B124-1BB3-D04E-9CCE12FDB061}"/>
          </ac:picMkLst>
        </pc:picChg>
        <pc:picChg chg="add del mod">
          <ac:chgData name="Martin Geiger (Psychology)" userId="8f06b308-1267-4aba-9ebb-7f4bffdc13c4" providerId="ADAL" clId="{D70886F7-6494-4699-AC17-9EDADE738AC5}" dt="2024-05-15T04:15:54.338" v="464" actId="478"/>
          <ac:picMkLst>
            <pc:docMk/>
            <pc:sldMk cId="2766856023" sldId="385"/>
            <ac:picMk id="70" creationId="{7C6667E9-EC02-5B85-C8BA-8AADF91A1866}"/>
          </ac:picMkLst>
        </pc:picChg>
        <pc:picChg chg="add del mod">
          <ac:chgData name="Martin Geiger (Psychology)" userId="8f06b308-1267-4aba-9ebb-7f4bffdc13c4" providerId="ADAL" clId="{D70886F7-6494-4699-AC17-9EDADE738AC5}" dt="2024-05-15T04:15:54.338" v="464" actId="478"/>
          <ac:picMkLst>
            <pc:docMk/>
            <pc:sldMk cId="2766856023" sldId="385"/>
            <ac:picMk id="72" creationId="{C167B59F-4681-507D-A652-FFED097C0561}"/>
          </ac:picMkLst>
        </pc:picChg>
        <pc:picChg chg="add mod">
          <ac:chgData name="Martin Geiger (Psychology)" userId="8f06b308-1267-4aba-9ebb-7f4bffdc13c4" providerId="ADAL" clId="{D70886F7-6494-4699-AC17-9EDADE738AC5}" dt="2024-05-15T04:37:50.394" v="670" actId="1076"/>
          <ac:picMkLst>
            <pc:docMk/>
            <pc:sldMk cId="2766856023" sldId="385"/>
            <ac:picMk id="74" creationId="{11A81A89-4493-AB66-8913-B357CAF50101}"/>
          </ac:picMkLst>
        </pc:picChg>
        <pc:picChg chg="add mod">
          <ac:chgData name="Martin Geiger (Psychology)" userId="8f06b308-1267-4aba-9ebb-7f4bffdc13c4" providerId="ADAL" clId="{D70886F7-6494-4699-AC17-9EDADE738AC5}" dt="2024-05-15T04:37:50.394" v="670" actId="1076"/>
          <ac:picMkLst>
            <pc:docMk/>
            <pc:sldMk cId="2766856023" sldId="385"/>
            <ac:picMk id="76" creationId="{74E5E41A-442E-AF26-1744-2FAF5422A0C1}"/>
          </ac:picMkLst>
        </pc:picChg>
        <pc:picChg chg="add mod">
          <ac:chgData name="Martin Geiger (Psychology)" userId="8f06b308-1267-4aba-9ebb-7f4bffdc13c4" providerId="ADAL" clId="{D70886F7-6494-4699-AC17-9EDADE738AC5}" dt="2024-05-15T04:37:50.394" v="670" actId="1076"/>
          <ac:picMkLst>
            <pc:docMk/>
            <pc:sldMk cId="2766856023" sldId="385"/>
            <ac:picMk id="77" creationId="{C081E3F0-C2F1-663D-D8C8-450D2ABAD01F}"/>
          </ac:picMkLst>
        </pc:picChg>
        <pc:picChg chg="add mod">
          <ac:chgData name="Martin Geiger (Psychology)" userId="8f06b308-1267-4aba-9ebb-7f4bffdc13c4" providerId="ADAL" clId="{D70886F7-6494-4699-AC17-9EDADE738AC5}" dt="2024-05-15T04:37:54.965" v="671" actId="1076"/>
          <ac:picMkLst>
            <pc:docMk/>
            <pc:sldMk cId="2766856023" sldId="385"/>
            <ac:picMk id="79" creationId="{08F41DC9-855A-C29E-3B06-29EE8B123757}"/>
          </ac:picMkLst>
        </pc:picChg>
        <pc:picChg chg="add mod">
          <ac:chgData name="Martin Geiger (Psychology)" userId="8f06b308-1267-4aba-9ebb-7f4bffdc13c4" providerId="ADAL" clId="{D70886F7-6494-4699-AC17-9EDADE738AC5}" dt="2024-05-15T04:37:58.575" v="672" actId="1076"/>
          <ac:picMkLst>
            <pc:docMk/>
            <pc:sldMk cId="2766856023" sldId="385"/>
            <ac:picMk id="80" creationId="{16800015-F221-82AE-716E-68B9107126D2}"/>
          </ac:picMkLst>
        </pc:picChg>
        <pc:picChg chg="del">
          <ac:chgData name="Martin Geiger (Psychology)" userId="8f06b308-1267-4aba-9ebb-7f4bffdc13c4" providerId="ADAL" clId="{D70886F7-6494-4699-AC17-9EDADE738AC5}" dt="2024-05-15T03:51:22.054" v="285" actId="478"/>
          <ac:picMkLst>
            <pc:docMk/>
            <pc:sldMk cId="2766856023" sldId="385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D70886F7-6494-4699-AC17-9EDADE738AC5}" dt="2024-05-15T03:51:22.054" v="285" actId="478"/>
          <ac:picMkLst>
            <pc:docMk/>
            <pc:sldMk cId="2766856023" sldId="385"/>
            <ac:picMk id="87" creationId="{AE35CD55-F904-0A35-C954-5F573A18F2A5}"/>
          </ac:picMkLst>
        </pc:picChg>
        <pc:picChg chg="add mod modCrop">
          <ac:chgData name="Martin Geiger (Psychology)" userId="8f06b308-1267-4aba-9ebb-7f4bffdc13c4" providerId="ADAL" clId="{D70886F7-6494-4699-AC17-9EDADE738AC5}" dt="2024-05-15T04:37:38.969" v="668" actId="1076"/>
          <ac:picMkLst>
            <pc:docMk/>
            <pc:sldMk cId="2766856023" sldId="385"/>
            <ac:picMk id="90" creationId="{97F9E381-74A4-19E1-C4C1-766D102649B3}"/>
          </ac:picMkLst>
        </pc:picChg>
        <pc:picChg chg="add mod">
          <ac:chgData name="Martin Geiger (Psychology)" userId="8f06b308-1267-4aba-9ebb-7f4bffdc13c4" providerId="ADAL" clId="{D70886F7-6494-4699-AC17-9EDADE738AC5}" dt="2024-05-15T04:37:33.713" v="667" actId="1076"/>
          <ac:picMkLst>
            <pc:docMk/>
            <pc:sldMk cId="2766856023" sldId="385"/>
            <ac:picMk id="92" creationId="{3827F2F4-DC31-8670-C4BB-D1C2FAA4474E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93" creationId="{F7F92FBD-2E48-1D39-28CD-BF7CF6FECD9B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94" creationId="{3DB938C3-C3F5-5D78-99A3-3B6E73F445AD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95" creationId="{3B66682B-28BF-B90F-187C-DFDED2778E0B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0" creationId="{8755FF05-09DA-0BDC-E88E-E14BE6F201FB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1" creationId="{C6ED70C9-5723-058F-05BC-0EE7AF73FBA0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3" creationId="{46537FBD-85FA-735B-FC7F-9222C54AB266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4" creationId="{2A299080-08AB-F573-C657-A936F8CD47FC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05" creationId="{B7FE4E8D-8B3C-27F1-8581-0A2F5190B5A0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1" creationId="{A812CEF2-6448-71BB-E976-F96414A07D32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2" creationId="{B999AFAA-BAE3-F3A9-8F5C-5E29AA74BDE8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3" creationId="{FCEF7732-E3D2-0472-DF80-95AC2F9C66F4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5" creationId="{0D9D409B-13B6-41D4-94F2-6C8308D2887C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7" creationId="{2A758551-3AB9-38DD-E67F-17FA2A0970F3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8" creationId="{898BF369-CC4C-A8CA-3D63-10FD34419856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19" creationId="{108B2072-BED2-BD33-901B-512CB0194452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20" creationId="{3533BA17-7A86-437E-1478-FA7CC0290840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21" creationId="{83E48C74-4B1E-4F31-2F3A-E025307BBFC2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22" creationId="{3DE65C3C-CAB7-76C7-C96B-65E3D264CFB1}"/>
          </ac:picMkLst>
        </pc:picChg>
        <pc:picChg chg="add del mod">
          <ac:chgData name="Martin Geiger (Psychology)" userId="8f06b308-1267-4aba-9ebb-7f4bffdc13c4" providerId="ADAL" clId="{D70886F7-6494-4699-AC17-9EDADE738AC5}" dt="2024-05-15T08:39:38.412" v="2422" actId="478"/>
          <ac:picMkLst>
            <pc:docMk/>
            <pc:sldMk cId="2766856023" sldId="385"/>
            <ac:picMk id="123" creationId="{E01E8CBD-8C1B-0493-4A39-B66D9FBF4828}"/>
          </ac:picMkLst>
        </pc:picChg>
        <pc:picChg chg="add mod">
          <ac:chgData name="Martin Geiger (Psychology)" userId="8f06b308-1267-4aba-9ebb-7f4bffdc13c4" providerId="ADAL" clId="{D70886F7-6494-4699-AC17-9EDADE738AC5}" dt="2024-05-15T08:45:07.597" v="2460" actId="1076"/>
          <ac:picMkLst>
            <pc:docMk/>
            <pc:sldMk cId="2766856023" sldId="385"/>
            <ac:picMk id="127" creationId="{29BDE2F0-E4E0-3E40-5FEC-461518AAE54D}"/>
          </ac:picMkLst>
        </pc:picChg>
        <pc:picChg chg="add mod">
          <ac:chgData name="Martin Geiger (Psychology)" userId="8f06b308-1267-4aba-9ebb-7f4bffdc13c4" providerId="ADAL" clId="{D70886F7-6494-4699-AC17-9EDADE738AC5}" dt="2024-05-15T08:45:18.202" v="2462" actId="1076"/>
          <ac:picMkLst>
            <pc:docMk/>
            <pc:sldMk cId="2766856023" sldId="385"/>
            <ac:picMk id="133" creationId="{DD6C115E-2ED2-D663-66DD-7D6C854E2EA6}"/>
          </ac:picMkLst>
        </pc:picChg>
        <pc:cxnChg chg="add del mod">
          <ac:chgData name="Martin Geiger (Psychology)" userId="8f06b308-1267-4aba-9ebb-7f4bffdc13c4" providerId="ADAL" clId="{D70886F7-6494-4699-AC17-9EDADE738AC5}" dt="2024-05-15T03:57:08.564" v="342" actId="1076"/>
          <ac:cxnSpMkLst>
            <pc:docMk/>
            <pc:sldMk cId="2766856023" sldId="385"/>
            <ac:cxnSpMk id="29" creationId="{BBEA83A9-99F0-8E18-44AA-25B4C16A6A33}"/>
          </ac:cxnSpMkLst>
        </pc:cxnChg>
        <pc:cxnChg chg="add del mod">
          <ac:chgData name="Martin Geiger (Psychology)" userId="8f06b308-1267-4aba-9ebb-7f4bffdc13c4" providerId="ADAL" clId="{D70886F7-6494-4699-AC17-9EDADE738AC5}" dt="2024-05-15T03:57:08.564" v="342" actId="1076"/>
          <ac:cxnSpMkLst>
            <pc:docMk/>
            <pc:sldMk cId="2766856023" sldId="385"/>
            <ac:cxnSpMk id="30" creationId="{BFE89EAE-ED2A-0D51-C581-7E701D5A081E}"/>
          </ac:cxnSpMkLst>
        </pc:cxnChg>
        <pc:cxnChg chg="add del mod">
          <ac:chgData name="Martin Geiger (Psychology)" userId="8f06b308-1267-4aba-9ebb-7f4bffdc13c4" providerId="ADAL" clId="{D70886F7-6494-4699-AC17-9EDADE738AC5}" dt="2024-05-15T03:57:08.564" v="342" actId="1076"/>
          <ac:cxnSpMkLst>
            <pc:docMk/>
            <pc:sldMk cId="2766856023" sldId="385"/>
            <ac:cxnSpMk id="31" creationId="{742B50DD-E1C4-5239-6C84-19BD48D683B4}"/>
          </ac:cxnSpMkLst>
        </pc:cxnChg>
        <pc:cxnChg chg="add del mod">
          <ac:chgData name="Martin Geiger (Psychology)" userId="8f06b308-1267-4aba-9ebb-7f4bffdc13c4" providerId="ADAL" clId="{D70886F7-6494-4699-AC17-9EDADE738AC5}" dt="2024-05-15T03:54:28.449" v="327" actId="478"/>
          <ac:cxnSpMkLst>
            <pc:docMk/>
            <pc:sldMk cId="2766856023" sldId="385"/>
            <ac:cxnSpMk id="34" creationId="{B26329FE-2A5B-33EC-1340-F7DC6484EA86}"/>
          </ac:cxnSpMkLst>
        </pc:cxnChg>
        <pc:cxnChg chg="mod">
          <ac:chgData name="Martin Geiger (Psychology)" userId="8f06b308-1267-4aba-9ebb-7f4bffdc13c4" providerId="ADAL" clId="{D70886F7-6494-4699-AC17-9EDADE738AC5}" dt="2024-05-15T03:57:13.993" v="344" actId="1076"/>
          <ac:cxnSpMkLst>
            <pc:docMk/>
            <pc:sldMk cId="2766856023" sldId="385"/>
            <ac:cxnSpMk id="36" creationId="{53A74C38-0AD1-8344-CADC-811AD19681D3}"/>
          </ac:cxnSpMkLst>
        </pc:cxnChg>
        <pc:cxnChg chg="add del mod">
          <ac:chgData name="Martin Geiger (Psychology)" userId="8f06b308-1267-4aba-9ebb-7f4bffdc13c4" providerId="ADAL" clId="{D70886F7-6494-4699-AC17-9EDADE738AC5}" dt="2024-05-15T03:57:19.325" v="347" actId="1076"/>
          <ac:cxnSpMkLst>
            <pc:docMk/>
            <pc:sldMk cId="2766856023" sldId="385"/>
            <ac:cxnSpMk id="39" creationId="{0419FBD9-8704-6472-BF39-62441EDC5A15}"/>
          </ac:cxnSpMkLst>
        </pc:cxnChg>
        <pc:cxnChg chg="del mod">
          <ac:chgData name="Martin Geiger (Psychology)" userId="8f06b308-1267-4aba-9ebb-7f4bffdc13c4" providerId="ADAL" clId="{D70886F7-6494-4699-AC17-9EDADE738AC5}" dt="2024-05-15T03:51:22.054" v="285" actId="478"/>
          <ac:cxnSpMkLst>
            <pc:docMk/>
            <pc:sldMk cId="2766856023" sldId="385"/>
            <ac:cxnSpMk id="52" creationId="{2941F8C2-4020-EF6A-89EC-7BF8C25ACC75}"/>
          </ac:cxnSpMkLst>
        </pc:cxnChg>
        <pc:cxnChg chg="del mod">
          <ac:chgData name="Martin Geiger (Psychology)" userId="8f06b308-1267-4aba-9ebb-7f4bffdc13c4" providerId="ADAL" clId="{D70886F7-6494-4699-AC17-9EDADE738AC5}" dt="2024-05-15T03:51:22.054" v="285" actId="478"/>
          <ac:cxnSpMkLst>
            <pc:docMk/>
            <pc:sldMk cId="2766856023" sldId="385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D70886F7-6494-4699-AC17-9EDADE738AC5}" dt="2024-05-15T03:51:22.054" v="285" actId="478"/>
          <ac:cxnSpMkLst>
            <pc:docMk/>
            <pc:sldMk cId="2766856023" sldId="385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D70886F7-6494-4699-AC17-9EDADE738AC5}" dt="2024-05-15T03:51:22.054" v="285" actId="478"/>
          <ac:cxnSpMkLst>
            <pc:docMk/>
            <pc:sldMk cId="2766856023" sldId="385"/>
            <ac:cxnSpMk id="78" creationId="{A87A07BD-6C99-C1AF-6E36-83DBA33D66B2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97" creationId="{A4AE5084-27EB-15D2-7DAB-164DEC77288D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98" creationId="{D6B99DC4-4E74-A718-EEDB-D094B1F3896D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99" creationId="{E152FCB2-12B4-38CF-B6A1-1824918BFD10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102" creationId="{67FAB976-20D4-9C7C-0E38-F1F47F411961}"/>
          </ac:cxnSpMkLst>
        </pc:cxnChg>
        <pc:cxnChg chg="add del mod">
          <ac:chgData name="Martin Geiger (Psychology)" userId="8f06b308-1267-4aba-9ebb-7f4bffdc13c4" providerId="ADAL" clId="{D70886F7-6494-4699-AC17-9EDADE738AC5}" dt="2024-05-15T08:39:38.412" v="2422" actId="478"/>
          <ac:cxnSpMkLst>
            <pc:docMk/>
            <pc:sldMk cId="2766856023" sldId="385"/>
            <ac:cxnSpMk id="106" creationId="{C73C206B-2D28-FD3F-E357-4F7EB34CCEF6}"/>
          </ac:cxnSpMkLst>
        </pc:cxnChg>
      </pc:sldChg>
      <pc:sldChg chg="addSp delSp modSp add mod ord modTransition">
        <pc:chgData name="Martin Geiger (Psychology)" userId="8f06b308-1267-4aba-9ebb-7f4bffdc13c4" providerId="ADAL" clId="{D70886F7-6494-4699-AC17-9EDADE738AC5}" dt="2024-05-15T09:03:09.661" v="2597" actId="339"/>
        <pc:sldMkLst>
          <pc:docMk/>
          <pc:sldMk cId="4108632028" sldId="386"/>
        </pc:sldMkLst>
        <pc:spChg chg="add mod">
          <ac:chgData name="Martin Geiger (Psychology)" userId="8f06b308-1267-4aba-9ebb-7f4bffdc13c4" providerId="ADAL" clId="{D70886F7-6494-4699-AC17-9EDADE738AC5}" dt="2024-05-15T04:29:32.686" v="555" actId="1076"/>
          <ac:spMkLst>
            <pc:docMk/>
            <pc:sldMk cId="4108632028" sldId="386"/>
            <ac:spMk id="2" creationId="{7B743C22-BC55-7CF8-2443-C4391295C3F5}"/>
          </ac:spMkLst>
        </pc:spChg>
        <pc:spChg chg="add del">
          <ac:chgData name="Martin Geiger (Psychology)" userId="8f06b308-1267-4aba-9ebb-7f4bffdc13c4" providerId="ADAL" clId="{D70886F7-6494-4699-AC17-9EDADE738AC5}" dt="2024-05-15T04:47:37.677" v="875" actId="478"/>
          <ac:spMkLst>
            <pc:docMk/>
            <pc:sldMk cId="4108632028" sldId="386"/>
            <ac:spMk id="4" creationId="{73CAD726-2D9E-1B4C-0205-5A18E6B6BA25}"/>
          </ac:spMkLst>
        </pc:spChg>
        <pc:spChg chg="add del mod">
          <ac:chgData name="Martin Geiger (Psychology)" userId="8f06b308-1267-4aba-9ebb-7f4bffdc13c4" providerId="ADAL" clId="{D70886F7-6494-4699-AC17-9EDADE738AC5}" dt="2024-05-15T04:48:04.726" v="879" actId="478"/>
          <ac:spMkLst>
            <pc:docMk/>
            <pc:sldMk cId="4108632028" sldId="386"/>
            <ac:spMk id="5" creationId="{D7808DAE-AB71-7F5C-C42E-144BE12D8FFC}"/>
          </ac:spMkLst>
        </pc:spChg>
        <pc:spChg chg="add mod">
          <ac:chgData name="Martin Geiger (Psychology)" userId="8f06b308-1267-4aba-9ebb-7f4bffdc13c4" providerId="ADAL" clId="{D70886F7-6494-4699-AC17-9EDADE738AC5}" dt="2024-05-15T09:03:09.661" v="2597" actId="339"/>
          <ac:spMkLst>
            <pc:docMk/>
            <pc:sldMk cId="4108632028" sldId="386"/>
            <ac:spMk id="7" creationId="{16A7731E-5A11-4E40-06E3-3E44B435CC4D}"/>
          </ac:spMkLst>
        </pc:spChg>
        <pc:spChg chg="mod">
          <ac:chgData name="Martin Geiger (Psychology)" userId="8f06b308-1267-4aba-9ebb-7f4bffdc13c4" providerId="ADAL" clId="{D70886F7-6494-4699-AC17-9EDADE738AC5}" dt="2024-05-15T06:47:15.229" v="2019" actId="14100"/>
          <ac:spMkLst>
            <pc:docMk/>
            <pc:sldMk cId="4108632028" sldId="386"/>
            <ac:spMk id="9" creationId="{F3BEF7AD-3D8D-B576-C304-C3D8355528C2}"/>
          </ac:spMkLst>
        </pc:spChg>
        <pc:spChg chg="add mod ord">
          <ac:chgData name="Martin Geiger (Psychology)" userId="8f06b308-1267-4aba-9ebb-7f4bffdc13c4" providerId="ADAL" clId="{D70886F7-6494-4699-AC17-9EDADE738AC5}" dt="2024-05-15T06:55:50.115" v="2090" actId="1076"/>
          <ac:spMkLst>
            <pc:docMk/>
            <pc:sldMk cId="4108632028" sldId="386"/>
            <ac:spMk id="10" creationId="{52C48F42-FB8A-1D47-3F56-D53539E8271B}"/>
          </ac:spMkLst>
        </pc:spChg>
        <pc:spChg chg="add mod ord">
          <ac:chgData name="Martin Geiger (Psychology)" userId="8f06b308-1267-4aba-9ebb-7f4bffdc13c4" providerId="ADAL" clId="{D70886F7-6494-4699-AC17-9EDADE738AC5}" dt="2024-05-15T06:56:32.410" v="2098" actId="1076"/>
          <ac:spMkLst>
            <pc:docMk/>
            <pc:sldMk cId="4108632028" sldId="386"/>
            <ac:spMk id="20" creationId="{4F857FAB-84F0-8E1B-A72A-4B4DBEFCFBFB}"/>
          </ac:spMkLst>
        </pc:spChg>
        <pc:spChg chg="del">
          <ac:chgData name="Martin Geiger (Psychology)" userId="8f06b308-1267-4aba-9ebb-7f4bffdc13c4" providerId="ADAL" clId="{D70886F7-6494-4699-AC17-9EDADE738AC5}" dt="2024-05-15T04:24:16.133" v="513" actId="478"/>
          <ac:spMkLst>
            <pc:docMk/>
            <pc:sldMk cId="4108632028" sldId="386"/>
            <ac:spMk id="21" creationId="{E2632D9F-AC99-56BC-7EC0-E36B58721E63}"/>
          </ac:spMkLst>
        </pc:spChg>
        <pc:spChg chg="del">
          <ac:chgData name="Martin Geiger (Psychology)" userId="8f06b308-1267-4aba-9ebb-7f4bffdc13c4" providerId="ADAL" clId="{D70886F7-6494-4699-AC17-9EDADE738AC5}" dt="2024-05-15T04:24:16.133" v="513" actId="478"/>
          <ac:spMkLst>
            <pc:docMk/>
            <pc:sldMk cId="4108632028" sldId="386"/>
            <ac:spMk id="22" creationId="{9C067CFC-60BE-02ED-3AD5-B0A4D7C44F58}"/>
          </ac:spMkLst>
        </pc:spChg>
        <pc:spChg chg="add del mod">
          <ac:chgData name="Martin Geiger (Psychology)" userId="8f06b308-1267-4aba-9ebb-7f4bffdc13c4" providerId="ADAL" clId="{D70886F7-6494-4699-AC17-9EDADE738AC5}" dt="2024-05-15T06:56:13.827" v="2094" actId="478"/>
          <ac:spMkLst>
            <pc:docMk/>
            <pc:sldMk cId="4108632028" sldId="386"/>
            <ac:spMk id="23" creationId="{C47EB2CB-A06F-612A-E976-89592061018A}"/>
          </ac:spMkLst>
        </pc:spChg>
        <pc:graphicFrameChg chg="add del mod modGraphic">
          <ac:chgData name="Martin Geiger (Psychology)" userId="8f06b308-1267-4aba-9ebb-7f4bffdc13c4" providerId="ADAL" clId="{D70886F7-6494-4699-AC17-9EDADE738AC5}" dt="2024-05-15T04:43:54.575" v="811" actId="21"/>
          <ac:graphicFrameMkLst>
            <pc:docMk/>
            <pc:sldMk cId="4108632028" sldId="386"/>
            <ac:graphicFrameMk id="3" creationId="{24CDBF22-4567-91ED-8995-1C4DBF7469CC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6:55:50.115" v="2090" actId="1076"/>
          <ac:graphicFrameMkLst>
            <pc:docMk/>
            <pc:sldMk cId="4108632028" sldId="386"/>
            <ac:graphicFrameMk id="8" creationId="{6719F592-7395-D73C-452E-AEF1FE242C39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4.255" v="512" actId="478"/>
          <ac:graphicFrameMkLst>
            <pc:docMk/>
            <pc:sldMk cId="4108632028" sldId="386"/>
            <ac:graphicFrameMk id="11" creationId="{B1812F1A-14DC-E5F7-E696-FA10B621DAE0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4.255" v="512" actId="478"/>
          <ac:graphicFrameMkLst>
            <pc:docMk/>
            <pc:sldMk cId="4108632028" sldId="386"/>
            <ac:graphicFrameMk id="12" creationId="{267E9C33-107E-DC62-4868-79F4D10D68EB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7.901" v="514" actId="478"/>
          <ac:graphicFrameMkLst>
            <pc:docMk/>
            <pc:sldMk cId="4108632028" sldId="386"/>
            <ac:graphicFrameMk id="13" creationId="{B14A756C-72DF-B470-8FA9-71FA09A08D79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4.255" v="512" actId="478"/>
          <ac:graphicFrameMkLst>
            <pc:docMk/>
            <pc:sldMk cId="4108632028" sldId="386"/>
            <ac:graphicFrameMk id="14" creationId="{B82EDEEF-C6BC-EFBF-E177-F444A2D17EC2}"/>
          </ac:graphicFrameMkLst>
        </pc:graphicFrameChg>
        <pc:graphicFrameChg chg="del">
          <ac:chgData name="Martin Geiger (Psychology)" userId="8f06b308-1267-4aba-9ebb-7f4bffdc13c4" providerId="ADAL" clId="{D70886F7-6494-4699-AC17-9EDADE738AC5}" dt="2024-05-15T04:24:14.255" v="512" actId="478"/>
          <ac:graphicFrameMkLst>
            <pc:docMk/>
            <pc:sldMk cId="4108632028" sldId="386"/>
            <ac:graphicFrameMk id="15" creationId="{51DEECF9-82DE-A843-B3FD-9B56F1AFBDB7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4:56:21.991" v="935"/>
          <ac:graphicFrameMkLst>
            <pc:docMk/>
            <pc:sldMk cId="4108632028" sldId="386"/>
            <ac:graphicFrameMk id="18" creationId="{C0DDC7F7-4690-CA2E-7AF0-4E05E2A25CAA}"/>
          </ac:graphicFrameMkLst>
        </pc:graphicFrameChg>
        <pc:graphicFrameChg chg="add mod ord">
          <ac:chgData name="Martin Geiger (Psychology)" userId="8f06b308-1267-4aba-9ebb-7f4bffdc13c4" providerId="ADAL" clId="{D70886F7-6494-4699-AC17-9EDADE738AC5}" dt="2024-05-15T06:56:32.410" v="2098" actId="1076"/>
          <ac:graphicFrameMkLst>
            <pc:docMk/>
            <pc:sldMk cId="4108632028" sldId="386"/>
            <ac:graphicFrameMk id="19" creationId="{CA4BEAA1-A33D-2A43-884A-AC8A1DD9B6E5}"/>
          </ac:graphicFrameMkLst>
        </pc:graphicFrameChg>
        <pc:picChg chg="add mod ord">
          <ac:chgData name="Martin Geiger (Psychology)" userId="8f06b308-1267-4aba-9ebb-7f4bffdc13c4" providerId="ADAL" clId="{D70886F7-6494-4699-AC17-9EDADE738AC5}" dt="2024-05-15T06:56:48.032" v="2102" actId="1076"/>
          <ac:picMkLst>
            <pc:docMk/>
            <pc:sldMk cId="4108632028" sldId="386"/>
            <ac:picMk id="16" creationId="{11B2A007-2917-3103-D36F-14900FE78E19}"/>
          </ac:picMkLst>
        </pc:picChg>
        <pc:picChg chg="add mod ord">
          <ac:chgData name="Martin Geiger (Psychology)" userId="8f06b308-1267-4aba-9ebb-7f4bffdc13c4" providerId="ADAL" clId="{D70886F7-6494-4699-AC17-9EDADE738AC5}" dt="2024-05-15T06:56:54.600" v="2104" actId="1076"/>
          <ac:picMkLst>
            <pc:docMk/>
            <pc:sldMk cId="4108632028" sldId="386"/>
            <ac:picMk id="17" creationId="{8B95FE2B-5EE2-1438-AB39-AEBD846E9D4E}"/>
          </ac:picMkLst>
        </pc:picChg>
        <pc:picChg chg="del">
          <ac:chgData name="Martin Geiger (Psychology)" userId="8f06b308-1267-4aba-9ebb-7f4bffdc13c4" providerId="ADAL" clId="{D70886F7-6494-4699-AC17-9EDADE738AC5}" dt="2024-05-15T04:24:16.133" v="513" actId="478"/>
          <ac:picMkLst>
            <pc:docMk/>
            <pc:sldMk cId="4108632028" sldId="386"/>
            <ac:picMk id="26" creationId="{AAC29BC7-DBE2-C26C-CEAB-425FB1043FB6}"/>
          </ac:picMkLst>
        </pc:picChg>
        <pc:picChg chg="del">
          <ac:chgData name="Martin Geiger (Psychology)" userId="8f06b308-1267-4aba-9ebb-7f4bffdc13c4" providerId="ADAL" clId="{D70886F7-6494-4699-AC17-9EDADE738AC5}" dt="2024-05-15T04:24:16.133" v="513" actId="478"/>
          <ac:picMkLst>
            <pc:docMk/>
            <pc:sldMk cId="4108632028" sldId="386"/>
            <ac:picMk id="28" creationId="{6DC8B3A2-C8A0-B342-F11E-84D7A3FD9389}"/>
          </ac:picMkLst>
        </pc:picChg>
        <pc:picChg chg="mod">
          <ac:chgData name="Martin Geiger (Psychology)" userId="8f06b308-1267-4aba-9ebb-7f4bffdc13c4" providerId="ADAL" clId="{D70886F7-6494-4699-AC17-9EDADE738AC5}" dt="2024-05-15T06:56:58.179" v="2105" actId="1076"/>
          <ac:picMkLst>
            <pc:docMk/>
            <pc:sldMk cId="4108632028" sldId="386"/>
            <ac:picMk id="30" creationId="{983A59BD-FB09-57CE-09FD-B1DE36D2435B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6:57:08.316" v="2110"/>
        <pc:sldMkLst>
          <pc:docMk/>
          <pc:sldMk cId="3481628277" sldId="387"/>
        </pc:sldMkLst>
        <pc:spChg chg="add del mod">
          <ac:chgData name="Martin Geiger (Psychology)" userId="8f06b308-1267-4aba-9ebb-7f4bffdc13c4" providerId="ADAL" clId="{D70886F7-6494-4699-AC17-9EDADE738AC5}" dt="2024-05-15T04:29:38.644" v="558" actId="478"/>
          <ac:spMkLst>
            <pc:docMk/>
            <pc:sldMk cId="3481628277" sldId="387"/>
            <ac:spMk id="2" creationId="{149CD2AC-6AC0-C054-153D-8FFEFA6F337D}"/>
          </ac:spMkLst>
        </pc:spChg>
        <pc:spChg chg="add mod">
          <ac:chgData name="Martin Geiger (Psychology)" userId="8f06b308-1267-4aba-9ebb-7f4bffdc13c4" providerId="ADAL" clId="{D70886F7-6494-4699-AC17-9EDADE738AC5}" dt="2024-05-15T04:29:59.831" v="565"/>
          <ac:spMkLst>
            <pc:docMk/>
            <pc:sldMk cId="3481628277" sldId="387"/>
            <ac:spMk id="3" creationId="{7169270B-40D5-8DE3-3339-454D2778E21C}"/>
          </ac:spMkLst>
        </pc:spChg>
        <pc:spChg chg="add mod">
          <ac:chgData name="Martin Geiger (Psychology)" userId="8f06b308-1267-4aba-9ebb-7f4bffdc13c4" providerId="ADAL" clId="{D70886F7-6494-4699-AC17-9EDADE738AC5}" dt="2024-05-15T06:47:47.686" v="2026"/>
          <ac:spMkLst>
            <pc:docMk/>
            <pc:sldMk cId="3481628277" sldId="387"/>
            <ac:spMk id="5" creationId="{805A1779-F0C1-708B-81AB-491A4E0CD13F}"/>
          </ac:spMkLst>
        </pc:spChg>
        <pc:spChg chg="del">
          <ac:chgData name="Martin Geiger (Psychology)" userId="8f06b308-1267-4aba-9ebb-7f4bffdc13c4" providerId="ADAL" clId="{D70886F7-6494-4699-AC17-9EDADE738AC5}" dt="2024-05-15T06:47:47.388" v="2025" actId="478"/>
          <ac:spMkLst>
            <pc:docMk/>
            <pc:sldMk cId="3481628277" sldId="387"/>
            <ac:spMk id="9" creationId="{F3BEF7AD-3D8D-B576-C304-C3D8355528C2}"/>
          </ac:spMkLst>
        </pc:spChg>
        <pc:graphicFrameChg chg="mod modGraphic">
          <ac:chgData name="Martin Geiger (Psychology)" userId="8f06b308-1267-4aba-9ebb-7f4bffdc13c4" providerId="ADAL" clId="{D70886F7-6494-4699-AC17-9EDADE738AC5}" dt="2024-05-15T04:31:43.540" v="599"/>
          <ac:graphicFrameMkLst>
            <pc:docMk/>
            <pc:sldMk cId="3481628277" sldId="387"/>
            <ac:graphicFrameMk id="11" creationId="{B1812F1A-14DC-E5F7-E696-FA10B621DAE0}"/>
          </ac:graphicFrameMkLst>
        </pc:graphicFrameChg>
        <pc:graphicFrameChg chg="mod modGraphic">
          <ac:chgData name="Martin Geiger (Psychology)" userId="8f06b308-1267-4aba-9ebb-7f4bffdc13c4" providerId="ADAL" clId="{D70886F7-6494-4699-AC17-9EDADE738AC5}" dt="2024-05-15T04:31:44.528" v="600"/>
          <ac:graphicFrameMkLst>
            <pc:docMk/>
            <pc:sldMk cId="3481628277" sldId="387"/>
            <ac:graphicFrameMk id="12" creationId="{267E9C33-107E-DC62-4868-79F4D10D68EB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4:31:41.241" v="597"/>
          <ac:graphicFrameMkLst>
            <pc:docMk/>
            <pc:sldMk cId="3481628277" sldId="387"/>
            <ac:graphicFrameMk id="13" creationId="{B14A756C-72DF-B470-8FA9-71FA09A08D79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15T04:31:39.782" v="596"/>
          <ac:graphicFrameMkLst>
            <pc:docMk/>
            <pc:sldMk cId="3481628277" sldId="387"/>
            <ac:graphicFrameMk id="14" creationId="{B82EDEEF-C6BC-EFBF-E177-F444A2D17EC2}"/>
          </ac:graphicFrameMkLst>
        </pc:graphicFrameChg>
        <pc:graphicFrameChg chg="mod modGraphic">
          <ac:chgData name="Martin Geiger (Psychology)" userId="8f06b308-1267-4aba-9ebb-7f4bffdc13c4" providerId="ADAL" clId="{D70886F7-6494-4699-AC17-9EDADE738AC5}" dt="2024-05-15T04:31:36.219" v="595" actId="20577"/>
          <ac:graphicFrameMkLst>
            <pc:docMk/>
            <pc:sldMk cId="3481628277" sldId="387"/>
            <ac:graphicFrameMk id="15" creationId="{51DEECF9-82DE-A843-B3FD-9B56F1AFBDB7}"/>
          </ac:graphicFrameMkLst>
        </pc:graphicFrameChg>
        <pc:graphicFrameChg chg="mod modGraphic">
          <ac:chgData name="Martin Geiger (Psychology)" userId="8f06b308-1267-4aba-9ebb-7f4bffdc13c4" providerId="ADAL" clId="{D70886F7-6494-4699-AC17-9EDADE738AC5}" dt="2024-05-15T04:31:42.357" v="598"/>
          <ac:graphicFrameMkLst>
            <pc:docMk/>
            <pc:sldMk cId="3481628277" sldId="387"/>
            <ac:graphicFrameMk id="18" creationId="{C0DDC7F7-4690-CA2E-7AF0-4E05E2A25CAA}"/>
          </ac:graphicFrameMkLst>
        </pc:graphicFrameChg>
        <pc:picChg chg="add mod ord">
          <ac:chgData name="Martin Geiger (Psychology)" userId="8f06b308-1267-4aba-9ebb-7f4bffdc13c4" providerId="ADAL" clId="{D70886F7-6494-4699-AC17-9EDADE738AC5}" dt="2024-05-15T06:47:51.591" v="2027" actId="167"/>
          <ac:picMkLst>
            <pc:docMk/>
            <pc:sldMk cId="3481628277" sldId="387"/>
            <ac:picMk id="4" creationId="{5D9A2C46-0B79-4B36-5BF3-26C27876DBBD}"/>
          </ac:picMkLst>
        </pc:picChg>
        <pc:picChg chg="del">
          <ac:chgData name="Martin Geiger (Psychology)" userId="8f06b308-1267-4aba-9ebb-7f4bffdc13c4" providerId="ADAL" clId="{D70886F7-6494-4699-AC17-9EDADE738AC5}" dt="2024-05-15T06:47:47.388" v="2025" actId="478"/>
          <ac:picMkLst>
            <pc:docMk/>
            <pc:sldMk cId="3481628277" sldId="387"/>
            <ac:picMk id="26" creationId="{AAC29BC7-DBE2-C26C-CEAB-425FB1043FB6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8:25:26.630" v="2315" actId="1076"/>
        <pc:sldMkLst>
          <pc:docMk/>
          <pc:sldMk cId="2460637153" sldId="388"/>
        </pc:sldMkLst>
        <pc:spChg chg="add del mod">
          <ac:chgData name="Martin Geiger (Psychology)" userId="8f06b308-1267-4aba-9ebb-7f4bffdc13c4" providerId="ADAL" clId="{D70886F7-6494-4699-AC17-9EDADE738AC5}" dt="2024-05-15T04:33:25.847" v="627" actId="478"/>
          <ac:spMkLst>
            <pc:docMk/>
            <pc:sldMk cId="2460637153" sldId="388"/>
            <ac:spMk id="4" creationId="{28B07144-84AA-99D5-4ED5-17298026E332}"/>
          </ac:spMkLst>
        </pc:spChg>
        <pc:spChg chg="add mod">
          <ac:chgData name="Martin Geiger (Psychology)" userId="8f06b308-1267-4aba-9ebb-7f4bffdc13c4" providerId="ADAL" clId="{D70886F7-6494-4699-AC17-9EDADE738AC5}" dt="2024-05-15T04:33:37.609" v="630"/>
          <ac:spMkLst>
            <pc:docMk/>
            <pc:sldMk cId="2460637153" sldId="388"/>
            <ac:spMk id="7" creationId="{DBD34AAA-CE68-C5F9-5D04-6830A516DD78}"/>
          </ac:spMkLst>
        </pc:spChg>
        <pc:spChg chg="add mod">
          <ac:chgData name="Martin Geiger (Psychology)" userId="8f06b308-1267-4aba-9ebb-7f4bffdc13c4" providerId="ADAL" clId="{D70886F7-6494-4699-AC17-9EDADE738AC5}" dt="2024-05-15T07:01:51.708" v="2141" actId="1076"/>
          <ac:spMkLst>
            <pc:docMk/>
            <pc:sldMk cId="2460637153" sldId="388"/>
            <ac:spMk id="14" creationId="{44C7B118-38FF-FAC5-1D0E-103C042B62B7}"/>
          </ac:spMkLst>
        </pc:spChg>
        <pc:spChg chg="add del mod">
          <ac:chgData name="Martin Geiger (Psychology)" userId="8f06b308-1267-4aba-9ebb-7f4bffdc13c4" providerId="ADAL" clId="{D70886F7-6494-4699-AC17-9EDADE738AC5}" dt="2024-05-15T07:01:45.662" v="2140" actId="478"/>
          <ac:spMkLst>
            <pc:docMk/>
            <pc:sldMk cId="2460637153" sldId="388"/>
            <ac:spMk id="16" creationId="{B8F4744C-5DC5-B682-5633-22161EB530F2}"/>
          </ac:spMkLst>
        </pc:spChg>
        <pc:spChg chg="del">
          <ac:chgData name="Martin Geiger (Psychology)" userId="8f06b308-1267-4aba-9ebb-7f4bffdc13c4" providerId="ADAL" clId="{D70886F7-6494-4699-AC17-9EDADE738AC5}" dt="2024-05-15T04:33:21.751" v="623" actId="478"/>
          <ac:spMkLst>
            <pc:docMk/>
            <pc:sldMk cId="2460637153" sldId="388"/>
            <ac:spMk id="21" creationId="{89657A07-7100-13E4-6C7C-4BDABF26E960}"/>
          </ac:spMkLst>
        </pc:spChg>
        <pc:spChg chg="mod">
          <ac:chgData name="Martin Geiger (Psychology)" userId="8f06b308-1267-4aba-9ebb-7f4bffdc13c4" providerId="ADAL" clId="{D70886F7-6494-4699-AC17-9EDADE738AC5}" dt="2024-05-15T04:33:30.649" v="628" actId="1076"/>
          <ac:spMkLst>
            <pc:docMk/>
            <pc:sldMk cId="2460637153" sldId="388"/>
            <ac:spMk id="22" creationId="{FC709881-FC4C-6A2B-4AD2-5A59F0353F7C}"/>
          </ac:spMkLst>
        </pc:spChg>
        <pc:spChg chg="del">
          <ac:chgData name="Martin Geiger (Psychology)" userId="8f06b308-1267-4aba-9ebb-7f4bffdc13c4" providerId="ADAL" clId="{D70886F7-6494-4699-AC17-9EDADE738AC5}" dt="2024-05-15T04:33:37.280" v="629" actId="478"/>
          <ac:spMkLst>
            <pc:docMk/>
            <pc:sldMk cId="2460637153" sldId="388"/>
            <ac:spMk id="23" creationId="{6E9D34EA-1C36-8C06-FE4E-DE41FFC7A4CC}"/>
          </ac:spMkLst>
        </pc:spChg>
        <pc:picChg chg="del">
          <ac:chgData name="Martin Geiger (Psychology)" userId="8f06b308-1267-4aba-9ebb-7f4bffdc13c4" providerId="ADAL" clId="{D70886F7-6494-4699-AC17-9EDADE738AC5}" dt="2024-05-15T04:33:22.944" v="625" actId="478"/>
          <ac:picMkLst>
            <pc:docMk/>
            <pc:sldMk cId="2460637153" sldId="388"/>
            <ac:picMk id="3" creationId="{7734E76B-9C4C-EFA2-4BAC-DFEA6DC5ECE9}"/>
          </ac:picMkLst>
        </pc:picChg>
        <pc:picChg chg="del">
          <ac:chgData name="Martin Geiger (Psychology)" userId="8f06b308-1267-4aba-9ebb-7f4bffdc13c4" providerId="ADAL" clId="{D70886F7-6494-4699-AC17-9EDADE738AC5}" dt="2024-05-15T04:33:22.796" v="624" actId="478"/>
          <ac:picMkLst>
            <pc:docMk/>
            <pc:sldMk cId="2460637153" sldId="388"/>
            <ac:picMk id="5" creationId="{1A098FD5-D2FA-2040-26A5-45AB7A69723F}"/>
          </ac:picMkLst>
        </pc:picChg>
        <pc:picChg chg="add mod">
          <ac:chgData name="Martin Geiger (Psychology)" userId="8f06b308-1267-4aba-9ebb-7f4bffdc13c4" providerId="ADAL" clId="{D70886F7-6494-4699-AC17-9EDADE738AC5}" dt="2024-05-15T07:01:39.454" v="2139" actId="1076"/>
          <ac:picMkLst>
            <pc:docMk/>
            <pc:sldMk cId="2460637153" sldId="388"/>
            <ac:picMk id="8" creationId="{2C34530F-0379-749C-5966-C1118139E6F8}"/>
          </ac:picMkLst>
        </pc:picChg>
        <pc:picChg chg="del">
          <ac:chgData name="Martin Geiger (Psychology)" userId="8f06b308-1267-4aba-9ebb-7f4bffdc13c4" providerId="ADAL" clId="{D70886F7-6494-4699-AC17-9EDADE738AC5}" dt="2024-05-15T04:33:24.646" v="626" actId="478"/>
          <ac:picMkLst>
            <pc:docMk/>
            <pc:sldMk cId="2460637153" sldId="388"/>
            <ac:picMk id="9" creationId="{2CD88E05-28E7-9702-64B4-A9AF527C931A}"/>
          </ac:picMkLst>
        </pc:picChg>
        <pc:picChg chg="add mod">
          <ac:chgData name="Martin Geiger (Psychology)" userId="8f06b308-1267-4aba-9ebb-7f4bffdc13c4" providerId="ADAL" clId="{D70886F7-6494-4699-AC17-9EDADE738AC5}" dt="2024-05-15T08:25:06.733" v="2314" actId="1076"/>
          <ac:picMkLst>
            <pc:docMk/>
            <pc:sldMk cId="2460637153" sldId="388"/>
            <ac:picMk id="10" creationId="{BC6A4179-A55D-B80A-151B-CB9A30BE6AC4}"/>
          </ac:picMkLst>
        </pc:picChg>
        <pc:picChg chg="add mod">
          <ac:chgData name="Martin Geiger (Psychology)" userId="8f06b308-1267-4aba-9ebb-7f4bffdc13c4" providerId="ADAL" clId="{D70886F7-6494-4699-AC17-9EDADE738AC5}" dt="2024-05-15T08:25:26.630" v="2315" actId="1076"/>
          <ac:picMkLst>
            <pc:docMk/>
            <pc:sldMk cId="2460637153" sldId="388"/>
            <ac:picMk id="12" creationId="{58FAAABA-CA06-4A08-7398-7148DD5E618D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8:41:03.841" v="2428" actId="1076"/>
        <pc:sldMkLst>
          <pc:docMk/>
          <pc:sldMk cId="561599329" sldId="389"/>
        </pc:sldMkLst>
        <pc:spChg chg="add mod">
          <ac:chgData name="Martin Geiger (Psychology)" userId="8f06b308-1267-4aba-9ebb-7f4bffdc13c4" providerId="ADAL" clId="{D70886F7-6494-4699-AC17-9EDADE738AC5}" dt="2024-05-15T07:03:58.906" v="2161" actId="1076"/>
          <ac:spMkLst>
            <pc:docMk/>
            <pc:sldMk cId="561599329" sldId="389"/>
            <ac:spMk id="4" creationId="{69948C2E-809F-77F2-A86B-E477B792999F}"/>
          </ac:spMkLst>
        </pc:spChg>
        <pc:spChg chg="add mod">
          <ac:chgData name="Martin Geiger (Psychology)" userId="8f06b308-1267-4aba-9ebb-7f4bffdc13c4" providerId="ADAL" clId="{D70886F7-6494-4699-AC17-9EDADE738AC5}" dt="2024-05-15T07:04:04.866" v="2163" actId="1076"/>
          <ac:spMkLst>
            <pc:docMk/>
            <pc:sldMk cId="561599329" sldId="389"/>
            <ac:spMk id="7" creationId="{74BF9C8A-1BC7-E045-EBDC-F6063A04F427}"/>
          </ac:spMkLst>
        </pc:spChg>
        <pc:spChg chg="add mod">
          <ac:chgData name="Martin Geiger (Psychology)" userId="8f06b308-1267-4aba-9ebb-7f4bffdc13c4" providerId="ADAL" clId="{D70886F7-6494-4699-AC17-9EDADE738AC5}" dt="2024-05-15T07:04:10.207" v="2165" actId="1076"/>
          <ac:spMkLst>
            <pc:docMk/>
            <pc:sldMk cId="561599329" sldId="389"/>
            <ac:spMk id="8" creationId="{53763E62-9EB4-056D-4D34-2269CB2F9BAF}"/>
          </ac:spMkLst>
        </pc:spChg>
        <pc:spChg chg="add mod">
          <ac:chgData name="Martin Geiger (Psychology)" userId="8f06b308-1267-4aba-9ebb-7f4bffdc13c4" providerId="ADAL" clId="{D70886F7-6494-4699-AC17-9EDADE738AC5}" dt="2024-05-15T08:31:25.973" v="2349" actId="1076"/>
          <ac:spMkLst>
            <pc:docMk/>
            <pc:sldMk cId="561599329" sldId="389"/>
            <ac:spMk id="10" creationId="{4D77A15D-7413-C055-DFDD-6D705F238000}"/>
          </ac:spMkLst>
        </pc:spChg>
        <pc:spChg chg="add mod">
          <ac:chgData name="Martin Geiger (Psychology)" userId="8f06b308-1267-4aba-9ebb-7f4bffdc13c4" providerId="ADAL" clId="{D70886F7-6494-4699-AC17-9EDADE738AC5}" dt="2024-05-15T07:04:02.415" v="2162" actId="1076"/>
          <ac:spMkLst>
            <pc:docMk/>
            <pc:sldMk cId="561599329" sldId="389"/>
            <ac:spMk id="16" creationId="{D502E539-FFAC-DBA2-A696-43687EB64F7F}"/>
          </ac:spMkLst>
        </pc:spChg>
        <pc:spChg chg="add del mod">
          <ac:chgData name="Martin Geiger (Psychology)" userId="8f06b308-1267-4aba-9ebb-7f4bffdc13c4" providerId="ADAL" clId="{D70886F7-6494-4699-AC17-9EDADE738AC5}" dt="2024-05-15T07:03:48.147" v="2158" actId="478"/>
          <ac:spMkLst>
            <pc:docMk/>
            <pc:sldMk cId="561599329" sldId="389"/>
            <ac:spMk id="29" creationId="{DA638912-37CE-A327-E597-EA7241B41AD5}"/>
          </ac:spMkLst>
        </pc:spChg>
        <pc:spChg chg="add del mod">
          <ac:chgData name="Martin Geiger (Psychology)" userId="8f06b308-1267-4aba-9ebb-7f4bffdc13c4" providerId="ADAL" clId="{D70886F7-6494-4699-AC17-9EDADE738AC5}" dt="2024-05-15T07:03:32.468" v="2151" actId="478"/>
          <ac:spMkLst>
            <pc:docMk/>
            <pc:sldMk cId="561599329" sldId="389"/>
            <ac:spMk id="30" creationId="{0865E4AB-9162-0B73-71FF-6445C8EAC778}"/>
          </ac:spMkLst>
        </pc:spChg>
        <pc:spChg chg="add del mod">
          <ac:chgData name="Martin Geiger (Psychology)" userId="8f06b308-1267-4aba-9ebb-7f4bffdc13c4" providerId="ADAL" clId="{D70886F7-6494-4699-AC17-9EDADE738AC5}" dt="2024-05-15T07:03:34.511" v="2152" actId="478"/>
          <ac:spMkLst>
            <pc:docMk/>
            <pc:sldMk cId="561599329" sldId="389"/>
            <ac:spMk id="31" creationId="{DC609B61-CA81-6DFA-B73A-58C34BCAF30D}"/>
          </ac:spMkLst>
        </pc:spChg>
        <pc:spChg chg="add del mod">
          <ac:chgData name="Martin Geiger (Psychology)" userId="8f06b308-1267-4aba-9ebb-7f4bffdc13c4" providerId="ADAL" clId="{D70886F7-6494-4699-AC17-9EDADE738AC5}" dt="2024-05-15T07:03:34.511" v="2152" actId="478"/>
          <ac:spMkLst>
            <pc:docMk/>
            <pc:sldMk cId="561599329" sldId="389"/>
            <ac:spMk id="32" creationId="{A9476706-CD27-9285-1119-44CF5DF25C63}"/>
          </ac:spMkLst>
        </pc:spChg>
        <pc:spChg chg="add del mod">
          <ac:chgData name="Martin Geiger (Psychology)" userId="8f06b308-1267-4aba-9ebb-7f4bffdc13c4" providerId="ADAL" clId="{D70886F7-6494-4699-AC17-9EDADE738AC5}" dt="2024-05-15T07:03:37.622" v="2153" actId="478"/>
          <ac:spMkLst>
            <pc:docMk/>
            <pc:sldMk cId="561599329" sldId="389"/>
            <ac:spMk id="33" creationId="{D840ACEB-14FF-89AE-45A1-C6AD9307827C}"/>
          </ac:spMkLst>
        </pc:spChg>
        <pc:spChg chg="add mod">
          <ac:chgData name="Martin Geiger (Psychology)" userId="8f06b308-1267-4aba-9ebb-7f4bffdc13c4" providerId="ADAL" clId="{D70886F7-6494-4699-AC17-9EDADE738AC5}" dt="2024-05-15T07:04:07.317" v="2164" actId="1076"/>
          <ac:spMkLst>
            <pc:docMk/>
            <pc:sldMk cId="561599329" sldId="389"/>
            <ac:spMk id="38" creationId="{856ADE5F-DEC9-1C12-210A-4294C47EA951}"/>
          </ac:spMkLst>
        </pc:spChg>
        <pc:spChg chg="add mod">
          <ac:chgData name="Martin Geiger (Psychology)" userId="8f06b308-1267-4aba-9ebb-7f4bffdc13c4" providerId="ADAL" clId="{D70886F7-6494-4699-AC17-9EDADE738AC5}" dt="2024-05-15T07:04:07.317" v="2164" actId="1076"/>
          <ac:spMkLst>
            <pc:docMk/>
            <pc:sldMk cId="561599329" sldId="389"/>
            <ac:spMk id="41" creationId="{FB147A7D-E17C-59DC-E69A-67545CA26DC6}"/>
          </ac:spMkLst>
        </pc:spChg>
        <pc:graphicFrameChg chg="add mod">
          <ac:chgData name="Martin Geiger (Psychology)" userId="8f06b308-1267-4aba-9ebb-7f4bffdc13c4" providerId="ADAL" clId="{D70886F7-6494-4699-AC17-9EDADE738AC5}" dt="2024-05-15T08:30:35.896" v="2342" actId="1076"/>
          <ac:graphicFrameMkLst>
            <pc:docMk/>
            <pc:sldMk cId="561599329" sldId="389"/>
            <ac:graphicFrameMk id="35" creationId="{6526ED18-AE24-E327-4610-3B4DD2E8131A}"/>
          </ac:graphicFrameMkLst>
        </pc:graphicFrameChg>
        <pc:picChg chg="add del mod">
          <ac:chgData name="Martin Geiger (Psychology)" userId="8f06b308-1267-4aba-9ebb-7f4bffdc13c4" providerId="ADAL" clId="{D70886F7-6494-4699-AC17-9EDADE738AC5}" dt="2024-05-15T07:03:38.610" v="2154" actId="478"/>
          <ac:picMkLst>
            <pc:docMk/>
            <pc:sldMk cId="561599329" sldId="389"/>
            <ac:picMk id="12" creationId="{55B31CEF-6919-D2A9-09E3-06C92287FA29}"/>
          </ac:picMkLst>
        </pc:picChg>
        <pc:picChg chg="add del mod">
          <ac:chgData name="Martin Geiger (Psychology)" userId="8f06b308-1267-4aba-9ebb-7f4bffdc13c4" providerId="ADAL" clId="{D70886F7-6494-4699-AC17-9EDADE738AC5}" dt="2024-05-15T07:03:39.553" v="2155" actId="478"/>
          <ac:picMkLst>
            <pc:docMk/>
            <pc:sldMk cId="561599329" sldId="389"/>
            <ac:picMk id="14" creationId="{857DD62E-E2C6-AFFC-76C0-70B6C34A3BCB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4" creationId="{79D38D3E-22FE-32EA-2E77-E8802F3294A1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5" creationId="{E781E0BB-92BF-89AB-CB58-E7A705A9449C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6" creationId="{AE92CDBA-20E0-F800-5762-5AEEA1162B17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7" creationId="{6B47FA16-212D-77F4-BAF3-0A195E11438E}"/>
          </ac:picMkLst>
        </pc:picChg>
        <pc:picChg chg="add mod">
          <ac:chgData name="Martin Geiger (Psychology)" userId="8f06b308-1267-4aba-9ebb-7f4bffdc13c4" providerId="ADAL" clId="{D70886F7-6494-4699-AC17-9EDADE738AC5}" dt="2024-05-15T07:03:58.906" v="2161" actId="1076"/>
          <ac:picMkLst>
            <pc:docMk/>
            <pc:sldMk cId="561599329" sldId="389"/>
            <ac:picMk id="28" creationId="{DAEF0310-6C7A-74FD-3976-383CFFB6068B}"/>
          </ac:picMkLst>
        </pc:picChg>
        <pc:picChg chg="add mod">
          <ac:chgData name="Martin Geiger (Psychology)" userId="8f06b308-1267-4aba-9ebb-7f4bffdc13c4" providerId="ADAL" clId="{D70886F7-6494-4699-AC17-9EDADE738AC5}" dt="2024-05-15T07:04:04.866" v="2163" actId="1076"/>
          <ac:picMkLst>
            <pc:docMk/>
            <pc:sldMk cId="561599329" sldId="389"/>
            <ac:picMk id="34" creationId="{2CDD37E8-54C1-2547-878E-10BE57F28B8E}"/>
          </ac:picMkLst>
        </pc:picChg>
        <pc:picChg chg="add del mod">
          <ac:chgData name="Martin Geiger (Psychology)" userId="8f06b308-1267-4aba-9ebb-7f4bffdc13c4" providerId="ADAL" clId="{D70886F7-6494-4699-AC17-9EDADE738AC5}" dt="2024-05-15T07:03:27.329" v="2150" actId="478"/>
          <ac:picMkLst>
            <pc:docMk/>
            <pc:sldMk cId="561599329" sldId="389"/>
            <ac:picMk id="36" creationId="{CCF9A7FB-14AD-9A8A-265F-B11F45461DAE}"/>
          </ac:picMkLst>
        </pc:picChg>
        <pc:picChg chg="add mod">
          <ac:chgData name="Martin Geiger (Psychology)" userId="8f06b308-1267-4aba-9ebb-7f4bffdc13c4" providerId="ADAL" clId="{D70886F7-6494-4699-AC17-9EDADE738AC5}" dt="2024-05-15T07:04:07.317" v="2164" actId="1076"/>
          <ac:picMkLst>
            <pc:docMk/>
            <pc:sldMk cId="561599329" sldId="389"/>
            <ac:picMk id="37" creationId="{2630390C-B92B-1D4C-9B8B-F5E801F96EA2}"/>
          </ac:picMkLst>
        </pc:picChg>
        <pc:picChg chg="add mod">
          <ac:chgData name="Martin Geiger (Psychology)" userId="8f06b308-1267-4aba-9ebb-7f4bffdc13c4" providerId="ADAL" clId="{D70886F7-6494-4699-AC17-9EDADE738AC5}" dt="2024-05-15T08:41:03.841" v="2428" actId="1076"/>
          <ac:picMkLst>
            <pc:docMk/>
            <pc:sldMk cId="561599329" sldId="389"/>
            <ac:picMk id="39" creationId="{E15750C7-D4BB-04F2-2D3C-99F64D9992B8}"/>
          </ac:picMkLst>
        </pc:picChg>
        <pc:picChg chg="add mod">
          <ac:chgData name="Martin Geiger (Psychology)" userId="8f06b308-1267-4aba-9ebb-7f4bffdc13c4" providerId="ADAL" clId="{D70886F7-6494-4699-AC17-9EDADE738AC5}" dt="2024-05-15T07:04:07.317" v="2164" actId="1076"/>
          <ac:picMkLst>
            <pc:docMk/>
            <pc:sldMk cId="561599329" sldId="389"/>
            <ac:picMk id="40" creationId="{C0AF9D55-E461-FC2B-70DC-4DEFF21BBB6C}"/>
          </ac:picMkLst>
        </pc:picChg>
        <pc:cxnChg chg="add mod">
          <ac:chgData name="Martin Geiger (Psychology)" userId="8f06b308-1267-4aba-9ebb-7f4bffdc13c4" providerId="ADAL" clId="{D70886F7-6494-4699-AC17-9EDADE738AC5}" dt="2024-05-15T07:04:07.317" v="2164" actId="1076"/>
          <ac:cxnSpMkLst>
            <pc:docMk/>
            <pc:sldMk cId="561599329" sldId="389"/>
            <ac:cxnSpMk id="2" creationId="{A761AA24-3500-7C56-E7D8-CFAF9C986EEF}"/>
          </ac:cxnSpMkLst>
        </pc:cxnChg>
      </pc:sldChg>
      <pc:sldChg chg="addSp delSp modSp add mod modTransition">
        <pc:chgData name="Martin Geiger (Psychology)" userId="8f06b308-1267-4aba-9ebb-7f4bffdc13c4" providerId="ADAL" clId="{D70886F7-6494-4699-AC17-9EDADE738AC5}" dt="2024-05-15T08:41:41.625" v="2430" actId="478"/>
        <pc:sldMkLst>
          <pc:docMk/>
          <pc:sldMk cId="3092506142" sldId="390"/>
        </pc:sldMkLst>
        <pc:spChg chg="del">
          <ac:chgData name="Martin Geiger (Psychology)" userId="8f06b308-1267-4aba-9ebb-7f4bffdc13c4" providerId="ADAL" clId="{D70886F7-6494-4699-AC17-9EDADE738AC5}" dt="2024-05-15T05:10:16.258" v="1103" actId="478"/>
          <ac:spMkLst>
            <pc:docMk/>
            <pc:sldMk cId="3092506142" sldId="390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D70886F7-6494-4699-AC17-9EDADE738AC5}" dt="2024-05-15T05:10:16.258" v="1103" actId="478"/>
          <ac:spMkLst>
            <pc:docMk/>
            <pc:sldMk cId="3092506142" sldId="390"/>
            <ac:spMk id="4" creationId="{B1190CF9-6066-025C-B595-F1F8048793A4}"/>
          </ac:spMkLst>
        </pc:spChg>
        <pc:spChg chg="add mod">
          <ac:chgData name="Martin Geiger (Psychology)" userId="8f06b308-1267-4aba-9ebb-7f4bffdc13c4" providerId="ADAL" clId="{D70886F7-6494-4699-AC17-9EDADE738AC5}" dt="2024-05-15T05:10:16.614" v="1104"/>
          <ac:spMkLst>
            <pc:docMk/>
            <pc:sldMk cId="3092506142" sldId="390"/>
            <ac:spMk id="5" creationId="{738A5F54-0003-7744-5430-CAD849B7B6B1}"/>
          </ac:spMkLst>
        </pc:spChg>
        <pc:spChg chg="add mod">
          <ac:chgData name="Martin Geiger (Psychology)" userId="8f06b308-1267-4aba-9ebb-7f4bffdc13c4" providerId="ADAL" clId="{D70886F7-6494-4699-AC17-9EDADE738AC5}" dt="2024-05-15T05:10:16.614" v="1104"/>
          <ac:spMkLst>
            <pc:docMk/>
            <pc:sldMk cId="3092506142" sldId="390"/>
            <ac:spMk id="10" creationId="{B4153482-9939-213E-4652-230B6F4D3455}"/>
          </ac:spMkLst>
        </pc:spChg>
        <pc:spChg chg="add del mod">
          <ac:chgData name="Martin Geiger (Psychology)" userId="8f06b308-1267-4aba-9ebb-7f4bffdc13c4" providerId="ADAL" clId="{D70886F7-6494-4699-AC17-9EDADE738AC5}" dt="2024-05-15T08:32:17.166" v="2359" actId="478"/>
          <ac:spMkLst>
            <pc:docMk/>
            <pc:sldMk cId="3092506142" sldId="390"/>
            <ac:spMk id="13" creationId="{CEAD1633-7608-0871-1E0C-3CBE8770F362}"/>
          </ac:spMkLst>
        </pc:spChg>
        <pc:spChg chg="add del mod">
          <ac:chgData name="Martin Geiger (Psychology)" userId="8f06b308-1267-4aba-9ebb-7f4bffdc13c4" providerId="ADAL" clId="{D70886F7-6494-4699-AC17-9EDADE738AC5}" dt="2024-05-15T08:32:16.015" v="2358" actId="478"/>
          <ac:spMkLst>
            <pc:docMk/>
            <pc:sldMk cId="3092506142" sldId="390"/>
            <ac:spMk id="15" creationId="{C9D97ADC-DFC8-0C5C-5609-E30F3DADCAD5}"/>
          </ac:spMkLst>
        </pc:spChg>
        <pc:spChg chg="del">
          <ac:chgData name="Martin Geiger (Psychology)" userId="8f06b308-1267-4aba-9ebb-7f4bffdc13c4" providerId="ADAL" clId="{D70886F7-6494-4699-AC17-9EDADE738AC5}" dt="2024-05-15T08:30:58.620" v="2343" actId="478"/>
          <ac:spMkLst>
            <pc:docMk/>
            <pc:sldMk cId="3092506142" sldId="390"/>
            <ac:spMk id="40" creationId="{A741CA36-6DD4-7D08-F5A4-2EEF37FEF210}"/>
          </ac:spMkLst>
        </pc:spChg>
        <pc:spChg chg="del">
          <ac:chgData name="Martin Geiger (Psychology)" userId="8f06b308-1267-4aba-9ebb-7f4bffdc13c4" providerId="ADAL" clId="{D70886F7-6494-4699-AC17-9EDADE738AC5}" dt="2024-05-15T08:30:58.620" v="2343" actId="478"/>
          <ac:spMkLst>
            <pc:docMk/>
            <pc:sldMk cId="3092506142" sldId="390"/>
            <ac:spMk id="41" creationId="{4EBE2936-67B5-094F-FA2E-771674C740AA}"/>
          </ac:spMkLst>
        </pc:spChg>
        <pc:spChg chg="del">
          <ac:chgData name="Martin Geiger (Psychology)" userId="8f06b308-1267-4aba-9ebb-7f4bffdc13c4" providerId="ADAL" clId="{D70886F7-6494-4699-AC17-9EDADE738AC5}" dt="2024-05-15T08:30:58.620" v="2343" actId="478"/>
          <ac:spMkLst>
            <pc:docMk/>
            <pc:sldMk cId="3092506142" sldId="390"/>
            <ac:spMk id="42" creationId="{ECB6855B-6F0E-0B71-E134-AA9B7E50159E}"/>
          </ac:spMkLst>
        </pc:spChg>
        <pc:spChg chg="del">
          <ac:chgData name="Martin Geiger (Psychology)" userId="8f06b308-1267-4aba-9ebb-7f4bffdc13c4" providerId="ADAL" clId="{D70886F7-6494-4699-AC17-9EDADE738AC5}" dt="2024-05-15T08:30:58.620" v="2343" actId="478"/>
          <ac:spMkLst>
            <pc:docMk/>
            <pc:sldMk cId="3092506142" sldId="390"/>
            <ac:spMk id="44" creationId="{EC4C6646-22D9-F601-8526-7FF5A339A427}"/>
          </ac:spMkLst>
        </pc:spChg>
        <pc:spChg chg="add mod">
          <ac:chgData name="Martin Geiger (Psychology)" userId="8f06b308-1267-4aba-9ebb-7f4bffdc13c4" providerId="ADAL" clId="{D70886F7-6494-4699-AC17-9EDADE738AC5}" dt="2024-05-15T08:38:50.344" v="2411"/>
          <ac:spMkLst>
            <pc:docMk/>
            <pc:sldMk cId="3092506142" sldId="390"/>
            <ac:spMk id="48" creationId="{807C3053-CCF9-C9EE-F600-2D4FD80B8BDA}"/>
          </ac:spMkLst>
        </pc:spChg>
        <pc:spChg chg="add mod">
          <ac:chgData name="Martin Geiger (Psychology)" userId="8f06b308-1267-4aba-9ebb-7f4bffdc13c4" providerId="ADAL" clId="{D70886F7-6494-4699-AC17-9EDADE738AC5}" dt="2024-05-15T08:38:50.344" v="2411"/>
          <ac:spMkLst>
            <pc:docMk/>
            <pc:sldMk cId="3092506142" sldId="390"/>
            <ac:spMk id="49" creationId="{7D450A2F-71C2-70DA-E62A-2125766B6F40}"/>
          </ac:spMkLst>
        </pc:spChg>
        <pc:spChg chg="add mod">
          <ac:chgData name="Martin Geiger (Psychology)" userId="8f06b308-1267-4aba-9ebb-7f4bffdc13c4" providerId="ADAL" clId="{D70886F7-6494-4699-AC17-9EDADE738AC5}" dt="2024-05-15T08:38:50.344" v="2411"/>
          <ac:spMkLst>
            <pc:docMk/>
            <pc:sldMk cId="3092506142" sldId="390"/>
            <ac:spMk id="50" creationId="{EF655138-FDE7-77C3-8105-82B3FDD51673}"/>
          </ac:spMkLst>
        </pc:spChg>
        <pc:spChg chg="add mod">
          <ac:chgData name="Martin Geiger (Psychology)" userId="8f06b308-1267-4aba-9ebb-7f4bffdc13c4" providerId="ADAL" clId="{D70886F7-6494-4699-AC17-9EDADE738AC5}" dt="2024-05-15T08:38:50.344" v="2411"/>
          <ac:spMkLst>
            <pc:docMk/>
            <pc:sldMk cId="3092506142" sldId="390"/>
            <ac:spMk id="51" creationId="{DB19D897-7183-3D86-73A4-F68F655D9724}"/>
          </ac:spMkLst>
        </pc:spChg>
        <pc:spChg chg="add del mod">
          <ac:chgData name="Martin Geiger (Psychology)" userId="8f06b308-1267-4aba-9ebb-7f4bffdc13c4" providerId="ADAL" clId="{D70886F7-6494-4699-AC17-9EDADE738AC5}" dt="2024-05-15T08:41:41.625" v="2430" actId="478"/>
          <ac:spMkLst>
            <pc:docMk/>
            <pc:sldMk cId="3092506142" sldId="390"/>
            <ac:spMk id="55" creationId="{50F232BC-DBF0-C815-BBFF-A9B3AA43251B}"/>
          </ac:spMkLst>
        </pc:spChg>
        <pc:spChg chg="del">
          <ac:chgData name="Martin Geiger (Psychology)" userId="8f06b308-1267-4aba-9ebb-7f4bffdc13c4" providerId="ADAL" clId="{D70886F7-6494-4699-AC17-9EDADE738AC5}" dt="2024-05-15T08:32:11.139" v="2354" actId="478"/>
          <ac:spMkLst>
            <pc:docMk/>
            <pc:sldMk cId="3092506142" sldId="390"/>
            <ac:spMk id="81" creationId="{54E7C1C4-DE22-E825-DEDD-CF1C714C06D8}"/>
          </ac:spMkLst>
        </pc:spChg>
        <pc:spChg chg="del mod">
          <ac:chgData name="Martin Geiger (Psychology)" userId="8f06b308-1267-4aba-9ebb-7f4bffdc13c4" providerId="ADAL" clId="{D70886F7-6494-4699-AC17-9EDADE738AC5}" dt="2024-05-15T08:32:09.868" v="2353" actId="478"/>
          <ac:spMkLst>
            <pc:docMk/>
            <pc:sldMk cId="3092506142" sldId="390"/>
            <ac:spMk id="82" creationId="{808A87BF-B150-0568-53E6-AF93D91C5D73}"/>
          </ac:spMkLst>
        </pc:spChg>
        <pc:spChg chg="del">
          <ac:chgData name="Martin Geiger (Psychology)" userId="8f06b308-1267-4aba-9ebb-7f4bffdc13c4" providerId="ADAL" clId="{D70886F7-6494-4699-AC17-9EDADE738AC5}" dt="2024-05-15T08:32:14.695" v="2357" actId="478"/>
          <ac:spMkLst>
            <pc:docMk/>
            <pc:sldMk cId="3092506142" sldId="390"/>
            <ac:spMk id="83" creationId="{A1F82F10-5F42-3ED2-B776-AC54D5E98F72}"/>
          </ac:spMkLst>
        </pc:spChg>
        <pc:spChg chg="del">
          <ac:chgData name="Martin Geiger (Psychology)" userId="8f06b308-1267-4aba-9ebb-7f4bffdc13c4" providerId="ADAL" clId="{D70886F7-6494-4699-AC17-9EDADE738AC5}" dt="2024-05-15T08:32:13.529" v="2356" actId="478"/>
          <ac:spMkLst>
            <pc:docMk/>
            <pc:sldMk cId="3092506142" sldId="390"/>
            <ac:spMk id="85" creationId="{F195A4FE-C448-0FA9-2C05-6E49574772B4}"/>
          </ac:spMkLst>
        </pc:spChg>
        <pc:spChg chg="del">
          <ac:chgData name="Martin Geiger (Psychology)" userId="8f06b308-1267-4aba-9ebb-7f4bffdc13c4" providerId="ADAL" clId="{D70886F7-6494-4699-AC17-9EDADE738AC5}" dt="2024-05-15T08:32:12.175" v="2355" actId="478"/>
          <ac:spMkLst>
            <pc:docMk/>
            <pc:sldMk cId="3092506142" sldId="390"/>
            <ac:spMk id="86" creationId="{A070F401-9A79-3DD5-3127-3295872A31E7}"/>
          </ac:spMkLst>
        </pc:spChg>
        <pc:spChg chg="del">
          <ac:chgData name="Martin Geiger (Psychology)" userId="8f06b308-1267-4aba-9ebb-7f4bffdc13c4" providerId="ADAL" clId="{D70886F7-6494-4699-AC17-9EDADE738AC5}" dt="2024-05-15T08:30:59.386" v="2344" actId="478"/>
          <ac:spMkLst>
            <pc:docMk/>
            <pc:sldMk cId="3092506142" sldId="390"/>
            <ac:spMk id="88" creationId="{10600422-19F2-2F5F-D23C-04521B4BD7B4}"/>
          </ac:spMkLst>
        </pc:spChg>
        <pc:picChg chg="add mod">
          <ac:chgData name="Martin Geiger (Psychology)" userId="8f06b308-1267-4aba-9ebb-7f4bffdc13c4" providerId="ADAL" clId="{D70886F7-6494-4699-AC17-9EDADE738AC5}" dt="2024-05-15T05:10:16.614" v="1104"/>
          <ac:picMkLst>
            <pc:docMk/>
            <pc:sldMk cId="3092506142" sldId="390"/>
            <ac:picMk id="3" creationId="{25ABC033-EAF0-08B3-798D-523899F7660D}"/>
          </ac:picMkLst>
        </pc:picChg>
        <pc:picChg chg="add mod">
          <ac:chgData name="Martin Geiger (Psychology)" userId="8f06b308-1267-4aba-9ebb-7f4bffdc13c4" providerId="ADAL" clId="{D70886F7-6494-4699-AC17-9EDADE738AC5}" dt="2024-05-15T05:10:16.614" v="1104"/>
          <ac:picMkLst>
            <pc:docMk/>
            <pc:sldMk cId="3092506142" sldId="390"/>
            <ac:picMk id="6" creationId="{534FAEB6-F5CD-1F54-A971-0249D961CFA6}"/>
          </ac:picMkLst>
        </pc:picChg>
        <pc:picChg chg="add mod">
          <ac:chgData name="Martin Geiger (Psychology)" userId="8f06b308-1267-4aba-9ebb-7f4bffdc13c4" providerId="ADAL" clId="{D70886F7-6494-4699-AC17-9EDADE738AC5}" dt="2024-05-15T05:10:16.614" v="1104"/>
          <ac:picMkLst>
            <pc:docMk/>
            <pc:sldMk cId="3092506142" sldId="390"/>
            <ac:picMk id="7" creationId="{2CBFB5EC-B20F-5737-F3FF-F0EB868F8144}"/>
          </ac:picMkLst>
        </pc:picChg>
        <pc:picChg chg="del">
          <ac:chgData name="Martin Geiger (Psychology)" userId="8f06b308-1267-4aba-9ebb-7f4bffdc13c4" providerId="ADAL" clId="{D70886F7-6494-4699-AC17-9EDADE738AC5}" dt="2024-05-15T05:10:16.258" v="1103" actId="478"/>
          <ac:picMkLst>
            <pc:docMk/>
            <pc:sldMk cId="3092506142" sldId="390"/>
            <ac:picMk id="9" creationId="{75316040-F896-F8AA-B607-075C14FB82D9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16" creationId="{37E30C49-2BD8-324A-23F9-B3D9C3D108F3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17" creationId="{134980C8-80AD-8723-0662-BEF2533B0EBB}"/>
          </ac:picMkLst>
        </pc:picChg>
        <pc:picChg chg="del">
          <ac:chgData name="Martin Geiger (Psychology)" userId="8f06b308-1267-4aba-9ebb-7f4bffdc13c4" providerId="ADAL" clId="{D70886F7-6494-4699-AC17-9EDADE738AC5}" dt="2024-05-15T08:31:00.306" v="2346" actId="478"/>
          <ac:picMkLst>
            <pc:docMk/>
            <pc:sldMk cId="3092506142" sldId="390"/>
            <ac:picMk id="21" creationId="{EE4960AF-650B-39D6-4D0F-E86CE98DF63B}"/>
          </ac:picMkLst>
        </pc:picChg>
        <pc:picChg chg="del">
          <ac:chgData name="Martin Geiger (Psychology)" userId="8f06b308-1267-4aba-9ebb-7f4bffdc13c4" providerId="ADAL" clId="{D70886F7-6494-4699-AC17-9EDADE738AC5}" dt="2024-05-15T08:30:59.747" v="2345" actId="478"/>
          <ac:picMkLst>
            <pc:docMk/>
            <pc:sldMk cId="3092506142" sldId="390"/>
            <ac:picMk id="22" creationId="{255E6F4F-366D-C196-208E-8C358B54424D}"/>
          </ac:picMkLst>
        </pc:picChg>
        <pc:picChg chg="del">
          <ac:chgData name="Martin Geiger (Psychology)" userId="8f06b308-1267-4aba-9ebb-7f4bffdc13c4" providerId="ADAL" clId="{D70886F7-6494-4699-AC17-9EDADE738AC5}" dt="2024-05-15T05:10:16.258" v="1103" actId="478"/>
          <ac:picMkLst>
            <pc:docMk/>
            <pc:sldMk cId="3092506142" sldId="390"/>
            <ac:picMk id="23" creationId="{05ABA365-ABC3-5311-387E-E85F653495B3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26" creationId="{2B7DB246-DE86-E3CE-AE02-55D3ED0DCBDA}"/>
          </ac:picMkLst>
        </pc:picChg>
        <pc:picChg chg="add del mod">
          <ac:chgData name="Martin Geiger (Psychology)" userId="8f06b308-1267-4aba-9ebb-7f4bffdc13c4" providerId="ADAL" clId="{D70886F7-6494-4699-AC17-9EDADE738AC5}" dt="2024-05-15T08:41:20.535" v="2429" actId="478"/>
          <ac:picMkLst>
            <pc:docMk/>
            <pc:sldMk cId="3092506142" sldId="390"/>
            <ac:picMk id="27" creationId="{7E7539DA-FAFA-2F92-3A23-0ED952F44BB9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28" creationId="{E17B282B-155E-3BA7-E1DC-C8D78E37F981}"/>
          </ac:picMkLst>
        </pc:picChg>
        <pc:picChg chg="del">
          <ac:chgData name="Martin Geiger (Psychology)" userId="8f06b308-1267-4aba-9ebb-7f4bffdc13c4" providerId="ADAL" clId="{D70886F7-6494-4699-AC17-9EDADE738AC5}" dt="2024-05-15T08:31:01.046" v="2347" actId="478"/>
          <ac:picMkLst>
            <pc:docMk/>
            <pc:sldMk cId="3092506142" sldId="390"/>
            <ac:picMk id="32" creationId="{9A47E6B8-4F3D-9AB2-0804-AFE965BF88A3}"/>
          </ac:picMkLst>
        </pc:picChg>
        <pc:picChg chg="del">
          <ac:chgData name="Martin Geiger (Psychology)" userId="8f06b308-1267-4aba-9ebb-7f4bffdc13c4" providerId="ADAL" clId="{D70886F7-6494-4699-AC17-9EDADE738AC5}" dt="2024-05-15T08:31:01.722" v="2348" actId="478"/>
          <ac:picMkLst>
            <pc:docMk/>
            <pc:sldMk cId="3092506142" sldId="390"/>
            <ac:picMk id="33" creationId="{4B7AB5F9-D661-E846-E247-0E7B6BC412F7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34" creationId="{48B3AE52-5CC3-1713-9BE2-43730309E88A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37" creationId="{22755280-BE63-3CC1-1D4D-657D8BEB1C23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38" creationId="{A61B292B-70BE-E93B-36F4-F7A774BF680A}"/>
          </ac:picMkLst>
        </pc:picChg>
        <pc:picChg chg="del">
          <ac:chgData name="Martin Geiger (Psychology)" userId="8f06b308-1267-4aba-9ebb-7f4bffdc13c4" providerId="ADAL" clId="{D70886F7-6494-4699-AC17-9EDADE738AC5}" dt="2024-05-15T05:10:16.258" v="1103" actId="478"/>
          <ac:picMkLst>
            <pc:docMk/>
            <pc:sldMk cId="3092506142" sldId="390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45" creationId="{08BCB244-0DF8-D46C-13E7-BD329260D40D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46" creationId="{507E55C5-0A9F-58AA-D57B-58F782871441}"/>
          </ac:picMkLst>
        </pc:picChg>
        <pc:picChg chg="del">
          <ac:chgData name="Martin Geiger (Psychology)" userId="8f06b308-1267-4aba-9ebb-7f4bffdc13c4" providerId="ADAL" clId="{D70886F7-6494-4699-AC17-9EDADE738AC5}" dt="2024-05-15T08:30:58.620" v="2343" actId="478"/>
          <ac:picMkLst>
            <pc:docMk/>
            <pc:sldMk cId="3092506142" sldId="390"/>
            <ac:picMk id="47" creationId="{AC21A4E6-BAC0-314E-1FD1-476A3E18D7E1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52" creationId="{DEA5FCCA-E34B-93A7-8214-A537B639889C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53" creationId="{04B7F9DE-93E1-5ABA-F873-318068550E90}"/>
          </ac:picMkLst>
        </pc:picChg>
        <pc:picChg chg="add mod">
          <ac:chgData name="Martin Geiger (Psychology)" userId="8f06b308-1267-4aba-9ebb-7f4bffdc13c4" providerId="ADAL" clId="{D70886F7-6494-4699-AC17-9EDADE738AC5}" dt="2024-05-15T08:38:50.344" v="2411"/>
          <ac:picMkLst>
            <pc:docMk/>
            <pc:sldMk cId="3092506142" sldId="390"/>
            <ac:picMk id="54" creationId="{CFEFF88D-33A7-DE4A-8456-F6873C4FEB11}"/>
          </ac:picMkLst>
        </pc:picChg>
        <pc:cxnChg chg="add mod">
          <ac:chgData name="Martin Geiger (Psychology)" userId="8f06b308-1267-4aba-9ebb-7f4bffdc13c4" providerId="ADAL" clId="{D70886F7-6494-4699-AC17-9EDADE738AC5}" dt="2024-05-15T08:38:50.344" v="2411"/>
          <ac:cxnSpMkLst>
            <pc:docMk/>
            <pc:sldMk cId="3092506142" sldId="390"/>
            <ac:cxnSpMk id="20" creationId="{698DE37E-1F4A-17A3-C0B4-0FA62CA74A73}"/>
          </ac:cxnSpMkLst>
        </pc:cxnChg>
        <pc:cxnChg chg="add mod">
          <ac:chgData name="Martin Geiger (Psychology)" userId="8f06b308-1267-4aba-9ebb-7f4bffdc13c4" providerId="ADAL" clId="{D70886F7-6494-4699-AC17-9EDADE738AC5}" dt="2024-05-15T08:38:50.344" v="2411"/>
          <ac:cxnSpMkLst>
            <pc:docMk/>
            <pc:sldMk cId="3092506142" sldId="390"/>
            <ac:cxnSpMk id="24" creationId="{F3F4E6B3-C0C6-2999-3EE5-4ED4905372A0}"/>
          </ac:cxnSpMkLst>
        </pc:cxnChg>
        <pc:cxnChg chg="add mod">
          <ac:chgData name="Martin Geiger (Psychology)" userId="8f06b308-1267-4aba-9ebb-7f4bffdc13c4" providerId="ADAL" clId="{D70886F7-6494-4699-AC17-9EDADE738AC5}" dt="2024-05-15T08:38:50.344" v="2411"/>
          <ac:cxnSpMkLst>
            <pc:docMk/>
            <pc:sldMk cId="3092506142" sldId="390"/>
            <ac:cxnSpMk id="25" creationId="{A0B69BA9-E4B3-61BF-6A63-EFF9B47AB2B7}"/>
          </ac:cxnSpMkLst>
        </pc:cxnChg>
        <pc:cxnChg chg="del">
          <ac:chgData name="Martin Geiger (Psychology)" userId="8f06b308-1267-4aba-9ebb-7f4bffdc13c4" providerId="ADAL" clId="{D70886F7-6494-4699-AC17-9EDADE738AC5}" dt="2024-05-15T08:30:58.620" v="2343" actId="478"/>
          <ac:cxnSpMkLst>
            <pc:docMk/>
            <pc:sldMk cId="3092506142" sldId="390"/>
            <ac:cxnSpMk id="29" creationId="{BBEA83A9-99F0-8E18-44AA-25B4C16A6A33}"/>
          </ac:cxnSpMkLst>
        </pc:cxnChg>
        <pc:cxnChg chg="del">
          <ac:chgData name="Martin Geiger (Psychology)" userId="8f06b308-1267-4aba-9ebb-7f4bffdc13c4" providerId="ADAL" clId="{D70886F7-6494-4699-AC17-9EDADE738AC5}" dt="2024-05-15T08:30:58.620" v="2343" actId="478"/>
          <ac:cxnSpMkLst>
            <pc:docMk/>
            <pc:sldMk cId="3092506142" sldId="390"/>
            <ac:cxnSpMk id="30" creationId="{BFE89EAE-ED2A-0D51-C581-7E701D5A081E}"/>
          </ac:cxnSpMkLst>
        </pc:cxnChg>
        <pc:cxnChg chg="del mod">
          <ac:chgData name="Martin Geiger (Psychology)" userId="8f06b308-1267-4aba-9ebb-7f4bffdc13c4" providerId="ADAL" clId="{D70886F7-6494-4699-AC17-9EDADE738AC5}" dt="2024-05-15T08:30:58.620" v="2343" actId="478"/>
          <ac:cxnSpMkLst>
            <pc:docMk/>
            <pc:sldMk cId="3092506142" sldId="390"/>
            <ac:cxnSpMk id="31" creationId="{742B50DD-E1C4-5239-6C84-19BD48D683B4}"/>
          </ac:cxnSpMkLst>
        </pc:cxnChg>
        <pc:cxnChg chg="add mod">
          <ac:chgData name="Martin Geiger (Psychology)" userId="8f06b308-1267-4aba-9ebb-7f4bffdc13c4" providerId="ADAL" clId="{D70886F7-6494-4699-AC17-9EDADE738AC5}" dt="2024-05-15T08:38:50.344" v="2411"/>
          <ac:cxnSpMkLst>
            <pc:docMk/>
            <pc:sldMk cId="3092506142" sldId="390"/>
            <ac:cxnSpMk id="35" creationId="{FB568A56-FD39-17DD-47B0-79E0C9A51F02}"/>
          </ac:cxnSpMkLst>
        </pc:cxnChg>
        <pc:cxnChg chg="mod">
          <ac:chgData name="Martin Geiger (Psychology)" userId="8f06b308-1267-4aba-9ebb-7f4bffdc13c4" providerId="ADAL" clId="{D70886F7-6494-4699-AC17-9EDADE738AC5}" dt="2024-05-15T08:31:01.046" v="2347" actId="478"/>
          <ac:cxnSpMkLst>
            <pc:docMk/>
            <pc:sldMk cId="3092506142" sldId="390"/>
            <ac:cxnSpMk id="36" creationId="{53A74C38-0AD1-8344-CADC-811AD19681D3}"/>
          </ac:cxnSpMkLst>
        </pc:cxnChg>
        <pc:cxnChg chg="del mod">
          <ac:chgData name="Martin Geiger (Psychology)" userId="8f06b308-1267-4aba-9ebb-7f4bffdc13c4" providerId="ADAL" clId="{D70886F7-6494-4699-AC17-9EDADE738AC5}" dt="2024-05-15T08:30:58.620" v="2343" actId="478"/>
          <ac:cxnSpMkLst>
            <pc:docMk/>
            <pc:sldMk cId="3092506142" sldId="390"/>
            <ac:cxnSpMk id="39" creationId="{0419FBD9-8704-6472-BF39-62441EDC5A15}"/>
          </ac:cxnSpMkLst>
        </pc:cxnChg>
      </pc:sldChg>
      <pc:sldChg chg="addSp delSp modSp add del mod ord">
        <pc:chgData name="Martin Geiger (Psychology)" userId="8f06b308-1267-4aba-9ebb-7f4bffdc13c4" providerId="ADAL" clId="{D70886F7-6494-4699-AC17-9EDADE738AC5}" dt="2024-05-15T06:22:37.654" v="1762" actId="47"/>
        <pc:sldMkLst>
          <pc:docMk/>
          <pc:sldMk cId="1949632483" sldId="391"/>
        </pc:sldMkLst>
        <pc:picChg chg="del">
          <ac:chgData name="Martin Geiger (Psychology)" userId="8f06b308-1267-4aba-9ebb-7f4bffdc13c4" providerId="ADAL" clId="{D70886F7-6494-4699-AC17-9EDADE738AC5}" dt="2024-05-15T05:40:35.004" v="1362" actId="478"/>
          <ac:picMkLst>
            <pc:docMk/>
            <pc:sldMk cId="1949632483" sldId="391"/>
            <ac:picMk id="3" creationId="{4DED09C3-C2A8-9CD2-32A9-8EC94AD65CFD}"/>
          </ac:picMkLst>
        </pc:picChg>
        <pc:picChg chg="add del mod">
          <ac:chgData name="Martin Geiger (Psychology)" userId="8f06b308-1267-4aba-9ebb-7f4bffdc13c4" providerId="ADAL" clId="{D70886F7-6494-4699-AC17-9EDADE738AC5}" dt="2024-05-15T06:17:52.310" v="1725" actId="21"/>
          <ac:picMkLst>
            <pc:docMk/>
            <pc:sldMk cId="1949632483" sldId="391"/>
            <ac:picMk id="4" creationId="{AD73E52F-9769-8B73-4691-486EC49AF6B7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6:28:10.454" v="1841" actId="1076"/>
        <pc:sldMkLst>
          <pc:docMk/>
          <pc:sldMk cId="3133850345" sldId="392"/>
        </pc:sldMkLst>
        <pc:spChg chg="mod">
          <ac:chgData name="Martin Geiger (Psychology)" userId="8f06b308-1267-4aba-9ebb-7f4bffdc13c4" providerId="ADAL" clId="{D70886F7-6494-4699-AC17-9EDADE738AC5}" dt="2024-05-15T05:43:39.725" v="1382" actId="1076"/>
          <ac:spMkLst>
            <pc:docMk/>
            <pc:sldMk cId="3133850345" sldId="392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5:43:39.725" v="1382" actId="1076"/>
          <ac:spMkLst>
            <pc:docMk/>
            <pc:sldMk cId="3133850345" sldId="392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5:43:39.725" v="1382" actId="1076"/>
          <ac:spMkLst>
            <pc:docMk/>
            <pc:sldMk cId="3133850345" sldId="392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5:43:39.725" v="1382" actId="1076"/>
          <ac:spMkLst>
            <pc:docMk/>
            <pc:sldMk cId="3133850345" sldId="392"/>
            <ac:spMk id="29" creationId="{EBC5BB4C-D24B-4E7B-2842-7EB3BDBE961A}"/>
          </ac:spMkLst>
        </pc:spChg>
        <pc:picChg chg="add mod">
          <ac:chgData name="Martin Geiger (Psychology)" userId="8f06b308-1267-4aba-9ebb-7f4bffdc13c4" providerId="ADAL" clId="{D70886F7-6494-4699-AC17-9EDADE738AC5}" dt="2024-05-15T06:06:40.395" v="1599"/>
          <ac:picMkLst>
            <pc:docMk/>
            <pc:sldMk cId="3133850345" sldId="392"/>
            <ac:picMk id="2" creationId="{8E91079C-E5A2-48CF-B0CB-B61B95EEF08D}"/>
          </ac:picMkLst>
        </pc:picChg>
        <pc:picChg chg="add del mod modCrop">
          <ac:chgData name="Martin Geiger (Psychology)" userId="8f06b308-1267-4aba-9ebb-7f4bffdc13c4" providerId="ADAL" clId="{D70886F7-6494-4699-AC17-9EDADE738AC5}" dt="2024-05-15T06:06:30.656" v="1594" actId="21"/>
          <ac:picMkLst>
            <pc:docMk/>
            <pc:sldMk cId="3133850345" sldId="392"/>
            <ac:picMk id="3" creationId="{8E91079C-E5A2-48CF-B0CB-B61B95EEF08D}"/>
          </ac:picMkLst>
        </pc:picChg>
        <pc:picChg chg="add mod">
          <ac:chgData name="Martin Geiger (Psychology)" userId="8f06b308-1267-4aba-9ebb-7f4bffdc13c4" providerId="ADAL" clId="{D70886F7-6494-4699-AC17-9EDADE738AC5}" dt="2024-05-15T06:28:10.454" v="1841" actId="1076"/>
          <ac:picMkLst>
            <pc:docMk/>
            <pc:sldMk cId="3133850345" sldId="392"/>
            <ac:picMk id="4" creationId="{F6C2D7F0-6EC2-B0A5-51E0-7F5346CC16D5}"/>
          </ac:picMkLst>
        </pc:picChg>
        <pc:picChg chg="add mod">
          <ac:chgData name="Martin Geiger (Psychology)" userId="8f06b308-1267-4aba-9ebb-7f4bffdc13c4" providerId="ADAL" clId="{D70886F7-6494-4699-AC17-9EDADE738AC5}" dt="2024-05-15T06:24:54.796" v="1795" actId="1076"/>
          <ac:picMkLst>
            <pc:docMk/>
            <pc:sldMk cId="3133850345" sldId="392"/>
            <ac:picMk id="5" creationId="{4F876280-E4B7-EF8E-12B4-BDDFBE2995EE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5:43:47.862" v="1384"/>
        <pc:sldMkLst>
          <pc:docMk/>
          <pc:sldMk cId="1540926388" sldId="393"/>
        </pc:sldMkLst>
      </pc:sldChg>
      <pc:sldChg chg="addSp delSp modSp add mod modTransition">
        <pc:chgData name="Martin Geiger (Psychology)" userId="8f06b308-1267-4aba-9ebb-7f4bffdc13c4" providerId="ADAL" clId="{D70886F7-6494-4699-AC17-9EDADE738AC5}" dt="2024-05-15T06:24:45.134" v="1791" actId="1076"/>
        <pc:sldMkLst>
          <pc:docMk/>
          <pc:sldMk cId="3362073088" sldId="393"/>
        </pc:sldMkLst>
        <pc:spChg chg="del">
          <ac:chgData name="Martin Geiger (Psychology)" userId="8f06b308-1267-4aba-9ebb-7f4bffdc13c4" providerId="ADAL" clId="{D70886F7-6494-4699-AC17-9EDADE738AC5}" dt="2024-05-15T05:45:45.294" v="1408" actId="478"/>
          <ac:spMkLst>
            <pc:docMk/>
            <pc:sldMk cId="3362073088" sldId="393"/>
            <ac:spMk id="30" creationId="{25F15443-29FD-1AFE-E920-DA75BE982F87}"/>
          </ac:spMkLst>
        </pc:spChg>
        <pc:spChg chg="del">
          <ac:chgData name="Martin Geiger (Psychology)" userId="8f06b308-1267-4aba-9ebb-7f4bffdc13c4" providerId="ADAL" clId="{D70886F7-6494-4699-AC17-9EDADE738AC5}" dt="2024-05-15T05:45:44.573" v="1407" actId="478"/>
          <ac:spMkLst>
            <pc:docMk/>
            <pc:sldMk cId="3362073088" sldId="393"/>
            <ac:spMk id="31" creationId="{16C17911-2EAC-C89F-3E86-8ACA42092095}"/>
          </ac:spMkLst>
        </pc:spChg>
        <pc:spChg chg="del">
          <ac:chgData name="Martin Geiger (Psychology)" userId="8f06b308-1267-4aba-9ebb-7f4bffdc13c4" providerId="ADAL" clId="{D70886F7-6494-4699-AC17-9EDADE738AC5}" dt="2024-05-15T05:45:43.704" v="1406" actId="478"/>
          <ac:spMkLst>
            <pc:docMk/>
            <pc:sldMk cId="3362073088" sldId="393"/>
            <ac:spMk id="33" creationId="{18A077F7-9E68-EC5C-5175-1A84EF6544AE}"/>
          </ac:spMkLst>
        </pc:spChg>
        <pc:spChg chg="del">
          <ac:chgData name="Martin Geiger (Psychology)" userId="8f06b308-1267-4aba-9ebb-7f4bffdc13c4" providerId="ADAL" clId="{D70886F7-6494-4699-AC17-9EDADE738AC5}" dt="2024-05-15T05:45:46.125" v="1409" actId="478"/>
          <ac:spMkLst>
            <pc:docMk/>
            <pc:sldMk cId="3362073088" sldId="393"/>
            <ac:spMk id="34" creationId="{987DA29D-64EA-5845-8B11-BB5DEAE599E1}"/>
          </ac:spMkLst>
        </pc:spChg>
        <pc:picChg chg="add mod">
          <ac:chgData name="Martin Geiger (Psychology)" userId="8f06b308-1267-4aba-9ebb-7f4bffdc13c4" providerId="ADAL" clId="{D70886F7-6494-4699-AC17-9EDADE738AC5}" dt="2024-05-15T06:24:45.134" v="1791" actId="1076"/>
          <ac:picMkLst>
            <pc:docMk/>
            <pc:sldMk cId="3362073088" sldId="393"/>
            <ac:picMk id="2" creationId="{0B0FF595-2A7E-B63C-FB6D-C4E48E2EA6C5}"/>
          </ac:picMkLst>
        </pc:picChg>
        <pc:picChg chg="add del mod">
          <ac:chgData name="Martin Geiger (Psychology)" userId="8f06b308-1267-4aba-9ebb-7f4bffdc13c4" providerId="ADAL" clId="{D70886F7-6494-4699-AC17-9EDADE738AC5}" dt="2024-05-15T06:06:39.070" v="1598" actId="21"/>
          <ac:picMkLst>
            <pc:docMk/>
            <pc:sldMk cId="3362073088" sldId="393"/>
            <ac:picMk id="3" creationId="{8E91079C-E5A2-48CF-B0CB-B61B95EEF08D}"/>
          </ac:picMkLst>
        </pc:picChg>
        <pc:picChg chg="add mod">
          <ac:chgData name="Martin Geiger (Psychology)" userId="8f06b308-1267-4aba-9ebb-7f4bffdc13c4" providerId="ADAL" clId="{D70886F7-6494-4699-AC17-9EDADE738AC5}" dt="2024-05-15T06:06:25.046" v="1592" actId="1076"/>
          <ac:picMkLst>
            <pc:docMk/>
            <pc:sldMk cId="3362073088" sldId="393"/>
            <ac:picMk id="35" creationId="{25E76816-6FC6-8432-8734-C81D7F32C4D0}"/>
          </ac:picMkLst>
        </pc:picChg>
      </pc:sldChg>
      <pc:sldChg chg="addSp delSp modSp add mod">
        <pc:chgData name="Martin Geiger (Psychology)" userId="8f06b308-1267-4aba-9ebb-7f4bffdc13c4" providerId="ADAL" clId="{D70886F7-6494-4699-AC17-9EDADE738AC5}" dt="2024-05-15T06:43:30.573" v="1928" actId="1076"/>
        <pc:sldMkLst>
          <pc:docMk/>
          <pc:sldMk cId="1980762068" sldId="394"/>
        </pc:sldMkLst>
        <pc:spChg chg="add mod">
          <ac:chgData name="Martin Geiger (Psychology)" userId="8f06b308-1267-4aba-9ebb-7f4bffdc13c4" providerId="ADAL" clId="{D70886F7-6494-4699-AC17-9EDADE738AC5}" dt="2024-05-15T06:08:03.033" v="1608" actId="1076"/>
          <ac:spMkLst>
            <pc:docMk/>
            <pc:sldMk cId="1980762068" sldId="394"/>
            <ac:spMk id="2" creationId="{4EE4BF92-21BA-57C8-C43D-A52624C3DA32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43:30.573" v="1928" actId="1076"/>
          <ac:spMkLst>
            <pc:docMk/>
            <pc:sldMk cId="1980762068" sldId="394"/>
            <ac:spMk id="29" creationId="{EBC5BB4C-D24B-4E7B-2842-7EB3BDBE961A}"/>
          </ac:spMkLst>
        </pc:spChg>
        <pc:picChg chg="del">
          <ac:chgData name="Martin Geiger (Psychology)" userId="8f06b308-1267-4aba-9ebb-7f4bffdc13c4" providerId="ADAL" clId="{D70886F7-6494-4699-AC17-9EDADE738AC5}" dt="2024-05-15T05:47:50.830" v="1429" actId="478"/>
          <ac:picMkLst>
            <pc:docMk/>
            <pc:sldMk cId="1980762068" sldId="394"/>
            <ac:picMk id="3" creationId="{8E91079C-E5A2-48CF-B0CB-B61B95EEF08D}"/>
          </ac:picMkLst>
        </pc:picChg>
        <pc:picChg chg="add mod modCrop">
          <ac:chgData name="Martin Geiger (Psychology)" userId="8f06b308-1267-4aba-9ebb-7f4bffdc13c4" providerId="ADAL" clId="{D70886F7-6494-4699-AC17-9EDADE738AC5}" dt="2024-05-15T05:48:55.111" v="1458" actId="1076"/>
          <ac:picMkLst>
            <pc:docMk/>
            <pc:sldMk cId="1980762068" sldId="394"/>
            <ac:picMk id="4" creationId="{9ED51EE6-701A-768A-727E-DB692182A7A5}"/>
          </ac:picMkLst>
        </pc:picChg>
        <pc:picChg chg="add mod">
          <ac:chgData name="Martin Geiger (Psychology)" userId="8f06b308-1267-4aba-9ebb-7f4bffdc13c4" providerId="ADAL" clId="{D70886F7-6494-4699-AC17-9EDADE738AC5}" dt="2024-05-15T06:28:07.825" v="1840" actId="1076"/>
          <ac:picMkLst>
            <pc:docMk/>
            <pc:sldMk cId="1980762068" sldId="394"/>
            <ac:picMk id="5" creationId="{F7804FC7-260C-ADC0-83D8-0DFAA3B71151}"/>
          </ac:picMkLst>
        </pc:picChg>
        <pc:picChg chg="mod">
          <ac:chgData name="Martin Geiger (Psychology)" userId="8f06b308-1267-4aba-9ebb-7f4bffdc13c4" providerId="ADAL" clId="{D70886F7-6494-4699-AC17-9EDADE738AC5}" dt="2024-05-15T06:43:30.573" v="1928" actId="1076"/>
          <ac:picMkLst>
            <pc:docMk/>
            <pc:sldMk cId="1980762068" sldId="394"/>
            <ac:picMk id="7" creationId="{D5C9DF2E-74EE-2F7C-4E12-EC9B60AA5DBA}"/>
          </ac:picMkLst>
        </pc:picChg>
        <pc:picChg chg="mod">
          <ac:chgData name="Martin Geiger (Psychology)" userId="8f06b308-1267-4aba-9ebb-7f4bffdc13c4" providerId="ADAL" clId="{D70886F7-6494-4699-AC17-9EDADE738AC5}" dt="2024-05-15T06:43:30.573" v="1928" actId="1076"/>
          <ac:picMkLst>
            <pc:docMk/>
            <pc:sldMk cId="1980762068" sldId="394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43:30.573" v="1928" actId="1076"/>
          <ac:picMkLst>
            <pc:docMk/>
            <pc:sldMk cId="1980762068" sldId="394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43:30.573" v="1928" actId="1076"/>
          <ac:picMkLst>
            <pc:docMk/>
            <pc:sldMk cId="1980762068" sldId="394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43:30.573" v="1928" actId="1076"/>
          <ac:cxnSpMkLst>
            <pc:docMk/>
            <pc:sldMk cId="1980762068" sldId="394"/>
            <ac:cxnSpMk id="38" creationId="{1060C426-1AB0-91A2-03B1-5F937F7F0251}"/>
          </ac:cxnSpMkLst>
        </pc:cxnChg>
      </pc:sldChg>
      <pc:sldChg chg="add del">
        <pc:chgData name="Martin Geiger (Psychology)" userId="8f06b308-1267-4aba-9ebb-7f4bffdc13c4" providerId="ADAL" clId="{D70886F7-6494-4699-AC17-9EDADE738AC5}" dt="2024-05-15T05:48:21.843" v="1443"/>
        <pc:sldMkLst>
          <pc:docMk/>
          <pc:sldMk cId="1707190600" sldId="395"/>
        </pc:sldMkLst>
      </pc:sldChg>
      <pc:sldChg chg="addSp delSp modSp add del mod ord">
        <pc:chgData name="Martin Geiger (Psychology)" userId="8f06b308-1267-4aba-9ebb-7f4bffdc13c4" providerId="ADAL" clId="{D70886F7-6494-4699-AC17-9EDADE738AC5}" dt="2024-05-15T06:07:56.051" v="1607" actId="47"/>
        <pc:sldMkLst>
          <pc:docMk/>
          <pc:sldMk cId="3781489871" sldId="395"/>
        </pc:sldMkLst>
        <pc:spChg chg="add del mod">
          <ac:chgData name="Martin Geiger (Psychology)" userId="8f06b308-1267-4aba-9ebb-7f4bffdc13c4" providerId="ADAL" clId="{D70886F7-6494-4699-AC17-9EDADE738AC5}" dt="2024-05-15T06:07:17.517" v="1602" actId="21"/>
          <ac:spMkLst>
            <pc:docMk/>
            <pc:sldMk cId="3781489871" sldId="395"/>
            <ac:spMk id="2" creationId="{BA663205-D5C5-C804-CF05-87A180307B29}"/>
          </ac:spMkLst>
        </pc:spChg>
        <pc:spChg chg="mod">
          <ac:chgData name="Martin Geiger (Psychology)" userId="8f06b308-1267-4aba-9ebb-7f4bffdc13c4" providerId="ADAL" clId="{D70886F7-6494-4699-AC17-9EDADE738AC5}" dt="2024-05-15T05:49:11.060" v="1461" actId="1076"/>
          <ac:spMkLst>
            <pc:docMk/>
            <pc:sldMk cId="3781489871" sldId="395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5:49:11.060" v="1461" actId="1076"/>
          <ac:spMkLst>
            <pc:docMk/>
            <pc:sldMk cId="3781489871" sldId="395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5:49:11.060" v="1461" actId="1076"/>
          <ac:spMkLst>
            <pc:docMk/>
            <pc:sldMk cId="3781489871" sldId="395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5:49:11.060" v="1461" actId="1076"/>
          <ac:spMkLst>
            <pc:docMk/>
            <pc:sldMk cId="3781489871" sldId="395"/>
            <ac:spMk id="29" creationId="{EBC5BB4C-D24B-4E7B-2842-7EB3BDBE961A}"/>
          </ac:spMkLst>
        </pc:spChg>
        <pc:picChg chg="del">
          <ac:chgData name="Martin Geiger (Psychology)" userId="8f06b308-1267-4aba-9ebb-7f4bffdc13c4" providerId="ADAL" clId="{D70886F7-6494-4699-AC17-9EDADE738AC5}" dt="2024-05-15T05:48:26.797" v="1447" actId="478"/>
          <ac:picMkLst>
            <pc:docMk/>
            <pc:sldMk cId="3781489871" sldId="395"/>
            <ac:picMk id="3" creationId="{8E91079C-E5A2-48CF-B0CB-B61B95EEF08D}"/>
          </ac:picMkLst>
        </pc:picChg>
        <pc:picChg chg="mod">
          <ac:chgData name="Martin Geiger (Psychology)" userId="8f06b308-1267-4aba-9ebb-7f4bffdc13c4" providerId="ADAL" clId="{D70886F7-6494-4699-AC17-9EDADE738AC5}" dt="2024-05-15T05:49:05.868" v="1460" actId="1076"/>
          <ac:picMkLst>
            <pc:docMk/>
            <pc:sldMk cId="3781489871" sldId="395"/>
            <ac:picMk id="44" creationId="{BEB4B8F3-86B2-B8F6-9CDA-445D226A820F}"/>
          </ac:picMkLst>
        </pc:picChg>
      </pc:sldChg>
      <pc:sldChg chg="addSp delSp modSp add mod modTransition">
        <pc:chgData name="Martin Geiger (Psychology)" userId="8f06b308-1267-4aba-9ebb-7f4bffdc13c4" providerId="ADAL" clId="{D70886F7-6494-4699-AC17-9EDADE738AC5}" dt="2024-05-15T07:07:12.564" v="2172"/>
        <pc:sldMkLst>
          <pc:docMk/>
          <pc:sldMk cId="545434390" sldId="396"/>
        </pc:sldMkLst>
        <pc:spChg chg="add del mod">
          <ac:chgData name="Martin Geiger (Psychology)" userId="8f06b308-1267-4aba-9ebb-7f4bffdc13c4" providerId="ADAL" clId="{D70886F7-6494-4699-AC17-9EDADE738AC5}" dt="2024-05-15T06:07:21.845" v="1604" actId="478"/>
          <ac:spMkLst>
            <pc:docMk/>
            <pc:sldMk cId="545434390" sldId="396"/>
            <ac:spMk id="2" creationId="{2F584B5A-D8B6-7256-D459-6145589590EA}"/>
          </ac:spMkLst>
        </pc:spChg>
        <pc:spChg chg="add mod">
          <ac:chgData name="Martin Geiger (Psychology)" userId="8f06b308-1267-4aba-9ebb-7f4bffdc13c4" providerId="ADAL" clId="{D70886F7-6494-4699-AC17-9EDADE738AC5}" dt="2024-05-15T06:07:27.653" v="1605" actId="1076"/>
          <ac:spMkLst>
            <pc:docMk/>
            <pc:sldMk cId="545434390" sldId="396"/>
            <ac:spMk id="4" creationId="{BA663205-D5C5-C804-CF05-87A180307B29}"/>
          </ac:spMkLst>
        </pc:spChg>
        <pc:spChg chg="add del mod">
          <ac:chgData name="Martin Geiger (Psychology)" userId="8f06b308-1267-4aba-9ebb-7f4bffdc13c4" providerId="ADAL" clId="{D70886F7-6494-4699-AC17-9EDADE738AC5}" dt="2024-05-15T06:10:26.615" v="1648" actId="478"/>
          <ac:spMkLst>
            <pc:docMk/>
            <pc:sldMk cId="545434390" sldId="396"/>
            <ac:spMk id="5" creationId="{E0CE439D-8DE0-3C4E-B2A1-ACCA4B7C299B}"/>
          </ac:spMkLst>
        </pc:spChg>
        <pc:spChg chg="add del mod">
          <ac:chgData name="Martin Geiger (Psychology)" userId="8f06b308-1267-4aba-9ebb-7f4bffdc13c4" providerId="ADAL" clId="{D70886F7-6494-4699-AC17-9EDADE738AC5}" dt="2024-05-15T06:10:26.615" v="1648" actId="478"/>
          <ac:spMkLst>
            <pc:docMk/>
            <pc:sldMk cId="545434390" sldId="396"/>
            <ac:spMk id="6" creationId="{91D790A4-06F1-5B6B-5F39-F0A6ECE9B936}"/>
          </ac:spMkLst>
        </pc:spChg>
        <pc:spChg chg="mod">
          <ac:chgData name="Martin Geiger (Psychology)" userId="8f06b308-1267-4aba-9ebb-7f4bffdc13c4" providerId="ADAL" clId="{D70886F7-6494-4699-AC17-9EDADE738AC5}" dt="2024-05-15T06:05:40.061" v="1588" actId="1076"/>
          <ac:spMkLst>
            <pc:docMk/>
            <pc:sldMk cId="545434390" sldId="396"/>
            <ac:spMk id="10" creationId="{8067C3CE-73B4-59E9-3818-3C428E3597CB}"/>
          </ac:spMkLst>
        </pc:spChg>
        <pc:spChg chg="add mod">
          <ac:chgData name="Martin Geiger (Psychology)" userId="8f06b308-1267-4aba-9ebb-7f4bffdc13c4" providerId="ADAL" clId="{D70886F7-6494-4699-AC17-9EDADE738AC5}" dt="2024-05-15T06:52:49.863" v="2079" actId="1076"/>
          <ac:spMkLst>
            <pc:docMk/>
            <pc:sldMk cId="545434390" sldId="396"/>
            <ac:spMk id="17" creationId="{AB4BBA4B-B79B-9B59-38C6-A1E7D8903189}"/>
          </ac:spMkLst>
        </pc:spChg>
        <pc:spChg chg="add mod">
          <ac:chgData name="Martin Geiger (Psychology)" userId="8f06b308-1267-4aba-9ebb-7f4bffdc13c4" providerId="ADAL" clId="{D70886F7-6494-4699-AC17-9EDADE738AC5}" dt="2024-05-15T06:51:37.193" v="2070" actId="1076"/>
          <ac:spMkLst>
            <pc:docMk/>
            <pc:sldMk cId="545434390" sldId="396"/>
            <ac:spMk id="19" creationId="{A08C9351-4A5B-7522-6029-4731D0374900}"/>
          </ac:spMkLst>
        </pc:spChg>
        <pc:spChg chg="mod">
          <ac:chgData name="Martin Geiger (Psychology)" userId="8f06b308-1267-4aba-9ebb-7f4bffdc13c4" providerId="ADAL" clId="{D70886F7-6494-4699-AC17-9EDADE738AC5}" dt="2024-05-15T06:12:28.615" v="1661" actId="1076"/>
          <ac:spMkLst>
            <pc:docMk/>
            <pc:sldMk cId="545434390" sldId="396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2:28.615" v="1661" actId="1076"/>
          <ac:spMkLst>
            <pc:docMk/>
            <pc:sldMk cId="545434390" sldId="396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2:28.615" v="1661" actId="1076"/>
          <ac:spMkLst>
            <pc:docMk/>
            <pc:sldMk cId="545434390" sldId="396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2:28.615" v="1661" actId="1076"/>
          <ac:spMkLst>
            <pc:docMk/>
            <pc:sldMk cId="545434390" sldId="396"/>
            <ac:spMk id="29" creationId="{EBC5BB4C-D24B-4E7B-2842-7EB3BDBE961A}"/>
          </ac:spMkLst>
        </pc:spChg>
        <pc:spChg chg="add mod">
          <ac:chgData name="Martin Geiger (Psychology)" userId="8f06b308-1267-4aba-9ebb-7f4bffdc13c4" providerId="ADAL" clId="{D70886F7-6494-4699-AC17-9EDADE738AC5}" dt="2024-05-15T06:51:44.693" v="2073" actId="1076"/>
          <ac:spMkLst>
            <pc:docMk/>
            <pc:sldMk cId="545434390" sldId="396"/>
            <ac:spMk id="34" creationId="{EF215A8A-120B-C1D0-32C2-2F43F54AC49F}"/>
          </ac:spMkLst>
        </pc:spChg>
        <pc:picChg chg="add del mod">
          <ac:chgData name="Martin Geiger (Psychology)" userId="8f06b308-1267-4aba-9ebb-7f4bffdc13c4" providerId="ADAL" clId="{D70886F7-6494-4699-AC17-9EDADE738AC5}" dt="2024-05-15T06:07:14.175" v="1601" actId="478"/>
          <ac:picMkLst>
            <pc:docMk/>
            <pc:sldMk cId="545434390" sldId="396"/>
            <ac:picMk id="3" creationId="{4DCA5E7D-F7B9-25F9-1A4D-0120C25E85D7}"/>
          </ac:picMkLst>
        </pc:picChg>
        <pc:picChg chg="mod">
          <ac:chgData name="Martin Geiger (Psychology)" userId="8f06b308-1267-4aba-9ebb-7f4bffdc13c4" providerId="ADAL" clId="{D70886F7-6494-4699-AC17-9EDADE738AC5}" dt="2024-05-15T06:05:40.061" v="1588" actId="1076"/>
          <ac:picMkLst>
            <pc:docMk/>
            <pc:sldMk cId="545434390" sldId="396"/>
            <ac:picMk id="7" creationId="{D5C9DF2E-74EE-2F7C-4E12-EC9B60AA5DBA}"/>
          </ac:picMkLst>
        </pc:picChg>
        <pc:picChg chg="mod">
          <ac:chgData name="Martin Geiger (Psychology)" userId="8f06b308-1267-4aba-9ebb-7f4bffdc13c4" providerId="ADAL" clId="{D70886F7-6494-4699-AC17-9EDADE738AC5}" dt="2024-05-15T06:05:40.061" v="1588" actId="1076"/>
          <ac:picMkLst>
            <pc:docMk/>
            <pc:sldMk cId="545434390" sldId="396"/>
            <ac:picMk id="11" creationId="{5E0FFE28-6B1F-A8BD-8BF7-B892087DB54F}"/>
          </ac:picMkLst>
        </pc:picChg>
        <pc:picChg chg="add mod">
          <ac:chgData name="Martin Geiger (Psychology)" userId="8f06b308-1267-4aba-9ebb-7f4bffdc13c4" providerId="ADAL" clId="{D70886F7-6494-4699-AC17-9EDADE738AC5}" dt="2024-05-15T06:28:05.103" v="1839" actId="1076"/>
          <ac:picMkLst>
            <pc:docMk/>
            <pc:sldMk cId="545434390" sldId="396"/>
            <ac:picMk id="31" creationId="{F63A1B3B-E543-7D87-AF34-3294CB9BDBA4}"/>
          </ac:picMkLst>
        </pc:picChg>
        <pc:picChg chg="mod">
          <ac:chgData name="Martin Geiger (Psychology)" userId="8f06b308-1267-4aba-9ebb-7f4bffdc13c4" providerId="ADAL" clId="{D70886F7-6494-4699-AC17-9EDADE738AC5}" dt="2024-05-15T06:05:40.061" v="1588" actId="1076"/>
          <ac:picMkLst>
            <pc:docMk/>
            <pc:sldMk cId="545434390" sldId="396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05:40.061" v="1588" actId="1076"/>
          <ac:picMkLst>
            <pc:docMk/>
            <pc:sldMk cId="545434390" sldId="396"/>
            <ac:picMk id="44" creationId="{BEB4B8F3-86B2-B8F6-9CDA-445D226A820F}"/>
          </ac:picMkLst>
        </pc:picChg>
        <pc:cxnChg chg="add del mod">
          <ac:chgData name="Martin Geiger (Psychology)" userId="8f06b308-1267-4aba-9ebb-7f4bffdc13c4" providerId="ADAL" clId="{D70886F7-6494-4699-AC17-9EDADE738AC5}" dt="2024-05-15T06:10:26.615" v="1648" actId="478"/>
          <ac:cxnSpMkLst>
            <pc:docMk/>
            <pc:sldMk cId="545434390" sldId="396"/>
            <ac:cxnSpMk id="8" creationId="{815BB915-CF2D-6D79-B9DF-5EDC2AE30FC0}"/>
          </ac:cxnSpMkLst>
        </pc:cxnChg>
        <pc:cxnChg chg="add del mod">
          <ac:chgData name="Martin Geiger (Psychology)" userId="8f06b308-1267-4aba-9ebb-7f4bffdc13c4" providerId="ADAL" clId="{D70886F7-6494-4699-AC17-9EDADE738AC5}" dt="2024-05-15T06:10:26.615" v="1648" actId="478"/>
          <ac:cxnSpMkLst>
            <pc:docMk/>
            <pc:sldMk cId="545434390" sldId="396"/>
            <ac:cxnSpMk id="9" creationId="{EDFE3814-A0A2-BBF5-67A2-5F9B66B57027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0" creationId="{00932E2B-3F8A-DEA6-79A5-725F2C697AD2}"/>
          </ac:cxnSpMkLst>
        </pc:cxnChg>
        <pc:cxnChg chg="add mod">
          <ac:chgData name="Martin Geiger (Psychology)" userId="8f06b308-1267-4aba-9ebb-7f4bffdc13c4" providerId="ADAL" clId="{D70886F7-6494-4699-AC17-9EDADE738AC5}" dt="2024-05-15T06:52:49.863" v="2079" actId="1076"/>
          <ac:cxnSpMkLst>
            <pc:docMk/>
            <pc:sldMk cId="545434390" sldId="396"/>
            <ac:cxnSpMk id="21" creationId="{467BF375-E5D7-72E0-1FD8-202FF1EB9710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26" creationId="{85DD54B8-2B94-5D68-77BF-C13428DA3FB9}"/>
          </ac:cxnSpMkLst>
        </pc:cxnChg>
        <pc:cxnChg chg="add mod">
          <ac:chgData name="Martin Geiger (Psychology)" userId="8f06b308-1267-4aba-9ebb-7f4bffdc13c4" providerId="ADAL" clId="{D70886F7-6494-4699-AC17-9EDADE738AC5}" dt="2024-05-15T06:51:41.469" v="2072" actId="14100"/>
          <ac:cxnSpMkLst>
            <pc:docMk/>
            <pc:sldMk cId="545434390" sldId="396"/>
            <ac:cxnSpMk id="30" creationId="{00339BEA-C445-2D95-8C22-89EFBAE221C3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32" creationId="{2392D4E4-13DD-E0DB-C5BF-E52E82F0EE31}"/>
          </ac:cxnSpMkLst>
        </pc:cxnChg>
        <pc:cxnChg chg="add mod">
          <ac:chgData name="Martin Geiger (Psychology)" userId="8f06b308-1267-4aba-9ebb-7f4bffdc13c4" providerId="ADAL" clId="{D70886F7-6494-4699-AC17-9EDADE738AC5}" dt="2024-05-15T06:51:44.693" v="2073" actId="1076"/>
          <ac:cxnSpMkLst>
            <pc:docMk/>
            <pc:sldMk cId="545434390" sldId="396"/>
            <ac:cxnSpMk id="33" creationId="{134C8A2E-B404-8B54-D193-BAB32CCDE0F4}"/>
          </ac:cxnSpMkLst>
        </pc:cxnChg>
        <pc:cxnChg chg="mod">
          <ac:chgData name="Martin Geiger (Psychology)" userId="8f06b308-1267-4aba-9ebb-7f4bffdc13c4" providerId="ADAL" clId="{D70886F7-6494-4699-AC17-9EDADE738AC5}" dt="2024-05-15T06:05:40.061" v="1588" actId="1076"/>
          <ac:cxnSpMkLst>
            <pc:docMk/>
            <pc:sldMk cId="545434390" sldId="396"/>
            <ac:cxnSpMk id="38" creationId="{1060C426-1AB0-91A2-03B1-5F937F7F0251}"/>
          </ac:cxnSpMkLst>
        </pc:cxnChg>
      </pc:sldChg>
      <pc:sldChg chg="add del">
        <pc:chgData name="Martin Geiger (Psychology)" userId="8f06b308-1267-4aba-9ebb-7f4bffdc13c4" providerId="ADAL" clId="{D70886F7-6494-4699-AC17-9EDADE738AC5}" dt="2024-05-15T05:48:20.754" v="1442"/>
        <pc:sldMkLst>
          <pc:docMk/>
          <pc:sldMk cId="3338282543" sldId="396"/>
        </pc:sldMkLst>
      </pc:sldChg>
      <pc:sldChg chg="add del">
        <pc:chgData name="Martin Geiger (Psychology)" userId="8f06b308-1267-4aba-9ebb-7f4bffdc13c4" providerId="ADAL" clId="{D70886F7-6494-4699-AC17-9EDADE738AC5}" dt="2024-05-15T05:48:20.564" v="1441"/>
        <pc:sldMkLst>
          <pc:docMk/>
          <pc:sldMk cId="221875513" sldId="397"/>
        </pc:sldMkLst>
      </pc:sldChg>
      <pc:sldChg chg="addSp modSp add del mod">
        <pc:chgData name="Martin Geiger (Psychology)" userId="8f06b308-1267-4aba-9ebb-7f4bffdc13c4" providerId="ADAL" clId="{D70886F7-6494-4699-AC17-9EDADE738AC5}" dt="2024-05-15T06:14:22.106" v="1680" actId="47"/>
        <pc:sldMkLst>
          <pc:docMk/>
          <pc:sldMk cId="1573846838" sldId="397"/>
        </pc:sldMkLst>
        <pc:spChg chg="mod">
          <ac:chgData name="Martin Geiger (Psychology)" userId="8f06b308-1267-4aba-9ebb-7f4bffdc13c4" providerId="ADAL" clId="{D70886F7-6494-4699-AC17-9EDADE738AC5}" dt="2024-05-15T05:57:45.774" v="1551" actId="1076"/>
          <ac:spMkLst>
            <pc:docMk/>
            <pc:sldMk cId="1573846838" sldId="397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5:57:45.774" v="1551" actId="1076"/>
          <ac:spMkLst>
            <pc:docMk/>
            <pc:sldMk cId="1573846838" sldId="397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5:57:45.774" v="1551" actId="1076"/>
          <ac:spMkLst>
            <pc:docMk/>
            <pc:sldMk cId="1573846838" sldId="397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5:57:45.774" v="1551" actId="1076"/>
          <ac:spMkLst>
            <pc:docMk/>
            <pc:sldMk cId="1573846838" sldId="397"/>
            <ac:spMk id="29" creationId="{EBC5BB4C-D24B-4E7B-2842-7EB3BDBE961A}"/>
          </ac:spMkLst>
        </pc:spChg>
        <pc:picChg chg="add mod modCrop">
          <ac:chgData name="Martin Geiger (Psychology)" userId="8f06b308-1267-4aba-9ebb-7f4bffdc13c4" providerId="ADAL" clId="{D70886F7-6494-4699-AC17-9EDADE738AC5}" dt="2024-05-15T06:00:36.783" v="1566" actId="1076"/>
          <ac:picMkLst>
            <pc:docMk/>
            <pc:sldMk cId="1573846838" sldId="397"/>
            <ac:picMk id="3" creationId="{EDFFB7DE-E66E-0B5E-DDEF-25B50F50EC79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5:48:20.396" v="1440"/>
        <pc:sldMkLst>
          <pc:docMk/>
          <pc:sldMk cId="259057840" sldId="398"/>
        </pc:sldMkLst>
      </pc:sldChg>
      <pc:sldChg chg="addSp delSp modSp add del mod">
        <pc:chgData name="Martin Geiger (Psychology)" userId="8f06b308-1267-4aba-9ebb-7f4bffdc13c4" providerId="ADAL" clId="{D70886F7-6494-4699-AC17-9EDADE738AC5}" dt="2024-05-15T06:17:45.490" v="1720" actId="47"/>
        <pc:sldMkLst>
          <pc:docMk/>
          <pc:sldMk cId="712195396" sldId="398"/>
        </pc:sldMkLst>
        <pc:spChg chg="mod">
          <ac:chgData name="Martin Geiger (Psychology)" userId="8f06b308-1267-4aba-9ebb-7f4bffdc13c4" providerId="ADAL" clId="{D70886F7-6494-4699-AC17-9EDADE738AC5}" dt="2024-05-15T06:00:47.125" v="1567" actId="1076"/>
          <ac:spMkLst>
            <pc:docMk/>
            <pc:sldMk cId="712195396" sldId="398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00:47.125" v="1567" actId="1076"/>
          <ac:spMkLst>
            <pc:docMk/>
            <pc:sldMk cId="712195396" sldId="398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00:47.125" v="1567" actId="1076"/>
          <ac:spMkLst>
            <pc:docMk/>
            <pc:sldMk cId="712195396" sldId="398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00:47.125" v="1567" actId="1076"/>
          <ac:spMkLst>
            <pc:docMk/>
            <pc:sldMk cId="712195396" sldId="398"/>
            <ac:spMk id="29" creationId="{EBC5BB4C-D24B-4E7B-2842-7EB3BDBE961A}"/>
          </ac:spMkLst>
        </pc:spChg>
        <pc:picChg chg="add del mod modCrop">
          <ac:chgData name="Martin Geiger (Psychology)" userId="8f06b308-1267-4aba-9ebb-7f4bffdc13c4" providerId="ADAL" clId="{D70886F7-6494-4699-AC17-9EDADE738AC5}" dt="2024-05-15T06:14:29.504" v="1682" actId="21"/>
          <ac:picMkLst>
            <pc:docMk/>
            <pc:sldMk cId="712195396" sldId="398"/>
            <ac:picMk id="3" creationId="{F23BBF42-8DBC-E03A-682A-71B2F5CC2426}"/>
          </ac:picMkLst>
        </pc:picChg>
      </pc:sldChg>
      <pc:sldChg chg="add del">
        <pc:chgData name="Martin Geiger (Psychology)" userId="8f06b308-1267-4aba-9ebb-7f4bffdc13c4" providerId="ADAL" clId="{D70886F7-6494-4699-AC17-9EDADE738AC5}" dt="2024-05-15T06:17:46.263" v="1721" actId="47"/>
        <pc:sldMkLst>
          <pc:docMk/>
          <pc:sldMk cId="573911323" sldId="399"/>
        </pc:sldMkLst>
      </pc:sldChg>
      <pc:sldChg chg="add del">
        <pc:chgData name="Martin Geiger (Psychology)" userId="8f06b308-1267-4aba-9ebb-7f4bffdc13c4" providerId="ADAL" clId="{D70886F7-6494-4699-AC17-9EDADE738AC5}" dt="2024-05-15T06:17:46.733" v="1722" actId="47"/>
        <pc:sldMkLst>
          <pc:docMk/>
          <pc:sldMk cId="28119020" sldId="400"/>
        </pc:sldMkLst>
      </pc:sldChg>
      <pc:sldChg chg="add del">
        <pc:chgData name="Martin Geiger (Psychology)" userId="8f06b308-1267-4aba-9ebb-7f4bffdc13c4" providerId="ADAL" clId="{D70886F7-6494-4699-AC17-9EDADE738AC5}" dt="2024-05-15T06:17:47.978" v="1723" actId="47"/>
        <pc:sldMkLst>
          <pc:docMk/>
          <pc:sldMk cId="2942074139" sldId="401"/>
        </pc:sldMkLst>
      </pc:sldChg>
      <pc:sldChg chg="add del">
        <pc:chgData name="Martin Geiger (Psychology)" userId="8f06b308-1267-4aba-9ebb-7f4bffdc13c4" providerId="ADAL" clId="{D70886F7-6494-4699-AC17-9EDADE738AC5}" dt="2024-05-15T06:17:49.011" v="1724" actId="47"/>
        <pc:sldMkLst>
          <pc:docMk/>
          <pc:sldMk cId="1803720217" sldId="402"/>
        </pc:sldMkLst>
      </pc:sldChg>
      <pc:sldChg chg="addSp delSp modSp add del mod">
        <pc:chgData name="Martin Geiger (Psychology)" userId="8f06b308-1267-4aba-9ebb-7f4bffdc13c4" providerId="ADAL" clId="{D70886F7-6494-4699-AC17-9EDADE738AC5}" dt="2024-05-15T06:05:23.629" v="1585" actId="47"/>
        <pc:sldMkLst>
          <pc:docMk/>
          <pc:sldMk cId="4011778345" sldId="403"/>
        </pc:sldMkLst>
        <pc:spChg chg="del">
          <ac:chgData name="Martin Geiger (Psychology)" userId="8f06b308-1267-4aba-9ebb-7f4bffdc13c4" providerId="ADAL" clId="{D70886F7-6494-4699-AC17-9EDADE738AC5}" dt="2024-05-15T06:04:03.286" v="1581" actId="478"/>
          <ac:spMkLst>
            <pc:docMk/>
            <pc:sldMk cId="4011778345" sldId="403"/>
            <ac:spMk id="10" creationId="{8067C3CE-73B4-59E9-3818-3C428E3597CB}"/>
          </ac:spMkLst>
        </pc:spChg>
        <pc:picChg chg="add mod">
          <ac:chgData name="Martin Geiger (Psychology)" userId="8f06b308-1267-4aba-9ebb-7f4bffdc13c4" providerId="ADAL" clId="{D70886F7-6494-4699-AC17-9EDADE738AC5}" dt="2024-05-15T06:04:13.095" v="1584" actId="27614"/>
          <ac:picMkLst>
            <pc:docMk/>
            <pc:sldMk cId="4011778345" sldId="403"/>
            <ac:picMk id="3" creationId="{CD87F6D1-A9B6-49A6-6ED0-8F30070AA32E}"/>
          </ac:picMkLst>
        </pc:picChg>
        <pc:picChg chg="del">
          <ac:chgData name="Martin Geiger (Psychology)" userId="8f06b308-1267-4aba-9ebb-7f4bffdc13c4" providerId="ADAL" clId="{D70886F7-6494-4699-AC17-9EDADE738AC5}" dt="2024-05-15T06:04:05.434" v="1582" actId="478"/>
          <ac:picMkLst>
            <pc:docMk/>
            <pc:sldMk cId="4011778345" sldId="403"/>
            <ac:picMk id="7" creationId="{D5C9DF2E-74EE-2F7C-4E12-EC9B60AA5DBA}"/>
          </ac:picMkLst>
        </pc:picChg>
        <pc:picChg chg="del">
          <ac:chgData name="Martin Geiger (Psychology)" userId="8f06b308-1267-4aba-9ebb-7f4bffdc13c4" providerId="ADAL" clId="{D70886F7-6494-4699-AC17-9EDADE738AC5}" dt="2024-05-15T06:04:03.286" v="1581" actId="478"/>
          <ac:picMkLst>
            <pc:docMk/>
            <pc:sldMk cId="4011778345" sldId="403"/>
            <ac:picMk id="11" creationId="{5E0FFE28-6B1F-A8BD-8BF7-B892087DB54F}"/>
          </ac:picMkLst>
        </pc:picChg>
        <pc:picChg chg="del">
          <ac:chgData name="Martin Geiger (Psychology)" userId="8f06b308-1267-4aba-9ebb-7f4bffdc13c4" providerId="ADAL" clId="{D70886F7-6494-4699-AC17-9EDADE738AC5}" dt="2024-05-15T06:04:03.286" v="1581" actId="478"/>
          <ac:picMkLst>
            <pc:docMk/>
            <pc:sldMk cId="4011778345" sldId="403"/>
            <ac:picMk id="41" creationId="{3BC87A80-51E3-F45F-380E-97263F256F63}"/>
          </ac:picMkLst>
        </pc:picChg>
        <pc:picChg chg="del">
          <ac:chgData name="Martin Geiger (Psychology)" userId="8f06b308-1267-4aba-9ebb-7f4bffdc13c4" providerId="ADAL" clId="{D70886F7-6494-4699-AC17-9EDADE738AC5}" dt="2024-05-15T06:04:03.286" v="1581" actId="478"/>
          <ac:picMkLst>
            <pc:docMk/>
            <pc:sldMk cId="4011778345" sldId="403"/>
            <ac:picMk id="44" creationId="{BEB4B8F3-86B2-B8F6-9CDA-445D226A820F}"/>
          </ac:picMkLst>
        </pc:pic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2" creationId="{BFEF4E2C-2D52-950F-D8ED-2AEF448FECCA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3" creationId="{C7593A5F-21C0-D7D7-A17E-C277F11EF547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4" creationId="{119B4124-2AEB-F109-7840-19A1866C59F4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5" creationId="{387397D3-CD7B-4F3D-04D2-F34B01099056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6" creationId="{12605661-581F-BCB1-5D46-BF020565D589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18" creationId="{398563E2-D6F6-721A-5C98-430A7D253954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0" creationId="{00932E2B-3F8A-DEA6-79A5-725F2C697AD2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2" creationId="{884BD567-849F-508F-AF28-AD11BAF2D185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3" creationId="{2BC44A54-A8C9-4BBC-1C86-27BD32F766C3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4" creationId="{65EF8758-25CB-8F72-5DF5-FD2E5DF5B895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26" creationId="{85DD54B8-2B94-5D68-77BF-C13428DA3FB9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32" creationId="{2392D4E4-13DD-E0DB-C5BF-E52E82F0EE31}"/>
          </ac:cxnSpMkLst>
        </pc:cxnChg>
        <pc:cxnChg chg="del">
          <ac:chgData name="Martin Geiger (Psychology)" userId="8f06b308-1267-4aba-9ebb-7f4bffdc13c4" providerId="ADAL" clId="{D70886F7-6494-4699-AC17-9EDADE738AC5}" dt="2024-05-15T06:04:03.286" v="1581" actId="478"/>
          <ac:cxnSpMkLst>
            <pc:docMk/>
            <pc:sldMk cId="4011778345" sldId="403"/>
            <ac:cxnSpMk id="38" creationId="{1060C426-1AB0-91A2-03B1-5F937F7F0251}"/>
          </ac:cxnSpMkLst>
        </pc:cxnChg>
      </pc:sldChg>
      <pc:sldChg chg="addSp modSp add mod">
        <pc:chgData name="Martin Geiger (Psychology)" userId="8f06b308-1267-4aba-9ebb-7f4bffdc13c4" providerId="ADAL" clId="{D70886F7-6494-4699-AC17-9EDADE738AC5}" dt="2024-05-15T06:53:28.533" v="2082" actId="14100"/>
        <pc:sldMkLst>
          <pc:docMk/>
          <pc:sldMk cId="4228409517" sldId="403"/>
        </pc:sldMkLst>
        <pc:spChg chg="add mod">
          <ac:chgData name="Martin Geiger (Psychology)" userId="8f06b308-1267-4aba-9ebb-7f4bffdc13c4" providerId="ADAL" clId="{D70886F7-6494-4699-AC17-9EDADE738AC5}" dt="2024-05-15T06:51:07.362" v="2061" actId="1076"/>
          <ac:spMkLst>
            <pc:docMk/>
            <pc:sldMk cId="4228409517" sldId="403"/>
            <ac:spMk id="4" creationId="{EFDFD68F-F522-34B0-5002-E0742D6FB73E}"/>
          </ac:spMkLst>
        </pc:spChg>
        <pc:spChg chg="add mod">
          <ac:chgData name="Martin Geiger (Psychology)" userId="8f06b308-1267-4aba-9ebb-7f4bffdc13c4" providerId="ADAL" clId="{D70886F7-6494-4699-AC17-9EDADE738AC5}" dt="2024-05-15T06:51:04.096" v="2060" actId="1076"/>
          <ac:spMkLst>
            <pc:docMk/>
            <pc:sldMk cId="4228409517" sldId="403"/>
            <ac:spMk id="5" creationId="{EBDB6F33-BA2A-CF31-0364-C60D11B5138D}"/>
          </ac:spMkLst>
        </pc:spChg>
        <pc:spChg chg="add mod">
          <ac:chgData name="Martin Geiger (Psychology)" userId="8f06b308-1267-4aba-9ebb-7f4bffdc13c4" providerId="ADAL" clId="{D70886F7-6494-4699-AC17-9EDADE738AC5}" dt="2024-05-15T06:51:01.015" v="2059" actId="1076"/>
          <ac:spMkLst>
            <pc:docMk/>
            <pc:sldMk cId="4228409517" sldId="403"/>
            <ac:spMk id="21" creationId="{9745CBDB-876E-55F3-E009-AA6790868253}"/>
          </ac:spMkLst>
        </pc:spChg>
        <pc:picChg chg="mod">
          <ac:chgData name="Martin Geiger (Psychology)" userId="8f06b308-1267-4aba-9ebb-7f4bffdc13c4" providerId="ADAL" clId="{D70886F7-6494-4699-AC17-9EDADE738AC5}" dt="2024-05-15T06:24:24.479" v="1785" actId="1076"/>
          <ac:picMkLst>
            <pc:docMk/>
            <pc:sldMk cId="4228409517" sldId="403"/>
            <ac:picMk id="3" creationId="{4DCA5E7D-F7B9-25F9-1A4D-0120C25E85D7}"/>
          </ac:picMkLst>
        </pc:picChg>
        <pc:picChg chg="add mod">
          <ac:chgData name="Martin Geiger (Psychology)" userId="8f06b308-1267-4aba-9ebb-7f4bffdc13c4" providerId="ADAL" clId="{D70886F7-6494-4699-AC17-9EDADE738AC5}" dt="2024-05-15T06:51:21.014" v="2067" actId="1076"/>
          <ac:picMkLst>
            <pc:docMk/>
            <pc:sldMk cId="4228409517" sldId="403"/>
            <ac:picMk id="17" creationId="{08648171-8518-CCDF-030A-BAC8BE41B541}"/>
          </ac:picMkLst>
        </pc:picChg>
        <pc:cxnChg chg="add mod">
          <ac:chgData name="Martin Geiger (Psychology)" userId="8f06b308-1267-4aba-9ebb-7f4bffdc13c4" providerId="ADAL" clId="{D70886F7-6494-4699-AC17-9EDADE738AC5}" dt="2024-05-15T06:53:13.073" v="2081" actId="14100"/>
          <ac:cxnSpMkLst>
            <pc:docMk/>
            <pc:sldMk cId="4228409517" sldId="403"/>
            <ac:cxnSpMk id="6" creationId="{29F00925-6446-F5DA-72DA-C039277CF285}"/>
          </ac:cxnSpMkLst>
        </pc:cxnChg>
        <pc:cxnChg chg="add mod">
          <ac:chgData name="Martin Geiger (Psychology)" userId="8f06b308-1267-4aba-9ebb-7f4bffdc13c4" providerId="ADAL" clId="{D70886F7-6494-4699-AC17-9EDADE738AC5}" dt="2024-05-15T06:53:09.024" v="2080" actId="14100"/>
          <ac:cxnSpMkLst>
            <pc:docMk/>
            <pc:sldMk cId="4228409517" sldId="403"/>
            <ac:cxnSpMk id="8" creationId="{43151636-4A87-5C77-ACFE-6A37C7F072EB}"/>
          </ac:cxnSpMkLst>
        </pc:cxnChg>
        <pc:cxnChg chg="add mod">
          <ac:chgData name="Martin Geiger (Psychology)" userId="8f06b308-1267-4aba-9ebb-7f4bffdc13c4" providerId="ADAL" clId="{D70886F7-6494-4699-AC17-9EDADE738AC5}" dt="2024-05-15T06:53:28.533" v="2082" actId="14100"/>
          <ac:cxnSpMkLst>
            <pc:docMk/>
            <pc:sldMk cId="4228409517" sldId="403"/>
            <ac:cxnSpMk id="19" creationId="{F7B22981-B85A-84B1-FEF9-84867DF38F97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49:18.799" v="2046" actId="14100"/>
        <pc:sldMkLst>
          <pc:docMk/>
          <pc:sldMk cId="1199435462" sldId="404"/>
        </pc:sldMkLst>
        <pc:spChg chg="add mod">
          <ac:chgData name="Martin Geiger (Psychology)" userId="8f06b308-1267-4aba-9ebb-7f4bffdc13c4" providerId="ADAL" clId="{D70886F7-6494-4699-AC17-9EDADE738AC5}" dt="2024-05-15T06:48:41.892" v="2034" actId="1076"/>
          <ac:spMkLst>
            <pc:docMk/>
            <pc:sldMk cId="1199435462" sldId="404"/>
            <ac:spMk id="2" creationId="{8128A60B-39A3-A72D-377F-C24517C4F47A}"/>
          </ac:spMkLst>
        </pc:spChg>
        <pc:spChg chg="add mod">
          <ac:chgData name="Martin Geiger (Psychology)" userId="8f06b308-1267-4aba-9ebb-7f4bffdc13c4" providerId="ADAL" clId="{D70886F7-6494-4699-AC17-9EDADE738AC5}" dt="2024-05-15T06:48:30.807" v="2031" actId="1076"/>
          <ac:spMkLst>
            <pc:docMk/>
            <pc:sldMk cId="1199435462" sldId="404"/>
            <ac:spMk id="3" creationId="{2E4EA5D5-A867-E263-6CA7-60A99CC328A6}"/>
          </ac:spMkLst>
        </pc:spChg>
        <pc:spChg chg="add mod">
          <ac:chgData name="Martin Geiger (Psychology)" userId="8f06b308-1267-4aba-9ebb-7f4bffdc13c4" providerId="ADAL" clId="{D70886F7-6494-4699-AC17-9EDADE738AC5}" dt="2024-05-15T06:12:32.553" v="1662"/>
          <ac:spMkLst>
            <pc:docMk/>
            <pc:sldMk cId="1199435462" sldId="404"/>
            <ac:spMk id="21" creationId="{8191145E-3073-706C-F72D-29DE8D7C1DD0}"/>
          </ac:spMkLst>
        </pc:spChg>
        <pc:spChg chg="del">
          <ac:chgData name="Martin Geiger (Psychology)" userId="8f06b308-1267-4aba-9ebb-7f4bffdc13c4" providerId="ADAL" clId="{D70886F7-6494-4699-AC17-9EDADE738AC5}" dt="2024-05-15T06:12:36.410" v="1663" actId="478"/>
          <ac:spMkLst>
            <pc:docMk/>
            <pc:sldMk cId="1199435462" sldId="404"/>
            <ac:spMk id="25" creationId="{E41E1DAF-D07F-E46E-1283-768A71156A80}"/>
          </ac:spMkLst>
        </pc:spChg>
        <pc:spChg chg="del">
          <ac:chgData name="Martin Geiger (Psychology)" userId="8f06b308-1267-4aba-9ebb-7f4bffdc13c4" providerId="ADAL" clId="{D70886F7-6494-4699-AC17-9EDADE738AC5}" dt="2024-05-15T06:12:36.410" v="1663" actId="478"/>
          <ac:spMkLst>
            <pc:docMk/>
            <pc:sldMk cId="1199435462" sldId="404"/>
            <ac:spMk id="27" creationId="{5C7D0502-1FB9-C514-BFD9-02CA7E999567}"/>
          </ac:spMkLst>
        </pc:spChg>
        <pc:spChg chg="del">
          <ac:chgData name="Martin Geiger (Psychology)" userId="8f06b308-1267-4aba-9ebb-7f4bffdc13c4" providerId="ADAL" clId="{D70886F7-6494-4699-AC17-9EDADE738AC5}" dt="2024-05-15T06:12:36.410" v="1663" actId="478"/>
          <ac:spMkLst>
            <pc:docMk/>
            <pc:sldMk cId="1199435462" sldId="404"/>
            <ac:spMk id="28" creationId="{BB7E8616-3136-ED60-D885-7ACD641578EE}"/>
          </ac:spMkLst>
        </pc:spChg>
        <pc:spChg chg="del">
          <ac:chgData name="Martin Geiger (Psychology)" userId="8f06b308-1267-4aba-9ebb-7f4bffdc13c4" providerId="ADAL" clId="{D70886F7-6494-4699-AC17-9EDADE738AC5}" dt="2024-05-15T06:12:36.410" v="1663" actId="478"/>
          <ac:spMkLst>
            <pc:docMk/>
            <pc:sldMk cId="1199435462" sldId="404"/>
            <ac:spMk id="29" creationId="{EBC5BB4C-D24B-4E7B-2842-7EB3BDBE961A}"/>
          </ac:spMkLst>
        </pc:spChg>
        <pc:spChg chg="add mod">
          <ac:chgData name="Martin Geiger (Psychology)" userId="8f06b308-1267-4aba-9ebb-7f4bffdc13c4" providerId="ADAL" clId="{D70886F7-6494-4699-AC17-9EDADE738AC5}" dt="2024-05-15T06:12:32.553" v="1662"/>
          <ac:spMkLst>
            <pc:docMk/>
            <pc:sldMk cId="1199435462" sldId="404"/>
            <ac:spMk id="30" creationId="{D8959649-0595-60B7-DF33-CCB59E75A678}"/>
          </ac:spMkLst>
        </pc:spChg>
        <pc:spChg chg="add mod">
          <ac:chgData name="Martin Geiger (Psychology)" userId="8f06b308-1267-4aba-9ebb-7f4bffdc13c4" providerId="ADAL" clId="{D70886F7-6494-4699-AC17-9EDADE738AC5}" dt="2024-05-15T06:12:32.553" v="1662"/>
          <ac:spMkLst>
            <pc:docMk/>
            <pc:sldMk cId="1199435462" sldId="404"/>
            <ac:spMk id="31" creationId="{F92698AC-D8D9-5A3C-371C-9DF0A5CEB909}"/>
          </ac:spMkLst>
        </pc:spChg>
        <pc:spChg chg="add mod">
          <ac:chgData name="Martin Geiger (Psychology)" userId="8f06b308-1267-4aba-9ebb-7f4bffdc13c4" providerId="ADAL" clId="{D70886F7-6494-4699-AC17-9EDADE738AC5}" dt="2024-05-15T06:12:32.553" v="1662"/>
          <ac:spMkLst>
            <pc:docMk/>
            <pc:sldMk cId="1199435462" sldId="404"/>
            <ac:spMk id="33" creationId="{57FE22D2-A9EF-B83D-0551-CEBA975D6F38}"/>
          </ac:spMkLst>
        </pc:spChg>
        <pc:spChg chg="add mod">
          <ac:chgData name="Martin Geiger (Psychology)" userId="8f06b308-1267-4aba-9ebb-7f4bffdc13c4" providerId="ADAL" clId="{D70886F7-6494-4699-AC17-9EDADE738AC5}" dt="2024-05-15T06:49:13.494" v="2045" actId="1076"/>
          <ac:spMkLst>
            <pc:docMk/>
            <pc:sldMk cId="1199435462" sldId="404"/>
            <ac:spMk id="39" creationId="{3E6FA27E-9A8C-2574-BCAB-E6708A2CAFEC}"/>
          </ac:spMkLst>
        </pc:spChg>
        <pc:picChg chg="add mod">
          <ac:chgData name="Martin Geiger (Psychology)" userId="8f06b308-1267-4aba-9ebb-7f4bffdc13c4" providerId="ADAL" clId="{D70886F7-6494-4699-AC17-9EDADE738AC5}" dt="2024-05-15T06:25:18.378" v="1799" actId="1076"/>
          <ac:picMkLst>
            <pc:docMk/>
            <pc:sldMk cId="1199435462" sldId="404"/>
            <ac:picMk id="34" creationId="{FC70E9F5-7BA4-E15D-CFC7-B710FF409FB2}"/>
          </ac:picMkLst>
        </pc:picChg>
        <pc:cxnChg chg="add mod">
          <ac:chgData name="Martin Geiger (Psychology)" userId="8f06b308-1267-4aba-9ebb-7f4bffdc13c4" providerId="ADAL" clId="{D70886F7-6494-4699-AC17-9EDADE738AC5}" dt="2024-05-15T06:48:35.852" v="2033" actId="14100"/>
          <ac:cxnSpMkLst>
            <pc:docMk/>
            <pc:sldMk cId="1199435462" sldId="404"/>
            <ac:cxnSpMk id="5" creationId="{73122204-C2B8-1A90-6CF7-44CFFECCF304}"/>
          </ac:cxnSpMkLst>
        </pc:cxnChg>
        <pc:cxnChg chg="add mod">
          <ac:chgData name="Martin Geiger (Psychology)" userId="8f06b308-1267-4aba-9ebb-7f4bffdc13c4" providerId="ADAL" clId="{D70886F7-6494-4699-AC17-9EDADE738AC5}" dt="2024-05-15T06:48:29.081" v="2030" actId="1076"/>
          <ac:cxnSpMkLst>
            <pc:docMk/>
            <pc:sldMk cId="1199435462" sldId="404"/>
            <ac:cxnSpMk id="9" creationId="{F95067E3-CAE3-AD73-6A63-900E8C893D56}"/>
          </ac:cxnSpMkLst>
        </pc:cxnChg>
        <pc:cxnChg chg="add mod">
          <ac:chgData name="Martin Geiger (Psychology)" userId="8f06b308-1267-4aba-9ebb-7f4bffdc13c4" providerId="ADAL" clId="{D70886F7-6494-4699-AC17-9EDADE738AC5}" dt="2024-05-15T06:49:18.799" v="2046" actId="14100"/>
          <ac:cxnSpMkLst>
            <pc:docMk/>
            <pc:sldMk cId="1199435462" sldId="404"/>
            <ac:cxnSpMk id="37" creationId="{62459327-9E2F-53E5-2E6A-75D49E9865C6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27:59.098" v="1838" actId="1076"/>
        <pc:sldMkLst>
          <pc:docMk/>
          <pc:sldMk cId="4259375106" sldId="405"/>
        </pc:sldMkLst>
        <pc:spChg chg="del mod">
          <ac:chgData name="Martin Geiger (Psychology)" userId="8f06b308-1267-4aba-9ebb-7f4bffdc13c4" providerId="ADAL" clId="{D70886F7-6494-4699-AC17-9EDADE738AC5}" dt="2024-05-15T06:12:52.873" v="1667" actId="478"/>
          <ac:spMkLst>
            <pc:docMk/>
            <pc:sldMk cId="4259375106" sldId="405"/>
            <ac:spMk id="2" creationId="{2F584B5A-D8B6-7256-D459-6145589590EA}"/>
          </ac:spMkLst>
        </pc:spChg>
        <pc:spChg chg="del">
          <ac:chgData name="Martin Geiger (Psychology)" userId="8f06b308-1267-4aba-9ebb-7f4bffdc13c4" providerId="ADAL" clId="{D70886F7-6494-4699-AC17-9EDADE738AC5}" dt="2024-05-15T06:12:54.195" v="1668" actId="478"/>
          <ac:spMkLst>
            <pc:docMk/>
            <pc:sldMk cId="4259375106" sldId="405"/>
            <ac:spMk id="4" creationId="{EFDFD68F-F522-34B0-5002-E0742D6FB73E}"/>
          </ac:spMkLst>
        </pc:spChg>
        <pc:spChg chg="del">
          <ac:chgData name="Martin Geiger (Psychology)" userId="8f06b308-1267-4aba-9ebb-7f4bffdc13c4" providerId="ADAL" clId="{D70886F7-6494-4699-AC17-9EDADE738AC5}" dt="2024-05-15T06:12:51.379" v="1665" actId="478"/>
          <ac:spMkLst>
            <pc:docMk/>
            <pc:sldMk cId="4259375106" sldId="405"/>
            <ac:spMk id="5" creationId="{EBDB6F33-BA2A-CF31-0364-C60D11B5138D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3:49.858" v="1678" actId="1076"/>
          <ac:spMkLst>
            <pc:docMk/>
            <pc:sldMk cId="4259375106" sldId="405"/>
            <ac:spMk id="29" creationId="{EBC5BB4C-D24B-4E7B-2842-7EB3BDBE961A}"/>
          </ac:spMkLst>
        </pc:spChg>
        <pc:picChg chg="del">
          <ac:chgData name="Martin Geiger (Psychology)" userId="8f06b308-1267-4aba-9ebb-7f4bffdc13c4" providerId="ADAL" clId="{D70886F7-6494-4699-AC17-9EDADE738AC5}" dt="2024-05-15T06:13:02.787" v="1670" actId="478"/>
          <ac:picMkLst>
            <pc:docMk/>
            <pc:sldMk cId="4259375106" sldId="405"/>
            <ac:picMk id="3" creationId="{4DCA5E7D-F7B9-25F9-1A4D-0120C25E85D7}"/>
          </ac:picMkLst>
        </pc:picChg>
        <pc:picChg chg="mod">
          <ac:chgData name="Martin Geiger (Psychology)" userId="8f06b308-1267-4aba-9ebb-7f4bffdc13c4" providerId="ADAL" clId="{D70886F7-6494-4699-AC17-9EDADE738AC5}" dt="2024-05-15T06:13:49.858" v="1678" actId="1076"/>
          <ac:picMkLst>
            <pc:docMk/>
            <pc:sldMk cId="4259375106" sldId="405"/>
            <ac:picMk id="7" creationId="{D5C9DF2E-74EE-2F7C-4E12-EC9B60AA5DBA}"/>
          </ac:picMkLst>
        </pc:picChg>
        <pc:picChg chg="add mod">
          <ac:chgData name="Martin Geiger (Psychology)" userId="8f06b308-1267-4aba-9ebb-7f4bffdc13c4" providerId="ADAL" clId="{D70886F7-6494-4699-AC17-9EDADE738AC5}" dt="2024-05-15T06:24:19.738" v="1784" actId="1076"/>
          <ac:picMkLst>
            <pc:docMk/>
            <pc:sldMk cId="4259375106" sldId="405"/>
            <ac:picMk id="9" creationId="{0E04C865-1751-46FA-0C3C-5E5A54616E26}"/>
          </ac:picMkLst>
        </pc:picChg>
        <pc:picChg chg="mod">
          <ac:chgData name="Martin Geiger (Psychology)" userId="8f06b308-1267-4aba-9ebb-7f4bffdc13c4" providerId="ADAL" clId="{D70886F7-6494-4699-AC17-9EDADE738AC5}" dt="2024-05-15T06:13:49.858" v="1678" actId="1076"/>
          <ac:picMkLst>
            <pc:docMk/>
            <pc:sldMk cId="4259375106" sldId="405"/>
            <ac:picMk id="11" creationId="{5E0FFE28-6B1F-A8BD-8BF7-B892087DB54F}"/>
          </ac:picMkLst>
        </pc:picChg>
        <pc:picChg chg="add mod">
          <ac:chgData name="Martin Geiger (Psychology)" userId="8f06b308-1267-4aba-9ebb-7f4bffdc13c4" providerId="ADAL" clId="{D70886F7-6494-4699-AC17-9EDADE738AC5}" dt="2024-05-15T06:27:59.098" v="1838" actId="1076"/>
          <ac:picMkLst>
            <pc:docMk/>
            <pc:sldMk cId="4259375106" sldId="405"/>
            <ac:picMk id="17" creationId="{12BA010F-5DAA-49A1-D66B-25EB76D5B96A}"/>
          </ac:picMkLst>
        </pc:picChg>
        <pc:picChg chg="add mod">
          <ac:chgData name="Martin Geiger (Psychology)" userId="8f06b308-1267-4aba-9ebb-7f4bffdc13c4" providerId="ADAL" clId="{D70886F7-6494-4699-AC17-9EDADE738AC5}" dt="2024-05-15T06:25:37.696" v="1808" actId="1076"/>
          <ac:picMkLst>
            <pc:docMk/>
            <pc:sldMk cId="4259375106" sldId="405"/>
            <ac:picMk id="19" creationId="{0F266DD2-6F57-77A5-B62C-C9345C626DCB}"/>
          </ac:picMkLst>
        </pc:picChg>
        <pc:picChg chg="mod">
          <ac:chgData name="Martin Geiger (Psychology)" userId="8f06b308-1267-4aba-9ebb-7f4bffdc13c4" providerId="ADAL" clId="{D70886F7-6494-4699-AC17-9EDADE738AC5}" dt="2024-05-15T06:13:49.858" v="1678" actId="1076"/>
          <ac:picMkLst>
            <pc:docMk/>
            <pc:sldMk cId="4259375106" sldId="405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13:49.858" v="1678" actId="1076"/>
          <ac:picMkLst>
            <pc:docMk/>
            <pc:sldMk cId="4259375106" sldId="405"/>
            <ac:picMk id="44" creationId="{BEB4B8F3-86B2-B8F6-9CDA-445D226A820F}"/>
          </ac:picMkLst>
        </pc:picChg>
        <pc:cxnChg chg="del">
          <ac:chgData name="Martin Geiger (Psychology)" userId="8f06b308-1267-4aba-9ebb-7f4bffdc13c4" providerId="ADAL" clId="{D70886F7-6494-4699-AC17-9EDADE738AC5}" dt="2024-05-15T06:12:55.104" v="1669" actId="478"/>
          <ac:cxnSpMkLst>
            <pc:docMk/>
            <pc:sldMk cId="4259375106" sldId="405"/>
            <ac:cxnSpMk id="6" creationId="{29F00925-6446-F5DA-72DA-C039277CF285}"/>
          </ac:cxnSpMkLst>
        </pc:cxnChg>
        <pc:cxnChg chg="del">
          <ac:chgData name="Martin Geiger (Psychology)" userId="8f06b308-1267-4aba-9ebb-7f4bffdc13c4" providerId="ADAL" clId="{D70886F7-6494-4699-AC17-9EDADE738AC5}" dt="2024-05-15T06:12:51.379" v="1665" actId="478"/>
          <ac:cxnSpMkLst>
            <pc:docMk/>
            <pc:sldMk cId="4259375106" sldId="405"/>
            <ac:cxnSpMk id="8" creationId="{43151636-4A87-5C77-ACFE-6A37C7F072EB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13:49.858" v="1678" actId="1076"/>
          <ac:cxnSpMkLst>
            <pc:docMk/>
            <pc:sldMk cId="4259375106" sldId="405"/>
            <ac:cxnSpMk id="38" creationId="{1060C426-1AB0-91A2-03B1-5F937F7F0251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27:56.656" v="1837" actId="1076"/>
        <pc:sldMkLst>
          <pc:docMk/>
          <pc:sldMk cId="346294378" sldId="406"/>
        </pc:sldMkLst>
        <pc:spChg chg="mod">
          <ac:chgData name="Martin Geiger (Psychology)" userId="8f06b308-1267-4aba-9ebb-7f4bffdc13c4" providerId="ADAL" clId="{D70886F7-6494-4699-AC17-9EDADE738AC5}" dt="2024-05-15T06:15:19.754" v="1692" actId="1076"/>
          <ac:spMkLst>
            <pc:docMk/>
            <pc:sldMk cId="346294378" sldId="406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15:43.531" v="1697" actId="1076"/>
          <ac:spMkLst>
            <pc:docMk/>
            <pc:sldMk cId="346294378" sldId="406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5:43.531" v="1697" actId="1076"/>
          <ac:spMkLst>
            <pc:docMk/>
            <pc:sldMk cId="346294378" sldId="406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5:43.531" v="1697" actId="1076"/>
          <ac:spMkLst>
            <pc:docMk/>
            <pc:sldMk cId="346294378" sldId="406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5:43.531" v="1697" actId="1076"/>
          <ac:spMkLst>
            <pc:docMk/>
            <pc:sldMk cId="346294378" sldId="406"/>
            <ac:spMk id="29" creationId="{EBC5BB4C-D24B-4E7B-2842-7EB3BDBE961A}"/>
          </ac:spMkLst>
        </pc:spChg>
        <pc:picChg chg="add mod">
          <ac:chgData name="Martin Geiger (Psychology)" userId="8f06b308-1267-4aba-9ebb-7f4bffdc13c4" providerId="ADAL" clId="{D70886F7-6494-4699-AC17-9EDADE738AC5}" dt="2024-05-15T06:27:56.656" v="1837" actId="1076"/>
          <ac:picMkLst>
            <pc:docMk/>
            <pc:sldMk cId="346294378" sldId="406"/>
            <ac:picMk id="2" creationId="{E7E01FB9-AA33-582B-482E-8562A0225C59}"/>
          </ac:picMkLst>
        </pc:picChg>
        <pc:picChg chg="add mod">
          <ac:chgData name="Martin Geiger (Psychology)" userId="8f06b308-1267-4aba-9ebb-7f4bffdc13c4" providerId="ADAL" clId="{D70886F7-6494-4699-AC17-9EDADE738AC5}" dt="2024-05-15T06:15:25.845" v="1694" actId="14100"/>
          <ac:picMkLst>
            <pc:docMk/>
            <pc:sldMk cId="346294378" sldId="406"/>
            <ac:picMk id="3" creationId="{F23BBF42-8DBC-E03A-682A-71B2F5CC2426}"/>
          </ac:picMkLst>
        </pc:picChg>
        <pc:picChg chg="add mod">
          <ac:chgData name="Martin Geiger (Psychology)" userId="8f06b308-1267-4aba-9ebb-7f4bffdc13c4" providerId="ADAL" clId="{D70886F7-6494-4699-AC17-9EDADE738AC5}" dt="2024-05-15T06:25:48.340" v="1812" actId="1076"/>
          <ac:picMkLst>
            <pc:docMk/>
            <pc:sldMk cId="346294378" sldId="406"/>
            <ac:picMk id="4" creationId="{AEC21B0B-1101-A340-065B-149EEB7441A4}"/>
          </ac:picMkLst>
        </pc:picChg>
        <pc:picChg chg="mod">
          <ac:chgData name="Martin Geiger (Psychology)" userId="8f06b308-1267-4aba-9ebb-7f4bffdc13c4" providerId="ADAL" clId="{D70886F7-6494-4699-AC17-9EDADE738AC5}" dt="2024-05-15T06:15:37.892" v="1696" actId="1076"/>
          <ac:picMkLst>
            <pc:docMk/>
            <pc:sldMk cId="346294378" sldId="406"/>
            <ac:picMk id="7" creationId="{D5C9DF2E-74EE-2F7C-4E12-EC9B60AA5DBA}"/>
          </ac:picMkLst>
        </pc:picChg>
        <pc:picChg chg="del">
          <ac:chgData name="Martin Geiger (Psychology)" userId="8f06b308-1267-4aba-9ebb-7f4bffdc13c4" providerId="ADAL" clId="{D70886F7-6494-4699-AC17-9EDADE738AC5}" dt="2024-05-15T06:14:31.360" v="1683" actId="478"/>
          <ac:picMkLst>
            <pc:docMk/>
            <pc:sldMk cId="346294378" sldId="406"/>
            <ac:picMk id="9" creationId="{0E04C865-1751-46FA-0C3C-5E5A54616E26}"/>
          </ac:picMkLst>
        </pc:picChg>
        <pc:picChg chg="mod">
          <ac:chgData name="Martin Geiger (Psychology)" userId="8f06b308-1267-4aba-9ebb-7f4bffdc13c4" providerId="ADAL" clId="{D70886F7-6494-4699-AC17-9EDADE738AC5}" dt="2024-05-15T06:15:19.754" v="1692" actId="1076"/>
          <ac:picMkLst>
            <pc:docMk/>
            <pc:sldMk cId="346294378" sldId="406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15:19.754" v="1692" actId="1076"/>
          <ac:picMkLst>
            <pc:docMk/>
            <pc:sldMk cId="346294378" sldId="406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15:19.754" v="1692" actId="1076"/>
          <ac:picMkLst>
            <pc:docMk/>
            <pc:sldMk cId="346294378" sldId="406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15:19.754" v="1692" actId="1076"/>
          <ac:cxnSpMkLst>
            <pc:docMk/>
            <pc:sldMk cId="346294378" sldId="406"/>
            <ac:cxnSpMk id="38" creationId="{1060C426-1AB0-91A2-03B1-5F937F7F0251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27:53.894" v="1836" actId="1076"/>
        <pc:sldMkLst>
          <pc:docMk/>
          <pc:sldMk cId="842408686" sldId="407"/>
        </pc:sldMkLst>
        <pc:spChg chg="mod">
          <ac:chgData name="Martin Geiger (Psychology)" userId="8f06b308-1267-4aba-9ebb-7f4bffdc13c4" providerId="ADAL" clId="{D70886F7-6494-4699-AC17-9EDADE738AC5}" dt="2024-05-15T06:16:34.416" v="1709" actId="1076"/>
          <ac:spMkLst>
            <pc:docMk/>
            <pc:sldMk cId="842408686" sldId="407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16:50.132" v="1714" actId="1076"/>
          <ac:spMkLst>
            <pc:docMk/>
            <pc:sldMk cId="842408686" sldId="407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6:50.132" v="1714" actId="1076"/>
          <ac:spMkLst>
            <pc:docMk/>
            <pc:sldMk cId="842408686" sldId="407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6:50.132" v="1714" actId="1076"/>
          <ac:spMkLst>
            <pc:docMk/>
            <pc:sldMk cId="842408686" sldId="407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6:50.132" v="1714" actId="1076"/>
          <ac:spMkLst>
            <pc:docMk/>
            <pc:sldMk cId="842408686" sldId="407"/>
            <ac:spMk id="29" creationId="{EBC5BB4C-D24B-4E7B-2842-7EB3BDBE961A}"/>
          </ac:spMkLst>
        </pc:spChg>
        <pc:picChg chg="add mod">
          <ac:chgData name="Martin Geiger (Psychology)" userId="8f06b308-1267-4aba-9ebb-7f4bffdc13c4" providerId="ADAL" clId="{D70886F7-6494-4699-AC17-9EDADE738AC5}" dt="2024-05-15T06:27:53.894" v="1836" actId="1076"/>
          <ac:picMkLst>
            <pc:docMk/>
            <pc:sldMk cId="842408686" sldId="407"/>
            <ac:picMk id="2" creationId="{EA5740FA-8D15-ED6F-8250-4AE6F990C5D0}"/>
          </ac:picMkLst>
        </pc:picChg>
        <pc:picChg chg="del">
          <ac:chgData name="Martin Geiger (Psychology)" userId="8f06b308-1267-4aba-9ebb-7f4bffdc13c4" providerId="ADAL" clId="{D70886F7-6494-4699-AC17-9EDADE738AC5}" dt="2024-05-15T06:16:01.266" v="1700" actId="478"/>
          <ac:picMkLst>
            <pc:docMk/>
            <pc:sldMk cId="842408686" sldId="407"/>
            <ac:picMk id="3" creationId="{F23BBF42-8DBC-E03A-682A-71B2F5CC2426}"/>
          </ac:picMkLst>
        </pc:picChg>
        <pc:picChg chg="add mod">
          <ac:chgData name="Martin Geiger (Psychology)" userId="8f06b308-1267-4aba-9ebb-7f4bffdc13c4" providerId="ADAL" clId="{D70886F7-6494-4699-AC17-9EDADE738AC5}" dt="2024-05-15T06:26:06.798" v="1816" actId="1076"/>
          <ac:picMkLst>
            <pc:docMk/>
            <pc:sldMk cId="842408686" sldId="407"/>
            <ac:picMk id="4" creationId="{1EC3B462-A8B8-9F31-9B0D-E4F25E1824DF}"/>
          </ac:picMkLst>
        </pc:picChg>
        <pc:picChg chg="add mod modCrop">
          <ac:chgData name="Martin Geiger (Psychology)" userId="8f06b308-1267-4aba-9ebb-7f4bffdc13c4" providerId="ADAL" clId="{D70886F7-6494-4699-AC17-9EDADE738AC5}" dt="2024-05-15T06:16:53.069" v="1715" actId="14100"/>
          <ac:picMkLst>
            <pc:docMk/>
            <pc:sldMk cId="842408686" sldId="407"/>
            <ac:picMk id="5" creationId="{28D99C7A-7E65-920C-8396-940624EFD311}"/>
          </ac:picMkLst>
        </pc:picChg>
        <pc:picChg chg="mod">
          <ac:chgData name="Martin Geiger (Psychology)" userId="8f06b308-1267-4aba-9ebb-7f4bffdc13c4" providerId="ADAL" clId="{D70886F7-6494-4699-AC17-9EDADE738AC5}" dt="2024-05-15T06:16:34.416" v="1709" actId="1076"/>
          <ac:picMkLst>
            <pc:docMk/>
            <pc:sldMk cId="842408686" sldId="407"/>
            <ac:picMk id="7" creationId="{D5C9DF2E-74EE-2F7C-4E12-EC9B60AA5DBA}"/>
          </ac:picMkLst>
        </pc:picChg>
        <pc:picChg chg="mod">
          <ac:chgData name="Martin Geiger (Psychology)" userId="8f06b308-1267-4aba-9ebb-7f4bffdc13c4" providerId="ADAL" clId="{D70886F7-6494-4699-AC17-9EDADE738AC5}" dt="2024-05-15T06:16:34.416" v="1709" actId="1076"/>
          <ac:picMkLst>
            <pc:docMk/>
            <pc:sldMk cId="842408686" sldId="407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16:34.416" v="1709" actId="1076"/>
          <ac:picMkLst>
            <pc:docMk/>
            <pc:sldMk cId="842408686" sldId="407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16:34.416" v="1709" actId="1076"/>
          <ac:picMkLst>
            <pc:docMk/>
            <pc:sldMk cId="842408686" sldId="407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16:34.416" v="1709" actId="1076"/>
          <ac:cxnSpMkLst>
            <pc:docMk/>
            <pc:sldMk cId="842408686" sldId="407"/>
            <ac:cxnSpMk id="38" creationId="{1060C426-1AB0-91A2-03B1-5F937F7F0251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27:38.835" v="1832" actId="1076"/>
        <pc:sldMkLst>
          <pc:docMk/>
          <pc:sldMk cId="3349458465" sldId="408"/>
        </pc:sldMkLst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17:41.476" v="1719" actId="1076"/>
          <ac:spMkLst>
            <pc:docMk/>
            <pc:sldMk cId="3349458465" sldId="408"/>
            <ac:spMk id="29" creationId="{EBC5BB4C-D24B-4E7B-2842-7EB3BDBE961A}"/>
          </ac:spMkLst>
        </pc:spChg>
        <pc:picChg chg="add mod">
          <ac:chgData name="Martin Geiger (Psychology)" userId="8f06b308-1267-4aba-9ebb-7f4bffdc13c4" providerId="ADAL" clId="{D70886F7-6494-4699-AC17-9EDADE738AC5}" dt="2024-05-15T06:24:10.996" v="1782" actId="1076"/>
          <ac:picMkLst>
            <pc:docMk/>
            <pc:sldMk cId="3349458465" sldId="408"/>
            <ac:picMk id="3" creationId="{94305DA4-998D-C983-1E23-29D385E71809}"/>
          </ac:picMkLst>
        </pc:picChg>
        <pc:picChg chg="add mod">
          <ac:chgData name="Martin Geiger (Psychology)" userId="8f06b308-1267-4aba-9ebb-7f4bffdc13c4" providerId="ADAL" clId="{D70886F7-6494-4699-AC17-9EDADE738AC5}" dt="2024-05-15T06:26:14.890" v="1818" actId="1076"/>
          <ac:picMkLst>
            <pc:docMk/>
            <pc:sldMk cId="3349458465" sldId="408"/>
            <ac:picMk id="4" creationId="{AD73E52F-9769-8B73-4691-486EC49AF6B7}"/>
          </ac:picMkLst>
        </pc:picChg>
        <pc:picChg chg="del">
          <ac:chgData name="Martin Geiger (Psychology)" userId="8f06b308-1267-4aba-9ebb-7f4bffdc13c4" providerId="ADAL" clId="{D70886F7-6494-4699-AC17-9EDADE738AC5}" dt="2024-05-15T06:17:26.824" v="1717" actId="478"/>
          <ac:picMkLst>
            <pc:docMk/>
            <pc:sldMk cId="3349458465" sldId="408"/>
            <ac:picMk id="5" creationId="{28D99C7A-7E65-920C-8396-940624EFD311}"/>
          </ac:picMkLst>
        </pc:picChg>
        <pc:picChg chg="add mod">
          <ac:chgData name="Martin Geiger (Psychology)" userId="8f06b308-1267-4aba-9ebb-7f4bffdc13c4" providerId="ADAL" clId="{D70886F7-6494-4699-AC17-9EDADE738AC5}" dt="2024-05-15T06:27:38.835" v="1832" actId="1076"/>
          <ac:picMkLst>
            <pc:docMk/>
            <pc:sldMk cId="3349458465" sldId="408"/>
            <ac:picMk id="6" creationId="{9B5E4EA8-DB7C-D6A2-10AC-DDF6FBBAFA4E}"/>
          </ac:picMkLst>
        </pc:picChg>
        <pc:picChg chg="mod">
          <ac:chgData name="Martin Geiger (Psychology)" userId="8f06b308-1267-4aba-9ebb-7f4bffdc13c4" providerId="ADAL" clId="{D70886F7-6494-4699-AC17-9EDADE738AC5}" dt="2024-05-15T06:17:41.476" v="1719" actId="1076"/>
          <ac:picMkLst>
            <pc:docMk/>
            <pc:sldMk cId="3349458465" sldId="408"/>
            <ac:picMk id="7" creationId="{D5C9DF2E-74EE-2F7C-4E12-EC9B60AA5DBA}"/>
          </ac:picMkLst>
        </pc:picChg>
        <pc:picChg chg="mod">
          <ac:chgData name="Martin Geiger (Psychology)" userId="8f06b308-1267-4aba-9ebb-7f4bffdc13c4" providerId="ADAL" clId="{D70886F7-6494-4699-AC17-9EDADE738AC5}" dt="2024-05-15T06:17:41.476" v="1719" actId="1076"/>
          <ac:picMkLst>
            <pc:docMk/>
            <pc:sldMk cId="3349458465" sldId="408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17:41.476" v="1719" actId="1076"/>
          <ac:picMkLst>
            <pc:docMk/>
            <pc:sldMk cId="3349458465" sldId="408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17:41.476" v="1719" actId="1076"/>
          <ac:picMkLst>
            <pc:docMk/>
            <pc:sldMk cId="3349458465" sldId="408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17:41.476" v="1719" actId="1076"/>
          <ac:cxnSpMkLst>
            <pc:docMk/>
            <pc:sldMk cId="3349458465" sldId="408"/>
            <ac:cxnSpMk id="38" creationId="{1060C426-1AB0-91A2-03B1-5F937F7F0251}"/>
          </ac:cxnSpMkLst>
        </pc:cxnChg>
      </pc:sldChg>
      <pc:sldChg chg="addSp delSp modSp add mod">
        <pc:chgData name="Martin Geiger (Psychology)" userId="8f06b308-1267-4aba-9ebb-7f4bffdc13c4" providerId="ADAL" clId="{D70886F7-6494-4699-AC17-9EDADE738AC5}" dt="2024-05-15T06:54:10.907" v="2085" actId="14100"/>
        <pc:sldMkLst>
          <pc:docMk/>
          <pc:sldMk cId="3390763889" sldId="409"/>
        </pc:sldMkLst>
        <pc:spChg chg="mod">
          <ac:chgData name="Martin Geiger (Psychology)" userId="8f06b308-1267-4aba-9ebb-7f4bffdc13c4" providerId="ADAL" clId="{D70886F7-6494-4699-AC17-9EDADE738AC5}" dt="2024-05-15T06:20:23.686" v="1741" actId="1076"/>
          <ac:spMkLst>
            <pc:docMk/>
            <pc:sldMk cId="3390763889" sldId="409"/>
            <ac:spMk id="10" creationId="{8067C3CE-73B4-59E9-3818-3C428E3597CB}"/>
          </ac:spMkLst>
        </pc:spChg>
        <pc:spChg chg="mod">
          <ac:chgData name="Martin Geiger (Psychology)" userId="8f06b308-1267-4aba-9ebb-7f4bffdc13c4" providerId="ADAL" clId="{D70886F7-6494-4699-AC17-9EDADE738AC5}" dt="2024-05-15T06:20:52.072" v="1749" actId="1076"/>
          <ac:spMkLst>
            <pc:docMk/>
            <pc:sldMk cId="3390763889" sldId="409"/>
            <ac:spMk id="25" creationId="{E41E1DAF-D07F-E46E-1283-768A71156A80}"/>
          </ac:spMkLst>
        </pc:spChg>
        <pc:spChg chg="mod">
          <ac:chgData name="Martin Geiger (Psychology)" userId="8f06b308-1267-4aba-9ebb-7f4bffdc13c4" providerId="ADAL" clId="{D70886F7-6494-4699-AC17-9EDADE738AC5}" dt="2024-05-15T06:20:52.072" v="1749" actId="1076"/>
          <ac:spMkLst>
            <pc:docMk/>
            <pc:sldMk cId="3390763889" sldId="409"/>
            <ac:spMk id="27" creationId="{5C7D0502-1FB9-C514-BFD9-02CA7E999567}"/>
          </ac:spMkLst>
        </pc:spChg>
        <pc:spChg chg="mod">
          <ac:chgData name="Martin Geiger (Psychology)" userId="8f06b308-1267-4aba-9ebb-7f4bffdc13c4" providerId="ADAL" clId="{D70886F7-6494-4699-AC17-9EDADE738AC5}" dt="2024-05-15T06:20:52.072" v="1749" actId="1076"/>
          <ac:spMkLst>
            <pc:docMk/>
            <pc:sldMk cId="3390763889" sldId="409"/>
            <ac:spMk id="28" creationId="{BB7E8616-3136-ED60-D885-7ACD641578EE}"/>
          </ac:spMkLst>
        </pc:spChg>
        <pc:spChg chg="mod">
          <ac:chgData name="Martin Geiger (Psychology)" userId="8f06b308-1267-4aba-9ebb-7f4bffdc13c4" providerId="ADAL" clId="{D70886F7-6494-4699-AC17-9EDADE738AC5}" dt="2024-05-15T06:20:52.072" v="1749" actId="1076"/>
          <ac:spMkLst>
            <pc:docMk/>
            <pc:sldMk cId="3390763889" sldId="409"/>
            <ac:spMk id="29" creationId="{EBC5BB4C-D24B-4E7B-2842-7EB3BDBE961A}"/>
          </ac:spMkLst>
        </pc:spChg>
        <pc:picChg chg="del">
          <ac:chgData name="Martin Geiger (Psychology)" userId="8f06b308-1267-4aba-9ebb-7f4bffdc13c4" providerId="ADAL" clId="{D70886F7-6494-4699-AC17-9EDADE738AC5}" dt="2024-05-15T06:20:19.013" v="1739" actId="478"/>
          <ac:picMkLst>
            <pc:docMk/>
            <pc:sldMk cId="3390763889" sldId="409"/>
            <ac:picMk id="3" creationId="{94305DA4-998D-C983-1E23-29D385E71809}"/>
          </ac:picMkLst>
        </pc:picChg>
        <pc:picChg chg="del">
          <ac:chgData name="Martin Geiger (Psychology)" userId="8f06b308-1267-4aba-9ebb-7f4bffdc13c4" providerId="ADAL" clId="{D70886F7-6494-4699-AC17-9EDADE738AC5}" dt="2024-05-15T06:20:19.653" v="1740" actId="478"/>
          <ac:picMkLst>
            <pc:docMk/>
            <pc:sldMk cId="3390763889" sldId="409"/>
            <ac:picMk id="4" creationId="{AD73E52F-9769-8B73-4691-486EC49AF6B7}"/>
          </ac:picMkLst>
        </pc:picChg>
        <pc:picChg chg="add mod">
          <ac:chgData name="Martin Geiger (Psychology)" userId="8f06b308-1267-4aba-9ebb-7f4bffdc13c4" providerId="ADAL" clId="{D70886F7-6494-4699-AC17-9EDADE738AC5}" dt="2024-05-15T06:54:10.907" v="2085" actId="14100"/>
          <ac:picMkLst>
            <pc:docMk/>
            <pc:sldMk cId="3390763889" sldId="409"/>
            <ac:picMk id="5" creationId="{285A1B05-9794-A8DC-D2EB-BB7BD2173811}"/>
          </ac:picMkLst>
        </pc:picChg>
        <pc:picChg chg="add mod">
          <ac:chgData name="Martin Geiger (Psychology)" userId="8f06b308-1267-4aba-9ebb-7f4bffdc13c4" providerId="ADAL" clId="{D70886F7-6494-4699-AC17-9EDADE738AC5}" dt="2024-05-15T06:27:47.363" v="1835" actId="1076"/>
          <ac:picMkLst>
            <pc:docMk/>
            <pc:sldMk cId="3390763889" sldId="409"/>
            <ac:picMk id="6" creationId="{D16D48E0-9C19-0E4A-0F7F-D5A61BE23C47}"/>
          </ac:picMkLst>
        </pc:picChg>
        <pc:picChg chg="mod">
          <ac:chgData name="Martin Geiger (Psychology)" userId="8f06b308-1267-4aba-9ebb-7f4bffdc13c4" providerId="ADAL" clId="{D70886F7-6494-4699-AC17-9EDADE738AC5}" dt="2024-05-15T06:20:23.686" v="1741" actId="1076"/>
          <ac:picMkLst>
            <pc:docMk/>
            <pc:sldMk cId="3390763889" sldId="409"/>
            <ac:picMk id="7" creationId="{D5C9DF2E-74EE-2F7C-4E12-EC9B60AA5DBA}"/>
          </ac:picMkLst>
        </pc:picChg>
        <pc:picChg chg="add mod">
          <ac:chgData name="Martin Geiger (Psychology)" userId="8f06b308-1267-4aba-9ebb-7f4bffdc13c4" providerId="ADAL" clId="{D70886F7-6494-4699-AC17-9EDADE738AC5}" dt="2024-05-15T06:27:41.428" v="1833" actId="1076"/>
          <ac:picMkLst>
            <pc:docMk/>
            <pc:sldMk cId="3390763889" sldId="409"/>
            <ac:picMk id="8" creationId="{1AD8971E-A3C0-6528-4A6D-30D6CC54E338}"/>
          </ac:picMkLst>
        </pc:picChg>
        <pc:picChg chg="mod">
          <ac:chgData name="Martin Geiger (Psychology)" userId="8f06b308-1267-4aba-9ebb-7f4bffdc13c4" providerId="ADAL" clId="{D70886F7-6494-4699-AC17-9EDADE738AC5}" dt="2024-05-15T06:20:36.092" v="1747" actId="1076"/>
          <ac:picMkLst>
            <pc:docMk/>
            <pc:sldMk cId="3390763889" sldId="409"/>
            <ac:picMk id="11" creationId="{5E0FFE28-6B1F-A8BD-8BF7-B892087DB54F}"/>
          </ac:picMkLst>
        </pc:picChg>
        <pc:picChg chg="mod">
          <ac:chgData name="Martin Geiger (Psychology)" userId="8f06b308-1267-4aba-9ebb-7f4bffdc13c4" providerId="ADAL" clId="{D70886F7-6494-4699-AC17-9EDADE738AC5}" dt="2024-05-15T06:20:23.686" v="1741" actId="1076"/>
          <ac:picMkLst>
            <pc:docMk/>
            <pc:sldMk cId="3390763889" sldId="409"/>
            <ac:picMk id="41" creationId="{3BC87A80-51E3-F45F-380E-97263F256F63}"/>
          </ac:picMkLst>
        </pc:picChg>
        <pc:picChg chg="mod">
          <ac:chgData name="Martin Geiger (Psychology)" userId="8f06b308-1267-4aba-9ebb-7f4bffdc13c4" providerId="ADAL" clId="{D70886F7-6494-4699-AC17-9EDADE738AC5}" dt="2024-05-15T06:20:23.686" v="1741" actId="1076"/>
          <ac:picMkLst>
            <pc:docMk/>
            <pc:sldMk cId="3390763889" sldId="409"/>
            <ac:picMk id="44" creationId="{BEB4B8F3-86B2-B8F6-9CDA-445D226A820F}"/>
          </ac:picMkLst>
        </pc:pic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2" creationId="{BFEF4E2C-2D52-950F-D8ED-2AEF448FECCA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3" creationId="{C7593A5F-21C0-D7D7-A17E-C277F11EF547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4" creationId="{119B4124-2AEB-F109-7840-19A1866C59F4}"/>
          </ac:cxnSpMkLst>
        </pc:cxnChg>
        <pc:cxnChg chg="mod">
          <ac:chgData name="Martin Geiger (Psychology)" userId="8f06b308-1267-4aba-9ebb-7f4bffdc13c4" providerId="ADAL" clId="{D70886F7-6494-4699-AC17-9EDADE738AC5}" dt="2024-05-15T06:20:27.984" v="1743" actId="1076"/>
          <ac:cxnSpMkLst>
            <pc:docMk/>
            <pc:sldMk cId="3390763889" sldId="409"/>
            <ac:cxnSpMk id="15" creationId="{387397D3-CD7B-4F3D-04D2-F34B01099056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6" creationId="{12605661-581F-BCB1-5D46-BF020565D589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18" creationId="{398563E2-D6F6-721A-5C98-430A7D253954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0" creationId="{00932E2B-3F8A-DEA6-79A5-725F2C697AD2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2" creationId="{884BD567-849F-508F-AF28-AD11BAF2D185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3" creationId="{2BC44A54-A8C9-4BBC-1C86-27BD32F766C3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4" creationId="{65EF8758-25CB-8F72-5DF5-FD2E5DF5B895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26" creationId="{85DD54B8-2B94-5D68-77BF-C13428DA3FB9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32" creationId="{2392D4E4-13DD-E0DB-C5BF-E52E82F0EE31}"/>
          </ac:cxnSpMkLst>
        </pc:cxnChg>
        <pc:cxnChg chg="mod">
          <ac:chgData name="Martin Geiger (Psychology)" userId="8f06b308-1267-4aba-9ebb-7f4bffdc13c4" providerId="ADAL" clId="{D70886F7-6494-4699-AC17-9EDADE738AC5}" dt="2024-05-15T06:20:23.686" v="1741" actId="1076"/>
          <ac:cxnSpMkLst>
            <pc:docMk/>
            <pc:sldMk cId="3390763889" sldId="409"/>
            <ac:cxnSpMk id="38" creationId="{1060C426-1AB0-91A2-03B1-5F937F7F0251}"/>
          </ac:cxnSpMkLst>
        </pc:cxnChg>
      </pc:sldChg>
      <pc:sldChg chg="addSp delSp modSp add mod modTransition">
        <pc:chgData name="Martin Geiger (Psychology)" userId="8f06b308-1267-4aba-9ebb-7f4bffdc13c4" providerId="ADAL" clId="{D70886F7-6494-4699-AC17-9EDADE738AC5}" dt="2024-05-15T06:38:14.457" v="1927" actId="1076"/>
        <pc:sldMkLst>
          <pc:docMk/>
          <pc:sldMk cId="1768657902" sldId="410"/>
        </pc:sldMkLst>
        <pc:spChg chg="add mod">
          <ac:chgData name="Martin Geiger (Psychology)" userId="8f06b308-1267-4aba-9ebb-7f4bffdc13c4" providerId="ADAL" clId="{D70886F7-6494-4699-AC17-9EDADE738AC5}" dt="2024-05-15T06:37:45.400" v="1920" actId="1076"/>
          <ac:spMkLst>
            <pc:docMk/>
            <pc:sldMk cId="1768657902" sldId="410"/>
            <ac:spMk id="3" creationId="{FB742865-1003-2C9E-97D8-3EC9271DEA9B}"/>
          </ac:spMkLst>
        </pc:spChg>
        <pc:spChg chg="add mod">
          <ac:chgData name="Martin Geiger (Psychology)" userId="8f06b308-1267-4aba-9ebb-7f4bffdc13c4" providerId="ADAL" clId="{D70886F7-6494-4699-AC17-9EDADE738AC5}" dt="2024-05-15T06:37:57.428" v="1923" actId="1076"/>
          <ac:spMkLst>
            <pc:docMk/>
            <pc:sldMk cId="1768657902" sldId="410"/>
            <ac:spMk id="4" creationId="{CE29B5B3-BF91-AA16-42C1-26732F55CB30}"/>
          </ac:spMkLst>
        </pc:spChg>
        <pc:spChg chg="add mod">
          <ac:chgData name="Martin Geiger (Psychology)" userId="8f06b308-1267-4aba-9ebb-7f4bffdc13c4" providerId="ADAL" clId="{D70886F7-6494-4699-AC17-9EDADE738AC5}" dt="2024-05-15T06:38:14.457" v="1927" actId="1076"/>
          <ac:spMkLst>
            <pc:docMk/>
            <pc:sldMk cId="1768657902" sldId="410"/>
            <ac:spMk id="5" creationId="{7C90F882-1DB4-7EEE-DE8B-75674FAC8B26}"/>
          </ac:spMkLst>
        </pc:spChg>
        <pc:spChg chg="mod">
          <ac:chgData name="Martin Geiger (Psychology)" userId="8f06b308-1267-4aba-9ebb-7f4bffdc13c4" providerId="ADAL" clId="{D70886F7-6494-4699-AC17-9EDADE738AC5}" dt="2024-05-15T06:37:26.353" v="1914" actId="1076"/>
          <ac:spMkLst>
            <pc:docMk/>
            <pc:sldMk cId="1768657902" sldId="410"/>
            <ac:spMk id="30" creationId="{25F15443-29FD-1AFE-E920-DA75BE982F87}"/>
          </ac:spMkLst>
        </pc:spChg>
        <pc:spChg chg="del mod">
          <ac:chgData name="Martin Geiger (Psychology)" userId="8f06b308-1267-4aba-9ebb-7f4bffdc13c4" providerId="ADAL" clId="{D70886F7-6494-4699-AC17-9EDADE738AC5}" dt="2024-05-15T06:37:30.377" v="1915" actId="478"/>
          <ac:spMkLst>
            <pc:docMk/>
            <pc:sldMk cId="1768657902" sldId="410"/>
            <ac:spMk id="31" creationId="{16C17911-2EAC-C89F-3E86-8ACA42092095}"/>
          </ac:spMkLst>
        </pc:spChg>
        <pc:spChg chg="del mod">
          <ac:chgData name="Martin Geiger (Psychology)" userId="8f06b308-1267-4aba-9ebb-7f4bffdc13c4" providerId="ADAL" clId="{D70886F7-6494-4699-AC17-9EDADE738AC5}" dt="2024-05-15T06:37:30.878" v="1916" actId="478"/>
          <ac:spMkLst>
            <pc:docMk/>
            <pc:sldMk cId="1768657902" sldId="410"/>
            <ac:spMk id="33" creationId="{18A077F7-9E68-EC5C-5175-1A84EF6544AE}"/>
          </ac:spMkLst>
        </pc:spChg>
        <pc:spChg chg="del mod">
          <ac:chgData name="Martin Geiger (Psychology)" userId="8f06b308-1267-4aba-9ebb-7f4bffdc13c4" providerId="ADAL" clId="{D70886F7-6494-4699-AC17-9EDADE738AC5}" dt="2024-05-15T06:37:31.962" v="1917" actId="478"/>
          <ac:spMkLst>
            <pc:docMk/>
            <pc:sldMk cId="1768657902" sldId="410"/>
            <ac:spMk id="34" creationId="{987DA29D-64EA-5845-8B11-BB5DEAE599E1}"/>
          </ac:spMkLst>
        </pc:spChg>
        <pc:picChg chg="add mod">
          <ac:chgData name="Martin Geiger (Psychology)" userId="8f06b308-1267-4aba-9ebb-7f4bffdc13c4" providerId="ADAL" clId="{D70886F7-6494-4699-AC17-9EDADE738AC5}" dt="2024-05-15T06:28:47.467" v="1842" actId="1076"/>
          <ac:picMkLst>
            <pc:docMk/>
            <pc:sldMk cId="1768657902" sldId="410"/>
            <ac:picMk id="2" creationId="{7A80A94A-B8F4-D159-22DA-22539D8DBA5E}"/>
          </ac:picMkLst>
        </pc:picChg>
      </pc:sldChg>
      <pc:sldChg chg="addSp delSp modSp add mod">
        <pc:chgData name="Martin Geiger (Psychology)" userId="8f06b308-1267-4aba-9ebb-7f4bffdc13c4" providerId="ADAL" clId="{D70886F7-6494-4699-AC17-9EDADE738AC5}" dt="2024-05-15T06:26:45.169" v="1825" actId="1076"/>
        <pc:sldMkLst>
          <pc:docMk/>
          <pc:sldMk cId="2463839220" sldId="411"/>
        </pc:sldMkLst>
        <pc:picChg chg="add mod">
          <ac:chgData name="Martin Geiger (Psychology)" userId="8f06b308-1267-4aba-9ebb-7f4bffdc13c4" providerId="ADAL" clId="{D70886F7-6494-4699-AC17-9EDADE738AC5}" dt="2024-05-15T06:26:45.169" v="1825" actId="1076"/>
          <ac:picMkLst>
            <pc:docMk/>
            <pc:sldMk cId="2463839220" sldId="411"/>
            <ac:picMk id="2" creationId="{315F04AA-8193-9AFF-11DB-82BB9327A852}"/>
          </ac:picMkLst>
        </pc:picChg>
        <pc:picChg chg="del">
          <ac:chgData name="Martin Geiger (Psychology)" userId="8f06b308-1267-4aba-9ebb-7f4bffdc13c4" providerId="ADAL" clId="{D70886F7-6494-4699-AC17-9EDADE738AC5}" dt="2024-05-15T06:26:29.602" v="1819" actId="478"/>
          <ac:picMkLst>
            <pc:docMk/>
            <pc:sldMk cId="2463839220" sldId="411"/>
            <ac:picMk id="6" creationId="{9B5E4EA8-DB7C-D6A2-10AC-DDF6FBBAFA4E}"/>
          </ac:picMkLst>
        </pc:picChg>
      </pc:sldChg>
      <pc:sldChg chg="addSp delSp modSp add mod">
        <pc:chgData name="Martin Geiger (Psychology)" userId="8f06b308-1267-4aba-9ebb-7f4bffdc13c4" providerId="ADAL" clId="{D70886F7-6494-4699-AC17-9EDADE738AC5}" dt="2024-05-15T08:37:23.772" v="2400" actId="20577"/>
        <pc:sldMkLst>
          <pc:docMk/>
          <pc:sldMk cId="849571055" sldId="412"/>
        </pc:sldMkLst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2" creationId="{8E8AB131-05F1-8100-BCED-1AF2A3A16692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4" creationId="{B1190CF9-6066-025C-B595-F1F8048793A4}"/>
          </ac:spMkLst>
        </pc:spChg>
        <pc:spChg chg="del mod">
          <ac:chgData name="Martin Geiger (Psychology)" userId="8f06b308-1267-4aba-9ebb-7f4bffdc13c4" providerId="ADAL" clId="{D70886F7-6494-4699-AC17-9EDADE738AC5}" dt="2024-05-15T08:34:27.440" v="2382" actId="478"/>
          <ac:spMkLst>
            <pc:docMk/>
            <pc:sldMk cId="849571055" sldId="412"/>
            <ac:spMk id="8" creationId="{0FDDB5D4-92A9-A2B6-2EA0-2156EE94B7DD}"/>
          </ac:spMkLst>
        </pc:spChg>
        <pc:spChg chg="del mod">
          <ac:chgData name="Martin Geiger (Psychology)" userId="8f06b308-1267-4aba-9ebb-7f4bffdc13c4" providerId="ADAL" clId="{D70886F7-6494-4699-AC17-9EDADE738AC5}" dt="2024-05-15T08:34:25.915" v="2380" actId="478"/>
          <ac:spMkLst>
            <pc:docMk/>
            <pc:sldMk cId="849571055" sldId="412"/>
            <ac:spMk id="12" creationId="{18074568-2C5B-FA56-56A3-0D0C64A4071C}"/>
          </ac:spMkLst>
        </pc:spChg>
        <pc:spChg chg="mod">
          <ac:chgData name="Martin Geiger (Psychology)" userId="8f06b308-1267-4aba-9ebb-7f4bffdc13c4" providerId="ADAL" clId="{D70886F7-6494-4699-AC17-9EDADE738AC5}" dt="2024-05-15T08:34:14.142" v="2379" actId="1076"/>
          <ac:spMkLst>
            <pc:docMk/>
            <pc:sldMk cId="849571055" sldId="412"/>
            <ac:spMk id="16" creationId="{E671B27F-C87B-B16F-DC12-50BD4B4D1E4B}"/>
          </ac:spMkLst>
        </pc:spChg>
        <pc:spChg chg="del mod">
          <ac:chgData name="Martin Geiger (Psychology)" userId="8f06b308-1267-4aba-9ebb-7f4bffdc13c4" providerId="ADAL" clId="{D70886F7-6494-4699-AC17-9EDADE738AC5}" dt="2024-05-15T08:34:28.290" v="2383" actId="478"/>
          <ac:spMkLst>
            <pc:docMk/>
            <pc:sldMk cId="849571055" sldId="412"/>
            <ac:spMk id="18" creationId="{8FCCF35D-6E17-6605-5CC7-4F60782E6BDA}"/>
          </ac:spMkLst>
        </pc:spChg>
        <pc:spChg chg="del mod">
          <ac:chgData name="Martin Geiger (Psychology)" userId="8f06b308-1267-4aba-9ebb-7f4bffdc13c4" providerId="ADAL" clId="{D70886F7-6494-4699-AC17-9EDADE738AC5}" dt="2024-05-15T08:34:26.485" v="2381" actId="478"/>
          <ac:spMkLst>
            <pc:docMk/>
            <pc:sldMk cId="849571055" sldId="412"/>
            <ac:spMk id="19" creationId="{2627B8E4-164F-4E39-AA72-2DDF21728D44}"/>
          </ac:spMkLst>
        </pc:spChg>
        <pc:spChg chg="add mod">
          <ac:chgData name="Martin Geiger (Psychology)" userId="8f06b308-1267-4aba-9ebb-7f4bffdc13c4" providerId="ADAL" clId="{D70886F7-6494-4699-AC17-9EDADE738AC5}" dt="2024-05-15T08:37:11.007" v="2390"/>
          <ac:spMkLst>
            <pc:docMk/>
            <pc:sldMk cId="849571055" sldId="412"/>
            <ac:spMk id="24" creationId="{A5EE2EF2-D010-105F-4EC6-98469898B95A}"/>
          </ac:spMkLst>
        </pc:spChg>
        <pc:spChg chg="add mod">
          <ac:chgData name="Martin Geiger (Psychology)" userId="8f06b308-1267-4aba-9ebb-7f4bffdc13c4" providerId="ADAL" clId="{D70886F7-6494-4699-AC17-9EDADE738AC5}" dt="2024-05-15T08:37:11.007" v="2390"/>
          <ac:spMkLst>
            <pc:docMk/>
            <pc:sldMk cId="849571055" sldId="412"/>
            <ac:spMk id="26" creationId="{B1892C3F-D33E-BDE9-496D-EDEBA4ABDCDA}"/>
          </ac:spMkLst>
        </pc:spChg>
        <pc:spChg chg="add mod">
          <ac:chgData name="Martin Geiger (Psychology)" userId="8f06b308-1267-4aba-9ebb-7f4bffdc13c4" providerId="ADAL" clId="{D70886F7-6494-4699-AC17-9EDADE738AC5}" dt="2024-05-15T08:37:11.007" v="2390"/>
          <ac:spMkLst>
            <pc:docMk/>
            <pc:sldMk cId="849571055" sldId="412"/>
            <ac:spMk id="28" creationId="{967CAFFE-2007-0679-B095-10F8EBA75EAB}"/>
          </ac:spMkLst>
        </pc:spChg>
        <pc:spChg chg="add mod">
          <ac:chgData name="Martin Geiger (Psychology)" userId="8f06b308-1267-4aba-9ebb-7f4bffdc13c4" providerId="ADAL" clId="{D70886F7-6494-4699-AC17-9EDADE738AC5}" dt="2024-05-15T08:37:11.007" v="2390"/>
          <ac:spMkLst>
            <pc:docMk/>
            <pc:sldMk cId="849571055" sldId="412"/>
            <ac:spMk id="29" creationId="{45D79609-797E-0E6B-4CBE-AF2F84907B52}"/>
          </ac:spMkLst>
        </pc:spChg>
        <pc:spChg chg="add mod">
          <ac:chgData name="Martin Geiger (Psychology)" userId="8f06b308-1267-4aba-9ebb-7f4bffdc13c4" providerId="ADAL" clId="{D70886F7-6494-4699-AC17-9EDADE738AC5}" dt="2024-05-15T08:37:23.772" v="2400" actId="20577"/>
          <ac:spMkLst>
            <pc:docMk/>
            <pc:sldMk cId="849571055" sldId="412"/>
            <ac:spMk id="30" creationId="{2707D660-6C59-083F-ED1D-9166FF5E2D89}"/>
          </ac:spMkLst>
        </pc:spChg>
        <pc:spChg chg="mod">
          <ac:chgData name="Martin Geiger (Psychology)" userId="8f06b308-1267-4aba-9ebb-7f4bffdc13c4" providerId="ADAL" clId="{D70886F7-6494-4699-AC17-9EDADE738AC5}" dt="2024-05-15T08:33:22.343" v="2364" actId="1076"/>
          <ac:spMkLst>
            <pc:docMk/>
            <pc:sldMk cId="849571055" sldId="412"/>
            <ac:spMk id="40" creationId="{46F59825-99C9-8252-002A-24456821A5EA}"/>
          </ac:spMkLst>
        </pc:spChg>
        <pc:spChg chg="mod">
          <ac:chgData name="Martin Geiger (Psychology)" userId="8f06b308-1267-4aba-9ebb-7f4bffdc13c4" providerId="ADAL" clId="{D70886F7-6494-4699-AC17-9EDADE738AC5}" dt="2024-05-15T08:33:22.343" v="2364" actId="1076"/>
          <ac:spMkLst>
            <pc:docMk/>
            <pc:sldMk cId="849571055" sldId="412"/>
            <ac:spMk id="41" creationId="{0512A17C-7A97-73A3-7843-9C4AA3908981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57" creationId="{998C5536-4726-BADF-ADA0-7B89A701160D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58" creationId="{2667A81B-1F53-07BA-4416-0953F52B4288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59" creationId="{57CCCA4A-3A91-5F92-DBA6-404DD5BAEFEA}"/>
          </ac:spMkLst>
        </pc:spChg>
        <pc:spChg chg="mod">
          <ac:chgData name="Martin Geiger (Psychology)" userId="8f06b308-1267-4aba-9ebb-7f4bffdc13c4" providerId="ADAL" clId="{D70886F7-6494-4699-AC17-9EDADE738AC5}" dt="2024-05-15T08:33:26.433" v="2365" actId="1076"/>
          <ac:spMkLst>
            <pc:docMk/>
            <pc:sldMk cId="849571055" sldId="412"/>
            <ac:spMk id="66" creationId="{8CD7CC4B-4632-7AF4-4C70-1E3A716DDC6C}"/>
          </ac:spMkLst>
        </pc:spChg>
        <pc:spChg chg="del mod">
          <ac:chgData name="Martin Geiger (Psychology)" userId="8f06b308-1267-4aba-9ebb-7f4bffdc13c4" providerId="ADAL" clId="{D70886F7-6494-4699-AC17-9EDADE738AC5}" dt="2024-05-15T08:34:41.047" v="2385" actId="478"/>
          <ac:spMkLst>
            <pc:docMk/>
            <pc:sldMk cId="849571055" sldId="412"/>
            <ac:spMk id="68" creationId="{22197D99-3A4F-068A-688C-F51E665F40D1}"/>
          </ac:spMkLst>
        </pc:spChg>
        <pc:spChg chg="mod">
          <ac:chgData name="Martin Geiger (Psychology)" userId="8f06b308-1267-4aba-9ebb-7f4bffdc13c4" providerId="ADAL" clId="{D70886F7-6494-4699-AC17-9EDADE738AC5}" dt="2024-05-15T08:34:11.551" v="2378" actId="1076"/>
          <ac:spMkLst>
            <pc:docMk/>
            <pc:sldMk cId="849571055" sldId="412"/>
            <ac:spMk id="73" creationId="{08E93AF4-7EB9-27E3-7A5B-5B1881D1737E}"/>
          </ac:spMkLst>
        </pc:spChg>
        <pc:graphicFrameChg chg="mod">
          <ac:chgData name="Martin Geiger (Psychology)" userId="8f06b308-1267-4aba-9ebb-7f4bffdc13c4" providerId="ADAL" clId="{D70886F7-6494-4699-AC17-9EDADE738AC5}" dt="2024-05-15T08:33:22.343" v="2364" actId="1076"/>
          <ac:graphicFrameMkLst>
            <pc:docMk/>
            <pc:sldMk cId="849571055" sldId="412"/>
            <ac:graphicFrameMk id="39" creationId="{584C3AAD-6127-C9AB-0129-6DCAB9C2BF46}"/>
          </ac:graphicFrameMkLst>
        </pc:graphicFrame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3" creationId="{91D54121-0208-E2EB-A06D-160191EA8FEB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5" creationId="{1762AD84-A889-BE3B-CB17-CD0902E5B48D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9" creationId="{75316040-F896-F8AA-B607-075C14FB82D9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17" creationId="{2D31E548-3CAD-3EBF-3907-90E4F0BFF2E1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23" creationId="{05ABA365-ABC3-5311-387E-E85F653495B3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25" creationId="{925730F2-D7FA-99BA-DB6C-5556C57F7BF1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27" creationId="{8E08C131-9E50-0824-15E7-1DC5F98716F7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1" creationId="{E79E0B37-F8A8-704A-ACF7-77D6EDB2C279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2" creationId="{8159E6BE-5F40-6F9D-45D9-52A342012953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3" creationId="{04310FC5-C043-6A3F-9238-5D5D862B7469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4" creationId="{39D7D73D-AFCC-2EA0-8183-C0BB923C0564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5" creationId="{0A7C941D-419A-611B-B9A0-D4E555D6EDDD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7" creationId="{E9AC8BBF-D770-8186-1008-0BDC1FD8699D}"/>
          </ac:picMkLst>
        </pc:picChg>
        <pc:picChg chg="mod">
          <ac:chgData name="Martin Geiger (Psychology)" userId="8f06b308-1267-4aba-9ebb-7f4bffdc13c4" providerId="ADAL" clId="{D70886F7-6494-4699-AC17-9EDADE738AC5}" dt="2024-05-15T08:33:22.343" v="2364" actId="1076"/>
          <ac:picMkLst>
            <pc:docMk/>
            <pc:sldMk cId="849571055" sldId="412"/>
            <ac:picMk id="38" creationId="{EA06E806-61ED-AC23-57B7-C98523F955AA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43" creationId="{862C4944-83C1-58E8-3529-7E8C4D96DAB0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48" creationId="{6FF49180-0C73-18AD-B57B-E6E9938A4745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50" creationId="{95FE4B78-20C6-5EF5-E5A6-F169678EFA00}"/>
          </ac:picMkLst>
        </pc:picChg>
        <pc:picChg chg="mod">
          <ac:chgData name="Martin Geiger (Psychology)" userId="8f06b308-1267-4aba-9ebb-7f4bffdc13c4" providerId="ADAL" clId="{D70886F7-6494-4699-AC17-9EDADE738AC5}" dt="2024-05-15T08:33:26.433" v="2365" actId="1076"/>
          <ac:picMkLst>
            <pc:docMk/>
            <pc:sldMk cId="849571055" sldId="412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D70886F7-6494-4699-AC17-9EDADE738AC5}" dt="2024-05-15T08:37:14.672" v="2391" actId="14100"/>
          <ac:picMkLst>
            <pc:docMk/>
            <pc:sldMk cId="849571055" sldId="412"/>
            <ac:picMk id="67" creationId="{2E0A8D47-2E1D-46E5-F9A5-B6BB3C75861F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84" creationId="{70DF95CE-8A4D-749E-68FF-18EB6964EFEF}"/>
          </ac:picMkLst>
        </pc:picChg>
        <pc:picChg chg="mod">
          <ac:chgData name="Martin Geiger (Psychology)" userId="8f06b308-1267-4aba-9ebb-7f4bffdc13c4" providerId="ADAL" clId="{D70886F7-6494-4699-AC17-9EDADE738AC5}" dt="2024-05-15T08:34:11.551" v="2378" actId="1076"/>
          <ac:picMkLst>
            <pc:docMk/>
            <pc:sldMk cId="849571055" sldId="412"/>
            <ac:picMk id="87" creationId="{AE35CD55-F904-0A35-C954-5F573A18F2A5}"/>
          </ac:picMkLst>
        </pc:pic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36" creationId="{53A74C38-0AD1-8344-CADC-811AD19681D3}"/>
          </ac:cxnSpMkLst>
        </pc:cxn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52" creationId="{2941F8C2-4020-EF6A-89EC-7BF8C25ACC75}"/>
          </ac:cxnSpMkLst>
        </pc:cxn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71" creationId="{B0DB1E22-7A24-1BE3-AD38-CD5A82726170}"/>
          </ac:cxnSpMkLst>
        </pc:cxn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75" creationId="{D5107C8C-D9C9-88F7-98C5-02F496B55BA8}"/>
          </ac:cxnSpMkLst>
        </pc:cxnChg>
        <pc:cxnChg chg="mod">
          <ac:chgData name="Martin Geiger (Psychology)" userId="8f06b308-1267-4aba-9ebb-7f4bffdc13c4" providerId="ADAL" clId="{D70886F7-6494-4699-AC17-9EDADE738AC5}" dt="2024-05-15T08:34:11.551" v="2378" actId="1076"/>
          <ac:cxnSpMkLst>
            <pc:docMk/>
            <pc:sldMk cId="849571055" sldId="412"/>
            <ac:cxnSpMk id="78" creationId="{A87A07BD-6C99-C1AF-6E36-83DBA33D66B2}"/>
          </ac:cxnSpMkLst>
        </pc:cxnChg>
      </pc:sldChg>
      <pc:sldChg chg="addSp delSp modSp add mod modTransition">
        <pc:chgData name="Martin Geiger (Psychology)" userId="8f06b308-1267-4aba-9ebb-7f4bffdc13c4" providerId="ADAL" clId="{D70886F7-6494-4699-AC17-9EDADE738AC5}" dt="2024-05-15T08:43:25.077" v="2450"/>
        <pc:sldMkLst>
          <pc:docMk/>
          <pc:sldMk cId="3000495285" sldId="413"/>
        </pc:sldMkLst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2" creationId="{8E8AB131-05F1-8100-BCED-1AF2A3A16692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4" creationId="{B1190CF9-6066-025C-B595-F1F8048793A4}"/>
          </ac:spMkLst>
        </pc:spChg>
        <pc:spChg chg="add del mod">
          <ac:chgData name="Martin Geiger (Psychology)" userId="8f06b308-1267-4aba-9ebb-7f4bffdc13c4" providerId="ADAL" clId="{D70886F7-6494-4699-AC17-9EDADE738AC5}" dt="2024-05-15T08:42:34.477" v="2437" actId="478"/>
          <ac:spMkLst>
            <pc:docMk/>
            <pc:sldMk cId="3000495285" sldId="413"/>
            <ac:spMk id="7" creationId="{66B1F6CA-0837-27CF-682F-73CD3C685726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16" creationId="{E671B27F-C87B-B16F-DC12-50BD4B4D1E4B}"/>
          </ac:spMkLst>
        </pc:spChg>
        <pc:spChg chg="del">
          <ac:chgData name="Martin Geiger (Psychology)" userId="8f06b308-1267-4aba-9ebb-7f4bffdc13c4" providerId="ADAL" clId="{D70886F7-6494-4699-AC17-9EDADE738AC5}" dt="2024-05-15T08:42:29.631" v="2435" actId="478"/>
          <ac:spMkLst>
            <pc:docMk/>
            <pc:sldMk cId="3000495285" sldId="413"/>
            <ac:spMk id="24" creationId="{A5EE2EF2-D010-105F-4EC6-98469898B95A}"/>
          </ac:spMkLst>
        </pc:spChg>
        <pc:spChg chg="del">
          <ac:chgData name="Martin Geiger (Psychology)" userId="8f06b308-1267-4aba-9ebb-7f4bffdc13c4" providerId="ADAL" clId="{D70886F7-6494-4699-AC17-9EDADE738AC5}" dt="2024-05-15T08:42:28.602" v="2434" actId="478"/>
          <ac:spMkLst>
            <pc:docMk/>
            <pc:sldMk cId="3000495285" sldId="413"/>
            <ac:spMk id="26" creationId="{B1892C3F-D33E-BDE9-496D-EDEBA4ABDCDA}"/>
          </ac:spMkLst>
        </pc:spChg>
        <pc:spChg chg="del">
          <ac:chgData name="Martin Geiger (Psychology)" userId="8f06b308-1267-4aba-9ebb-7f4bffdc13c4" providerId="ADAL" clId="{D70886F7-6494-4699-AC17-9EDADE738AC5}" dt="2024-05-15T08:42:29.631" v="2435" actId="478"/>
          <ac:spMkLst>
            <pc:docMk/>
            <pc:sldMk cId="3000495285" sldId="413"/>
            <ac:spMk id="28" creationId="{967CAFFE-2007-0679-B095-10F8EBA75EAB}"/>
          </ac:spMkLst>
        </pc:spChg>
        <pc:spChg chg="del">
          <ac:chgData name="Martin Geiger (Psychology)" userId="8f06b308-1267-4aba-9ebb-7f4bffdc13c4" providerId="ADAL" clId="{D70886F7-6494-4699-AC17-9EDADE738AC5}" dt="2024-05-15T08:42:28.602" v="2434" actId="478"/>
          <ac:spMkLst>
            <pc:docMk/>
            <pc:sldMk cId="3000495285" sldId="413"/>
            <ac:spMk id="29" creationId="{45D79609-797E-0E6B-4CBE-AF2F84907B52}"/>
          </ac:spMkLst>
        </pc:spChg>
        <pc:spChg chg="del">
          <ac:chgData name="Martin Geiger (Psychology)" userId="8f06b308-1267-4aba-9ebb-7f4bffdc13c4" providerId="ADAL" clId="{D70886F7-6494-4699-AC17-9EDADE738AC5}" dt="2024-05-15T08:42:30.638" v="2436" actId="478"/>
          <ac:spMkLst>
            <pc:docMk/>
            <pc:sldMk cId="3000495285" sldId="413"/>
            <ac:spMk id="30" creationId="{2707D660-6C59-083F-ED1D-9166FF5E2D89}"/>
          </ac:spMkLst>
        </pc:spChg>
        <pc:spChg chg="del">
          <ac:chgData name="Martin Geiger (Psychology)" userId="8f06b308-1267-4aba-9ebb-7f4bffdc13c4" providerId="ADAL" clId="{D70886F7-6494-4699-AC17-9EDADE738AC5}" dt="2024-05-15T08:42:26.104" v="2432" actId="478"/>
          <ac:spMkLst>
            <pc:docMk/>
            <pc:sldMk cId="3000495285" sldId="413"/>
            <ac:spMk id="40" creationId="{46F59825-99C9-8252-002A-24456821A5EA}"/>
          </ac:spMkLst>
        </pc:spChg>
        <pc:spChg chg="del">
          <ac:chgData name="Martin Geiger (Psychology)" userId="8f06b308-1267-4aba-9ebb-7f4bffdc13c4" providerId="ADAL" clId="{D70886F7-6494-4699-AC17-9EDADE738AC5}" dt="2024-05-15T08:42:26.104" v="2432" actId="478"/>
          <ac:spMkLst>
            <pc:docMk/>
            <pc:sldMk cId="3000495285" sldId="413"/>
            <ac:spMk id="41" creationId="{0512A17C-7A97-73A3-7843-9C4AA3908981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57" creationId="{998C5536-4726-BADF-ADA0-7B89A701160D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58" creationId="{2667A81B-1F53-07BA-4416-0953F52B4288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59" creationId="{57CCCA4A-3A91-5F92-DBA6-404DD5BAEFEA}"/>
          </ac:spMkLst>
        </pc:spChg>
        <pc:spChg chg="del">
          <ac:chgData name="Martin Geiger (Psychology)" userId="8f06b308-1267-4aba-9ebb-7f4bffdc13c4" providerId="ADAL" clId="{D70886F7-6494-4699-AC17-9EDADE738AC5}" dt="2024-05-15T08:42:26.104" v="2432" actId="478"/>
          <ac:spMkLst>
            <pc:docMk/>
            <pc:sldMk cId="3000495285" sldId="413"/>
            <ac:spMk id="66" creationId="{8CD7CC4B-4632-7AF4-4C70-1E3A716DDC6C}"/>
          </ac:spMkLst>
        </pc:spChg>
        <pc:spChg chg="del">
          <ac:chgData name="Martin Geiger (Psychology)" userId="8f06b308-1267-4aba-9ebb-7f4bffdc13c4" providerId="ADAL" clId="{D70886F7-6494-4699-AC17-9EDADE738AC5}" dt="2024-05-15T08:42:27.436" v="2433" actId="478"/>
          <ac:spMkLst>
            <pc:docMk/>
            <pc:sldMk cId="3000495285" sldId="413"/>
            <ac:spMk id="73" creationId="{08E93AF4-7EB9-27E3-7A5B-5B1881D1737E}"/>
          </ac:spMkLst>
        </pc:spChg>
        <pc:graphicFrameChg chg="del">
          <ac:chgData name="Martin Geiger (Psychology)" userId="8f06b308-1267-4aba-9ebb-7f4bffdc13c4" providerId="ADAL" clId="{D70886F7-6494-4699-AC17-9EDADE738AC5}" dt="2024-05-15T08:42:26.104" v="2432" actId="478"/>
          <ac:graphicFrameMkLst>
            <pc:docMk/>
            <pc:sldMk cId="3000495285" sldId="413"/>
            <ac:graphicFrameMk id="39" creationId="{584C3AAD-6127-C9AB-0129-6DCAB9C2BF46}"/>
          </ac:graphicFrameMkLst>
        </pc:graphicFrame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3" creationId="{91D54121-0208-E2EB-A06D-160191EA8FEB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5" creationId="{1762AD84-A889-BE3B-CB17-CD0902E5B48D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9" creationId="{75316040-F896-F8AA-B607-075C14FB82D9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17" creationId="{2D31E548-3CAD-3EBF-3907-90E4F0BFF2E1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23" creationId="{05ABA365-ABC3-5311-387E-E85F653495B3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25" creationId="{925730F2-D7FA-99BA-DB6C-5556C57F7BF1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27" creationId="{8E08C131-9E50-0824-15E7-1DC5F98716F7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1" creationId="{E79E0B37-F8A8-704A-ACF7-77D6EDB2C279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2" creationId="{8159E6BE-5F40-6F9D-45D9-52A342012953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3" creationId="{04310FC5-C043-6A3F-9238-5D5D862B7469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4" creationId="{39D7D73D-AFCC-2EA0-8183-C0BB923C0564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5" creationId="{0A7C941D-419A-611B-B9A0-D4E555D6EDDD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7" creationId="{E9AC8BBF-D770-8186-1008-0BDC1FD8699D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38" creationId="{EA06E806-61ED-AC23-57B7-C98523F955AA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43" creationId="{862C4944-83C1-58E8-3529-7E8C4D96DAB0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48" creationId="{6FF49180-0C73-18AD-B57B-E6E9938A4745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50" creationId="{95FE4B78-20C6-5EF5-E5A6-F169678EFA00}"/>
          </ac:picMkLst>
        </pc:picChg>
        <pc:picChg chg="del">
          <ac:chgData name="Martin Geiger (Psychology)" userId="8f06b308-1267-4aba-9ebb-7f4bffdc13c4" providerId="ADAL" clId="{D70886F7-6494-4699-AC17-9EDADE738AC5}" dt="2024-05-15T08:42:26.104" v="2432" actId="478"/>
          <ac:picMkLst>
            <pc:docMk/>
            <pc:sldMk cId="3000495285" sldId="413"/>
            <ac:picMk id="65" creationId="{E143F792-4A1A-C5AB-5183-7F4C7C8A3B25}"/>
          </ac:picMkLst>
        </pc:picChg>
        <pc:picChg chg="mod">
          <ac:chgData name="Martin Geiger (Psychology)" userId="8f06b308-1267-4aba-9ebb-7f4bffdc13c4" providerId="ADAL" clId="{D70886F7-6494-4699-AC17-9EDADE738AC5}" dt="2024-05-15T08:42:37.926" v="2438" actId="14100"/>
          <ac:picMkLst>
            <pc:docMk/>
            <pc:sldMk cId="3000495285" sldId="413"/>
            <ac:picMk id="67" creationId="{2E0A8D47-2E1D-46E5-F9A5-B6BB3C75861F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84" creationId="{70DF95CE-8A4D-749E-68FF-18EB6964EFEF}"/>
          </ac:picMkLst>
        </pc:picChg>
        <pc:picChg chg="del">
          <ac:chgData name="Martin Geiger (Psychology)" userId="8f06b308-1267-4aba-9ebb-7f4bffdc13c4" providerId="ADAL" clId="{D70886F7-6494-4699-AC17-9EDADE738AC5}" dt="2024-05-15T08:42:27.436" v="2433" actId="478"/>
          <ac:picMkLst>
            <pc:docMk/>
            <pc:sldMk cId="3000495285" sldId="413"/>
            <ac:picMk id="87" creationId="{AE35CD55-F904-0A35-C954-5F573A18F2A5}"/>
          </ac:picMkLst>
        </pc:picChg>
        <pc:cxnChg chg="del mod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36" creationId="{53A74C38-0AD1-8344-CADC-811AD19681D3}"/>
          </ac:cxnSpMkLst>
        </pc:cxnChg>
        <pc:cxnChg chg="del mod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52" creationId="{2941F8C2-4020-EF6A-89EC-7BF8C25ACC75}"/>
          </ac:cxnSpMkLst>
        </pc:cxnChg>
        <pc:cxnChg chg="del mod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71" creationId="{B0DB1E22-7A24-1BE3-AD38-CD5A82726170}"/>
          </ac:cxnSpMkLst>
        </pc:cxnChg>
        <pc:cxnChg chg="del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75" creationId="{D5107C8C-D9C9-88F7-98C5-02F496B55BA8}"/>
          </ac:cxnSpMkLst>
        </pc:cxnChg>
        <pc:cxnChg chg="del">
          <ac:chgData name="Martin Geiger (Psychology)" userId="8f06b308-1267-4aba-9ebb-7f4bffdc13c4" providerId="ADAL" clId="{D70886F7-6494-4699-AC17-9EDADE738AC5}" dt="2024-05-15T08:42:27.436" v="2433" actId="478"/>
          <ac:cxnSpMkLst>
            <pc:docMk/>
            <pc:sldMk cId="3000495285" sldId="413"/>
            <ac:cxnSpMk id="78" creationId="{A87A07BD-6C99-C1AF-6E36-83DBA33D66B2}"/>
          </ac:cxnSpMkLst>
        </pc:cxnChg>
      </pc:sldChg>
      <pc:sldChg chg="add del">
        <pc:chgData name="Martin Geiger (Psychology)" userId="8f06b308-1267-4aba-9ebb-7f4bffdc13c4" providerId="ADAL" clId="{D70886F7-6494-4699-AC17-9EDADE738AC5}" dt="2024-05-15T08:46:24.452" v="2464"/>
        <pc:sldMkLst>
          <pc:docMk/>
          <pc:sldMk cId="1030527582" sldId="414"/>
        </pc:sldMkLst>
      </pc:sldChg>
      <pc:sldChg chg="add ord modTransition">
        <pc:chgData name="Martin Geiger (Psychology)" userId="8f06b308-1267-4aba-9ebb-7f4bffdc13c4" providerId="ADAL" clId="{D70886F7-6494-4699-AC17-9EDADE738AC5}" dt="2024-05-15T08:49:41.557" v="2490"/>
        <pc:sldMkLst>
          <pc:docMk/>
          <pc:sldMk cId="2673720869" sldId="414"/>
        </pc:sldMkLst>
      </pc:sldChg>
      <pc:sldChg chg="addSp modSp add ord modTransition">
        <pc:chgData name="Martin Geiger (Psychology)" userId="8f06b308-1267-4aba-9ebb-7f4bffdc13c4" providerId="ADAL" clId="{D70886F7-6494-4699-AC17-9EDADE738AC5}" dt="2024-05-15T08:48:31.600" v="2479"/>
        <pc:sldMkLst>
          <pc:docMk/>
          <pc:sldMk cId="1185715578" sldId="415"/>
        </pc:sldMkLst>
        <pc:spChg chg="add mod">
          <ac:chgData name="Martin Geiger (Psychology)" userId="8f06b308-1267-4aba-9ebb-7f4bffdc13c4" providerId="ADAL" clId="{D70886F7-6494-4699-AC17-9EDADE738AC5}" dt="2024-05-15T08:48:08.936" v="2473"/>
          <ac:spMkLst>
            <pc:docMk/>
            <pc:sldMk cId="1185715578" sldId="415"/>
            <ac:spMk id="2" creationId="{4E4CE439-E815-EF7F-9138-BE21F6D24D7B}"/>
          </ac:spMkLst>
        </pc:spChg>
        <pc:spChg chg="add mod">
          <ac:chgData name="Martin Geiger (Psychology)" userId="8f06b308-1267-4aba-9ebb-7f4bffdc13c4" providerId="ADAL" clId="{D70886F7-6494-4699-AC17-9EDADE738AC5}" dt="2024-05-15T08:48:08.936" v="2473"/>
          <ac:spMkLst>
            <pc:docMk/>
            <pc:sldMk cId="1185715578" sldId="415"/>
            <ac:spMk id="3" creationId="{E8482E56-781A-1644-5C85-2F8B88A03876}"/>
          </ac:spMkLst>
        </pc:spChg>
        <pc:spChg chg="add mod">
          <ac:chgData name="Martin Geiger (Psychology)" userId="8f06b308-1267-4aba-9ebb-7f4bffdc13c4" providerId="ADAL" clId="{D70886F7-6494-4699-AC17-9EDADE738AC5}" dt="2024-05-15T08:48:08.936" v="2473"/>
          <ac:spMkLst>
            <pc:docMk/>
            <pc:sldMk cId="1185715578" sldId="415"/>
            <ac:spMk id="4" creationId="{F01B145C-C1ED-E744-56DC-1600BA71020B}"/>
          </ac:spMkLst>
        </pc:spChg>
        <pc:spChg chg="add mod">
          <ac:chgData name="Martin Geiger (Psychology)" userId="8f06b308-1267-4aba-9ebb-7f4bffdc13c4" providerId="ADAL" clId="{D70886F7-6494-4699-AC17-9EDADE738AC5}" dt="2024-05-15T08:48:08.936" v="2473"/>
          <ac:spMkLst>
            <pc:docMk/>
            <pc:sldMk cId="1185715578" sldId="415"/>
            <ac:spMk id="5" creationId="{8383F210-60AD-4A1F-CDB9-C245E56959EE}"/>
          </ac:spMkLst>
        </pc:spChg>
      </pc:sldChg>
      <pc:sldChg chg="add del">
        <pc:chgData name="Martin Geiger (Psychology)" userId="8f06b308-1267-4aba-9ebb-7f4bffdc13c4" providerId="ADAL" clId="{D70886F7-6494-4699-AC17-9EDADE738AC5}" dt="2024-05-15T08:47:52.575" v="2469"/>
        <pc:sldMkLst>
          <pc:docMk/>
          <pc:sldMk cId="1534747038" sldId="415"/>
        </pc:sldMkLst>
      </pc:sldChg>
      <pc:sldChg chg="addSp delSp modSp add mod">
        <pc:chgData name="Martin Geiger (Psychology)" userId="8f06b308-1267-4aba-9ebb-7f4bffdc13c4" providerId="ADAL" clId="{D70886F7-6494-4699-AC17-9EDADE738AC5}" dt="2024-05-15T08:57:15.207" v="2550" actId="1076"/>
        <pc:sldMkLst>
          <pc:docMk/>
          <pc:sldMk cId="2769124944" sldId="416"/>
        </pc:sldMkLst>
        <pc:spChg chg="add mod">
          <ac:chgData name="Martin Geiger (Psychology)" userId="8f06b308-1267-4aba-9ebb-7f4bffdc13c4" providerId="ADAL" clId="{D70886F7-6494-4699-AC17-9EDADE738AC5}" dt="2024-05-15T08:54:45.239" v="2494" actId="1076"/>
          <ac:spMkLst>
            <pc:docMk/>
            <pc:sldMk cId="2769124944" sldId="416"/>
            <ac:spMk id="7" creationId="{C2DCB705-1D3D-9C23-8CCB-CB097DC871AF}"/>
          </ac:spMkLst>
        </pc:spChg>
        <pc:spChg chg="mod">
          <ac:chgData name="Martin Geiger (Psychology)" userId="8f06b308-1267-4aba-9ebb-7f4bffdc13c4" providerId="ADAL" clId="{D70886F7-6494-4699-AC17-9EDADE738AC5}" dt="2024-05-15T08:55:15.981" v="2528" actId="1076"/>
          <ac:spMkLst>
            <pc:docMk/>
            <pc:sldMk cId="2769124944" sldId="416"/>
            <ac:spMk id="30" creationId="{2707D660-6C59-083F-ED1D-9166FF5E2D89}"/>
          </ac:spMkLst>
        </pc:spChg>
        <pc:spChg chg="del">
          <ac:chgData name="Martin Geiger (Psychology)" userId="8f06b308-1267-4aba-9ebb-7f4bffdc13c4" providerId="ADAL" clId="{D70886F7-6494-4699-AC17-9EDADE738AC5}" dt="2024-05-15T08:55:25.366" v="2530" actId="478"/>
          <ac:spMkLst>
            <pc:docMk/>
            <pc:sldMk cId="2769124944" sldId="416"/>
            <ac:spMk id="66" creationId="{8CD7CC4B-4632-7AF4-4C70-1E3A716DDC6C}"/>
          </ac:spMkLst>
        </pc:spChg>
        <pc:picChg chg="add mod">
          <ac:chgData name="Martin Geiger (Psychology)" userId="8f06b308-1267-4aba-9ebb-7f4bffdc13c4" providerId="ADAL" clId="{D70886F7-6494-4699-AC17-9EDADE738AC5}" dt="2024-05-15T08:54:45.239" v="2494" actId="1076"/>
          <ac:picMkLst>
            <pc:docMk/>
            <pc:sldMk cId="2769124944" sldId="416"/>
            <ac:picMk id="6" creationId="{FEFC989A-8503-226D-E747-3725BCCCC5B8}"/>
          </ac:picMkLst>
        </pc:picChg>
        <pc:picChg chg="add mod">
          <ac:chgData name="Martin Geiger (Psychology)" userId="8f06b308-1267-4aba-9ebb-7f4bffdc13c4" providerId="ADAL" clId="{D70886F7-6494-4699-AC17-9EDADE738AC5}" dt="2024-05-15T08:57:15.207" v="2550" actId="1076"/>
          <ac:picMkLst>
            <pc:docMk/>
            <pc:sldMk cId="2769124944" sldId="416"/>
            <ac:picMk id="8" creationId="{8E20FF47-6674-41D2-CC65-477408B4C880}"/>
          </ac:picMkLst>
        </pc:picChg>
        <pc:picChg chg="mod">
          <ac:chgData name="Martin Geiger (Psychology)" userId="8f06b308-1267-4aba-9ebb-7f4bffdc13c4" providerId="ADAL" clId="{D70886F7-6494-4699-AC17-9EDADE738AC5}" dt="2024-05-15T08:55:39.327" v="2533" actId="1076"/>
          <ac:picMkLst>
            <pc:docMk/>
            <pc:sldMk cId="2769124944" sldId="416"/>
            <ac:picMk id="65" creationId="{E143F792-4A1A-C5AB-5183-7F4C7C8A3B25}"/>
          </ac:picMkLst>
        </pc:picChg>
        <pc:picChg chg="del">
          <ac:chgData name="Martin Geiger (Psychology)" userId="8f06b308-1267-4aba-9ebb-7f4bffdc13c4" providerId="ADAL" clId="{D70886F7-6494-4699-AC17-9EDADE738AC5}" dt="2024-05-15T08:55:17.263" v="2529" actId="478"/>
          <ac:picMkLst>
            <pc:docMk/>
            <pc:sldMk cId="2769124944" sldId="416"/>
            <ac:picMk id="67" creationId="{2E0A8D47-2E1D-46E5-F9A5-B6BB3C75861F}"/>
          </ac:picMkLst>
        </pc:picChg>
      </pc:sldChg>
      <pc:sldChg chg="add">
        <pc:chgData name="Martin Geiger (Psychology)" userId="8f06b308-1267-4aba-9ebb-7f4bffdc13c4" providerId="ADAL" clId="{D70886F7-6494-4699-AC17-9EDADE738AC5}" dt="2024-05-15T08:58:35.101" v="2551"/>
        <pc:sldMkLst>
          <pc:docMk/>
          <pc:sldMk cId="3020911256" sldId="417"/>
        </pc:sldMkLst>
      </pc:sldChg>
      <pc:sldChg chg="addSp delSp modSp mod">
        <pc:chgData name="Martin Geiger (Psychology)" userId="8f06b308-1267-4aba-9ebb-7f4bffdc13c4" providerId="ADAL" clId="{D70886F7-6494-4699-AC17-9EDADE738AC5}" dt="2024-05-15T12:54:09.497" v="2808" actId="478"/>
        <pc:sldMkLst>
          <pc:docMk/>
          <pc:sldMk cId="1256146795" sldId="418"/>
        </pc:sldMkLst>
        <pc:picChg chg="add del mod modCrop">
          <ac:chgData name="Martin Geiger (Psychology)" userId="8f06b308-1267-4aba-9ebb-7f4bffdc13c4" providerId="ADAL" clId="{D70886F7-6494-4699-AC17-9EDADE738AC5}" dt="2024-05-15T12:54:08.201" v="2807" actId="478"/>
          <ac:picMkLst>
            <pc:docMk/>
            <pc:sldMk cId="1256146795" sldId="418"/>
            <ac:picMk id="9" creationId="{7258DB31-4EC1-FDE0-85DD-853934CC40FE}"/>
          </ac:picMkLst>
        </pc:picChg>
        <pc:picChg chg="add del mod">
          <ac:chgData name="Martin Geiger (Psychology)" userId="8f06b308-1267-4aba-9ebb-7f4bffdc13c4" providerId="ADAL" clId="{D70886F7-6494-4699-AC17-9EDADE738AC5}" dt="2024-05-15T12:54:09.497" v="2808" actId="478"/>
          <ac:picMkLst>
            <pc:docMk/>
            <pc:sldMk cId="1256146795" sldId="418"/>
            <ac:picMk id="13" creationId="{7EB354C1-EEC0-D1BF-EFA8-40D24EE6B9A7}"/>
          </ac:picMkLst>
        </pc:picChg>
      </pc:sldChg>
      <pc:sldChg chg="modSp">
        <pc:chgData name="Martin Geiger (Psychology)" userId="8f06b308-1267-4aba-9ebb-7f4bffdc13c4" providerId="ADAL" clId="{D70886F7-6494-4699-AC17-9EDADE738AC5}" dt="2024-05-24T10:20:59.852" v="2828"/>
        <pc:sldMkLst>
          <pc:docMk/>
          <pc:sldMk cId="1671304377" sldId="485"/>
        </pc:sldMkLst>
        <pc:graphicFrameChg chg="mod">
          <ac:chgData name="Martin Geiger (Psychology)" userId="8f06b308-1267-4aba-9ebb-7f4bffdc13c4" providerId="ADAL" clId="{D70886F7-6494-4699-AC17-9EDADE738AC5}" dt="2024-05-24T10:20:55.792" v="2827"/>
          <ac:graphicFrameMkLst>
            <pc:docMk/>
            <pc:sldMk cId="1671304377" sldId="485"/>
            <ac:graphicFrameMk id="4" creationId="{25ED6232-E69E-4474-7F53-018F900DA39D}"/>
          </ac:graphicFrameMkLst>
        </pc:graphicFrameChg>
        <pc:graphicFrameChg chg="mod">
          <ac:chgData name="Martin Geiger (Psychology)" userId="8f06b308-1267-4aba-9ebb-7f4bffdc13c4" providerId="ADAL" clId="{D70886F7-6494-4699-AC17-9EDADE738AC5}" dt="2024-05-24T10:20:59.852" v="2828"/>
          <ac:graphicFrameMkLst>
            <pc:docMk/>
            <pc:sldMk cId="1671304377" sldId="485"/>
            <ac:graphicFrameMk id="7" creationId="{6E8F49DD-AC28-FCB8-32F6-10FCCBB844DD}"/>
          </ac:graphicFrameMkLst>
        </pc:graphicFrameChg>
      </pc:sldChg>
      <pc:sldChg chg="modSp mod">
        <pc:chgData name="Martin Geiger (Psychology)" userId="8f06b308-1267-4aba-9ebb-7f4bffdc13c4" providerId="ADAL" clId="{D70886F7-6494-4699-AC17-9EDADE738AC5}" dt="2024-05-24T10:20:44.449" v="2826"/>
        <pc:sldMkLst>
          <pc:docMk/>
          <pc:sldMk cId="2148731342" sldId="486"/>
        </pc:sldMkLst>
        <pc:graphicFrameChg chg="mod modGraphic">
          <ac:chgData name="Martin Geiger (Psychology)" userId="8f06b308-1267-4aba-9ebb-7f4bffdc13c4" providerId="ADAL" clId="{D70886F7-6494-4699-AC17-9EDADE738AC5}" dt="2024-05-24T10:20:37.321" v="2816" actId="20577"/>
          <ac:graphicFrameMkLst>
            <pc:docMk/>
            <pc:sldMk cId="2148731342" sldId="486"/>
            <ac:graphicFrameMk id="13" creationId="{B14A756C-72DF-B470-8FA9-71FA09A08D79}"/>
          </ac:graphicFrameMkLst>
        </pc:graphicFrameChg>
        <pc:graphicFrameChg chg="mod modGraphic">
          <ac:chgData name="Martin Geiger (Psychology)" userId="8f06b308-1267-4aba-9ebb-7f4bffdc13c4" providerId="ADAL" clId="{D70886F7-6494-4699-AC17-9EDADE738AC5}" dt="2024-05-24T10:20:44.449" v="2826"/>
          <ac:graphicFrameMkLst>
            <pc:docMk/>
            <pc:sldMk cId="2148731342" sldId="486"/>
            <ac:graphicFrameMk id="14" creationId="{B82EDEEF-C6BC-EFBF-E177-F444A2D17EC2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46B67-71C4-6A20-5B1F-CF02011E0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6DA43-4E6A-F57C-F129-8621F4C48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r">
              <a:defRPr sz="1300"/>
            </a:lvl1pPr>
          </a:lstStyle>
          <a:p>
            <a:fld id="{66CB6302-81D9-3341-8BEE-558FFE2510A3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356D5-F218-1A4F-F824-0004C2F048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BB1A6-FD46-F964-76CD-4727A6A7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r">
              <a:defRPr sz="1300"/>
            </a:lvl1pPr>
          </a:lstStyle>
          <a:p>
            <a:fld id="{9FE4192F-5B50-BB49-817A-7CA11482C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42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223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r">
              <a:defRPr sz="1300"/>
            </a:lvl1pPr>
          </a:lstStyle>
          <a:p>
            <a:fld id="{FF0BDFEF-057C-A843-8C81-03384ABB4BFC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2" rIns="99065" bIns="4953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65" tIns="49532" rIns="99065" bIns="49532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r">
              <a:defRPr sz="1300"/>
            </a:lvl1pPr>
          </a:lstStyle>
          <a:p>
            <a:fld id="{F25D149E-358D-2440-BDD5-072440F2B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1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…where in the brain the beta ERD occurs?</a:t>
            </a:r>
          </a:p>
          <a:p>
            <a:endParaRPr lang="en-US" dirty="0"/>
          </a:p>
          <a:p>
            <a:r>
              <a:rPr lang="en-US" dirty="0"/>
              <a:t>-&gt; Contralateral motor cortex</a:t>
            </a:r>
          </a:p>
          <a:p>
            <a:endParaRPr lang="en-US" dirty="0"/>
          </a:p>
          <a:p>
            <a:r>
              <a:rPr lang="en-US" dirty="0"/>
              <a:t>… in all 3 conditions –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4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LMMs: Which frequency band … at what time during preparation … predicts RT and sequence timing?</a:t>
            </a:r>
          </a:p>
          <a:p>
            <a:endParaRPr lang="en-GB" dirty="0"/>
          </a:p>
          <a:p>
            <a:r>
              <a:rPr lang="en-GB" dirty="0"/>
              <a:t>We modelled RT and </a:t>
            </a:r>
            <a:r>
              <a:rPr lang="en-GB" dirty="0" err="1"/>
              <a:t>timingAccuracy</a:t>
            </a:r>
            <a:r>
              <a:rPr lang="en-GB" dirty="0"/>
              <a:t> with an intercept, power as fixed effect, and subjects as random effect.</a:t>
            </a:r>
          </a:p>
          <a:p>
            <a:endParaRPr lang="en-US" dirty="0"/>
          </a:p>
          <a:p>
            <a:r>
              <a:rPr lang="en-US" dirty="0"/>
              <a:t>Mu and </a:t>
            </a:r>
            <a:r>
              <a:rPr lang="en-US" dirty="0" err="1"/>
              <a:t>lowBeta</a:t>
            </a:r>
            <a:r>
              <a:rPr lang="en-US" dirty="0"/>
              <a:t> predict RT in the 400-1100ms interval of the preparation period</a:t>
            </a:r>
          </a:p>
          <a:p>
            <a:r>
              <a:rPr lang="en-US" dirty="0" err="1"/>
              <a:t>lowBeta</a:t>
            </a:r>
            <a:r>
              <a:rPr lang="en-US" dirty="0"/>
              <a:t> seems to drive this significance if we look at the whole beta band</a:t>
            </a:r>
          </a:p>
          <a:p>
            <a:endParaRPr lang="en-US" dirty="0"/>
          </a:p>
          <a:p>
            <a:r>
              <a:rPr lang="en-US" dirty="0" err="1"/>
              <a:t>timingAccuracy</a:t>
            </a:r>
            <a:r>
              <a:rPr lang="en-US" dirty="0"/>
              <a:t> is only predicted by beta, not mu, in the same time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we didn’t expect is, that these correlations were negative.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we ran further analyses, and due to the fact, that there’s a lot of inter-subject variability, we constricted the frequencies we looked at to a 5Hz band centered on the maximal ERD of each subject.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approach has also been used in very similar studies.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 and resulted in the expected positive correlation between power and 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4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did some further analyses to look at individual subjects, and it really surprised us that the relation between behaviour and power can be reversed between subjects.</a:t>
            </a:r>
          </a:p>
          <a:p>
            <a:r>
              <a:rPr lang="en-GB" dirty="0"/>
              <a:t>E.g. for subject 4, low power predicts low RTs, while for subject 6, high power predicts fast RTs.</a:t>
            </a:r>
          </a:p>
          <a:p>
            <a:endParaRPr lang="en-GB" dirty="0"/>
          </a:p>
          <a:p>
            <a:r>
              <a:rPr lang="en-GB" dirty="0"/>
              <a:t>Going forward, and thinking of our implementation of the BCI, we think that we need to first run a short RT test to determine this association for each participant and then feedback accordingly.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8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4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1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06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39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85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31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54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8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8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20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97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37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0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69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1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50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52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9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34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84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65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87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72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975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24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4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00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2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36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56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02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23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312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04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17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9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18 healthy participants</a:t>
            </a:r>
          </a:p>
          <a:p>
            <a:r>
              <a:rPr lang="en-GB" dirty="0"/>
              <a:t>Discrete sequence production task:</a:t>
            </a:r>
          </a:p>
          <a:p>
            <a:pPr marL="171450" indent="-171450">
              <a:buFontTx/>
              <a:buChar char="-"/>
            </a:pPr>
            <a:r>
              <a:rPr lang="en-GB" dirty="0"/>
              <a:t>3 conditions: slow, fast, single press (control)</a:t>
            </a:r>
          </a:p>
          <a:p>
            <a:pPr marL="171450" indent="-171450">
              <a:buFontTx/>
              <a:buChar char="-"/>
            </a:pPr>
            <a:r>
              <a:rPr lang="en-GB" dirty="0"/>
              <a:t>Learned to produce the finger sequence from memory</a:t>
            </a:r>
          </a:p>
          <a:p>
            <a:pPr marL="171450" indent="-171450">
              <a:buFontTx/>
              <a:buChar char="-"/>
            </a:pPr>
            <a:r>
              <a:rPr lang="en-GB" dirty="0"/>
              <a:t>…and to associate an abstract fractal image with each condition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On each trial: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sequence cue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-&gt; 1.5s to prepare the finger sequence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press should be as quick as possible, which is the RT that I will refer to later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Slow condition: 800ms intervals between the key presses – fast condition: only 400ms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Feedback: RT + accuracy of their timing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431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701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0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EEG data: offline analysis</a:t>
            </a:r>
          </a:p>
          <a:p>
            <a:endParaRPr lang="en-US" dirty="0"/>
          </a:p>
          <a:p>
            <a:r>
              <a:rPr lang="en-US" dirty="0"/>
              <a:t>Oscillatory activity over motor cortex – how it changes during trial: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Color: power</a:t>
            </a:r>
          </a:p>
          <a:p>
            <a:pPr marL="0" indent="0">
              <a:buFontTx/>
              <a:buNone/>
            </a:pPr>
            <a:r>
              <a:rPr lang="en-US" dirty="0"/>
              <a:t>… and ERD is a decrease in power – so the blue parts</a:t>
            </a:r>
          </a:p>
          <a:p>
            <a:pPr marL="0" indent="0">
              <a:buFontTx/>
              <a:buNone/>
            </a:pPr>
            <a:r>
              <a:rPr lang="en-US" dirty="0"/>
              <a:t>1) Duration of ERD during movement production is dependent on the condition – </a:t>
            </a:r>
            <a:r>
              <a:rPr lang="en-US" dirty="0" err="1"/>
              <a:t>bcs</a:t>
            </a:r>
            <a:r>
              <a:rPr lang="en-US" dirty="0"/>
              <a:t> in the slow condition the presses were spaced further apart than in the fast condition, and in the thumb condition it was just one quick finger movement</a:t>
            </a:r>
          </a:p>
          <a:p>
            <a:pPr marL="0" indent="0">
              <a:buFontTx/>
              <a:buNone/>
            </a:pPr>
            <a:r>
              <a:rPr lang="en-US" dirty="0"/>
              <a:t>2) After the movement sequence we see a beta rebound – </a:t>
            </a:r>
            <a:r>
              <a:rPr lang="en-US" dirty="0" err="1"/>
              <a:t>ie</a:t>
            </a:r>
            <a:r>
              <a:rPr lang="en-US" dirty="0"/>
              <a:t> high power – except for slow condition (cut off at end of plot)</a:t>
            </a:r>
          </a:p>
          <a:p>
            <a:r>
              <a:rPr lang="en-US" dirty="0"/>
              <a:t>3) IMPORTANT: we see the same pattern during preparation of the movement sequence: first ERD then rebound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7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 statistically: </a:t>
            </a:r>
            <a:r>
              <a:rPr lang="en-GB" dirty="0"/>
              <a:t>During what times in a trial the neuronal activity significantly deviates from baseline?</a:t>
            </a:r>
          </a:p>
          <a:p>
            <a:endParaRPr lang="en-US" dirty="0"/>
          </a:p>
          <a:p>
            <a:r>
              <a:rPr lang="en-US" dirty="0"/>
              <a:t>Mu:</a:t>
            </a:r>
          </a:p>
          <a:p>
            <a:r>
              <a:rPr lang="en-US" dirty="0"/>
              <a:t>- preparation: fluctuates around 0</a:t>
            </a:r>
          </a:p>
          <a:p>
            <a:r>
              <a:rPr lang="en-US" dirty="0"/>
              <a:t>- production: cluster of very significant ERD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1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other two conditions we see the same thing for mu: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Significant clusters during production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Again: they get shorter depending on the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0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IMPORTANT difference in beta:</a:t>
            </a:r>
          </a:p>
          <a:p>
            <a:pPr marL="171450" indent="-171450">
              <a:buFontTx/>
              <a:buChar char="-"/>
            </a:pPr>
            <a:r>
              <a:rPr lang="en-US" dirty="0"/>
              <a:t>ERD – as we saw before- is also observable during the preparation phase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And, similar to mu, also during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 </a:t>
            </a:r>
            <a:br>
              <a:rPr lang="en-GB"/>
            </a:br>
            <a:r>
              <a:rPr lang="en-GB"/>
              <a:t>Should be between </a:t>
            </a:r>
            <a:br>
              <a:rPr lang="en-GB"/>
            </a:br>
            <a:r>
              <a:rPr lang="en-GB"/>
              <a:t>1-3 lines max. 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E02850-963E-BCA7-D70C-3BCCF65A06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SECTION TITLE </a:t>
            </a:r>
          </a:p>
        </p:txBody>
      </p:sp>
    </p:spTree>
    <p:extLst>
      <p:ext uri="{BB962C8B-B14F-4D97-AF65-F5344CB8AC3E}">
        <p14:creationId xmlns:p14="http://schemas.microsoft.com/office/powerpoint/2010/main" val="3165889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00776-6FDA-FB49-9239-188832AB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225D9904-7AA2-396F-0F75-33E10EDC8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59573C0-1F6E-DFB0-0D61-5F74874611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99774-6AA3-F589-0A9A-821A001F668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93569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F3E1A1-7743-1E1A-2D7C-5201F6AFA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7B265FD-59C8-F243-F2B9-C772E46D1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E17D6ED-714F-C4D3-B47D-A2A66C66E62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60888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5F7B9A0-DAE3-C350-D76B-69F54C16A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6B5658-9066-6B42-2495-40DA16748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4D26C-435B-06ED-1B87-DBF87D37083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621728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5F4E244-E32F-5A57-3D27-69349C663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1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0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962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617736"/>
            <a:ext cx="6353996" cy="150589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headline here.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100865E-5051-867A-F0B7-9292EDC1A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E830DC3-EB81-6CBE-5D45-B3CCDF98F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020" y="617736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3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headline here.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87793A-A511-5610-0CB0-AA06AF8E2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2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headline here.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1586DB-4343-A688-E644-4D38C6EA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653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16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 </a:t>
            </a:r>
            <a:br>
              <a:rPr lang="en-GB"/>
            </a:br>
            <a:r>
              <a:rPr lang="en-GB"/>
              <a:t>Should be between </a:t>
            </a:r>
            <a:br>
              <a:rPr lang="en-GB"/>
            </a:br>
            <a:r>
              <a:rPr lang="en-GB"/>
              <a:t>1-3 lines max. 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E02850-963E-BCA7-D70C-3BCCF65A06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2727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9600" cy="685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 </a:t>
            </a:r>
            <a:br>
              <a:rPr lang="en-GB"/>
            </a:br>
            <a:r>
              <a:rPr lang="en-GB"/>
              <a:t>Should be between </a:t>
            </a:r>
            <a:br>
              <a:rPr lang="en-GB"/>
            </a:br>
            <a:r>
              <a:rPr lang="en-GB"/>
              <a:t>1-3 lines max. 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92F3AA-2026-24C9-831B-F66B099808A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56738" y="0"/>
            <a:ext cx="4542379" cy="6858000"/>
          </a:xfrm>
          <a:custGeom>
            <a:avLst/>
            <a:gdLst>
              <a:gd name="connsiteX0" fmla="*/ 1896887 w 4542379"/>
              <a:gd name="connsiteY0" fmla="*/ 0 h 6858000"/>
              <a:gd name="connsiteX1" fmla="*/ 4542379 w 4542379"/>
              <a:gd name="connsiteY1" fmla="*/ 0 h 6858000"/>
              <a:gd name="connsiteX2" fmla="*/ 4542379 w 4542379"/>
              <a:gd name="connsiteY2" fmla="*/ 6858000 h 6858000"/>
              <a:gd name="connsiteX3" fmla="*/ 2609965 w 4542379"/>
              <a:gd name="connsiteY3" fmla="*/ 6858000 h 6858000"/>
              <a:gd name="connsiteX4" fmla="*/ 0 w 4542379"/>
              <a:gd name="connsiteY4" fmla="*/ 177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2379" h="6858000">
                <a:moveTo>
                  <a:pt x="1896887" y="0"/>
                </a:moveTo>
                <a:lnTo>
                  <a:pt x="4542379" y="0"/>
                </a:lnTo>
                <a:lnTo>
                  <a:pt x="4542379" y="6858000"/>
                </a:lnTo>
                <a:lnTo>
                  <a:pt x="2609965" y="6858000"/>
                </a:lnTo>
                <a:lnTo>
                  <a:pt x="0" y="177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4F300-E495-F297-DBF6-81920AD6E6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965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602FD7-1231-064E-CF9F-7F8C08F8E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89600" cy="6856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 </a:t>
            </a:r>
            <a:br>
              <a:rPr lang="en-GB"/>
            </a:br>
            <a:r>
              <a:rPr lang="en-GB"/>
              <a:t>Should be between </a:t>
            </a:r>
            <a:br>
              <a:rPr lang="en-GB"/>
            </a:br>
            <a:r>
              <a:rPr lang="en-GB"/>
              <a:t>1-3 lines max. 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  <a:p>
            <a:br>
              <a:rPr lang="en-GB"/>
            </a:br>
            <a:endParaRPr lang="en-GB"/>
          </a:p>
          <a:p>
            <a:r>
              <a:rPr lang="en-GB"/>
              <a:t>image box on the right click on icon or drag </a:t>
            </a:r>
            <a:br>
              <a:rPr lang="en-GB"/>
            </a:br>
            <a:r>
              <a:rPr lang="en-GB"/>
              <a:t>image into the space to add.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E02850-963E-BCA7-D70C-3BCCF65A06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6400" y="698182"/>
            <a:ext cx="915416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D1D972-DB48-9F79-3343-53455BAD1A3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650676" y="0"/>
            <a:ext cx="4541325" cy="6854092"/>
          </a:xfrm>
          <a:custGeom>
            <a:avLst/>
            <a:gdLst>
              <a:gd name="connsiteX0" fmla="*/ 1895608 w 4541325"/>
              <a:gd name="connsiteY0" fmla="*/ 0 h 6854092"/>
              <a:gd name="connsiteX1" fmla="*/ 4541325 w 4541325"/>
              <a:gd name="connsiteY1" fmla="*/ 0 h 6854092"/>
              <a:gd name="connsiteX2" fmla="*/ 4541325 w 4541325"/>
              <a:gd name="connsiteY2" fmla="*/ 6854092 h 6854092"/>
              <a:gd name="connsiteX3" fmla="*/ 2610437 w 4541325"/>
              <a:gd name="connsiteY3" fmla="*/ 6854092 h 6854092"/>
              <a:gd name="connsiteX4" fmla="*/ 0 w 4541325"/>
              <a:gd name="connsiteY4" fmla="*/ 4568092 h 68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1325" h="6854092">
                <a:moveTo>
                  <a:pt x="1895608" y="0"/>
                </a:moveTo>
                <a:lnTo>
                  <a:pt x="4541325" y="0"/>
                </a:lnTo>
                <a:lnTo>
                  <a:pt x="4541325" y="6854092"/>
                </a:lnTo>
                <a:lnTo>
                  <a:pt x="2610437" y="6854092"/>
                </a:lnTo>
                <a:lnTo>
                  <a:pt x="0" y="45680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653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57561D6-159E-FCBC-EAD3-DCD31BFEE6F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2175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211E00-435D-6B93-A948-8B711ACD846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47A4-2E76-022B-2525-898053FDCC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1036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19740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211E00-435D-6B93-A948-8B711ACD846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2B99D-4A4D-B778-5FD2-9F4A22B0B3A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B13861-080E-609A-01A7-5EDC25A0B0F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65E762-8883-AB43-D811-12B759024A9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05774E2-5CA0-1157-5F43-7B5C9996EF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5525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en-GB"/>
              <a:t>Insert sub copy here.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6CB8B4-9C8E-A2FA-558C-30A5D0827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069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r>
              <a:rPr lang="en-GB"/>
              <a:t>Insert sub copy here.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D584B818-73B8-22FE-5635-36F576CEAB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782" y="4400389"/>
            <a:ext cx="2520475" cy="9810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</a:lstStyle>
          <a:p>
            <a:r>
              <a:rPr lang="en-GB"/>
              <a:t>Insert sub copy here.</a:t>
            </a:r>
          </a:p>
        </p:txBody>
      </p:sp>
    </p:spTree>
    <p:extLst>
      <p:ext uri="{BB962C8B-B14F-4D97-AF65-F5344CB8AC3E}">
        <p14:creationId xmlns:p14="http://schemas.microsoft.com/office/powerpoint/2010/main" val="4010354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211E00-435D-6B93-A948-8B711ACD846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858169-0C65-5576-989B-052745F4C06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61969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FD9DC28-9EA2-992D-B120-466FD3C7D2B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77023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01AC7BA-028D-FEB6-5469-48EC7AAA9B8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392079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E2407FE-66CE-2109-85B0-365DE8CD2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68" y="4183085"/>
            <a:ext cx="1896776" cy="10670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909112F-AF48-4EF8-641A-9B4E54BA7B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707" y="4184004"/>
            <a:ext cx="1897133" cy="10660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5B5E5E04-BF9B-D216-4E82-268B505C7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1803" y="4184005"/>
            <a:ext cx="1897133" cy="10660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D255895-B113-E401-DA57-AF0B96D19FE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2769496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EE165B9-5F96-8B7D-65E4-952286A8455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184550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CB0A589-1B39-6BFD-833F-C261B79EAB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76755" y="4184004"/>
            <a:ext cx="1897133" cy="10660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DD023BB-AE46-F45D-29CA-0FCB3D08B4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6659" y="4184004"/>
            <a:ext cx="1897133" cy="10660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</a:lstStyle>
          <a:p>
            <a:r>
              <a:rPr lang="en-GB"/>
              <a:t>Insert sub copy here.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38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7DD886C-77A4-6C6D-5419-2C4BB7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5ECFFC-7310-131F-AEA3-3C64F04FBA5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5159884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15C8DC2-5B57-3486-68BE-A9A40B3BD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E3430F-8E1C-E744-A66D-6BBE27B5502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7401399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7140E-3A47-D241-7182-3577AE6E8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BFF16D-C28A-2955-58AB-9271F939F9F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18025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515ED49-4E96-5229-9B8D-AF4FBD70A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731F82-BFA6-B83E-1FEB-574CA6F3D2D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34724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FBAEAF-9083-CEBB-9361-7C295E600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7DD886C-77A4-6C6D-5419-2C4BB7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99918A8-23A5-FBB4-EC44-436D0872D01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362504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15C8DC2-5B57-3486-68BE-A9A40B3BD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400" y="5787179"/>
            <a:ext cx="1954059" cy="56773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390F85E-8263-53C7-A6BC-129ED41190D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91676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C7F413A-BEFA-C6ED-34D9-989887633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00776-6FDA-FB49-9239-188832AB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225D9904-7AA2-396F-0F75-33E10EDC8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23FEFC2-131D-938E-706B-C951F300E06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338891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7140E-3A47-D241-7182-3577AE6E8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413DAF2-44E4-A0EA-D0E1-6085FF53B5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1119100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F78C408-4BFD-C04C-157F-0FF134553C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56AE6-DDF8-D06D-AD98-CB27BA7DE73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6688851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7DD886C-77A4-6C6D-5419-2C4BB7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9E0FE8C-D1D9-F6AC-9883-1142710E7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B0922-B841-CDA8-7271-0396CEBB521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1052757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9C64E13-1228-9124-C2B8-2476C1999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5787179"/>
            <a:ext cx="1954059" cy="567737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ECFD1F5-6752-EB67-8E62-BC6AC438B96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4255243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F90ECDB-E18A-591A-8133-2EAE678915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35021" y="617736"/>
            <a:ext cx="1954059" cy="567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642A1-7E6D-B42F-7749-8DC80C6DED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754224"/>
            <a:ext cx="6520180" cy="97604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98414E1-64D1-96D6-D06F-F94F3202CC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27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ABB319-CCF3-55F5-FD81-6109BE7B2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6399" y="5787179"/>
            <a:ext cx="1954059" cy="5677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C759DBE-3BA0-9E84-5596-2AD69AA128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headline here.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2A192BC-C9DB-F0AB-B1DE-03D15E5A87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434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/>
            </a:lvl1pPr>
          </a:lstStyle>
          <a:p>
            <a:r>
              <a:rPr lang="en-GB"/>
              <a:t>Insert </a:t>
            </a:r>
            <a:br>
              <a:rPr lang="en-GB"/>
            </a:br>
            <a:r>
              <a:rPr lang="en-GB"/>
              <a:t>title here.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sub copy here.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A6B713-4FEB-2C71-88F3-1B300E637A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07653" y="5787179"/>
            <a:ext cx="1954059" cy="5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6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1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C8975AC-4527-5C5B-36DF-82091AFE50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C91A75-C9DD-4FA0-B4EA-0D1F56F343D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752712-A8DC-64A7-2F58-D93C2487498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51A730-60BC-CA78-B014-ED8DF9AF1AD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F9FCEE-C471-7A79-A8A9-88AA385E96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8019" y="4351119"/>
            <a:ext cx="2520000" cy="9822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7B33D86-DE28-EC52-465E-8255E47072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999" y="4352341"/>
            <a:ext cx="2520475" cy="98107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0A17905D-F51A-30CC-0BA6-B4F831B352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03981" y="4352341"/>
            <a:ext cx="2520475" cy="98107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</p:spTree>
    <p:extLst>
      <p:ext uri="{BB962C8B-B14F-4D97-AF65-F5344CB8AC3E}">
        <p14:creationId xmlns:p14="http://schemas.microsoft.com/office/powerpoint/2010/main" val="359930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C8975AC-4527-5C5B-36DF-82091AFE50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C91A75-C9DD-4FA0-B4EA-0D1F56F343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61969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752712-A8DC-64A7-2F58-D93C2487498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77023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51A730-60BC-CA78-B014-ED8DF9AF1AD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392079" y="1849347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F9FCEE-C471-7A79-A8A9-88AA385E96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68" y="4183085"/>
            <a:ext cx="1896776" cy="10670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7B33D86-DE28-EC52-465E-8255E47072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707" y="4184004"/>
            <a:ext cx="1897133" cy="106608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0A17905D-F51A-30CC-0BA6-B4F831B352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81803" y="4184005"/>
            <a:ext cx="1897133" cy="1066088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302A-5C3E-50EE-D011-8B3BD34117D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2769496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474ED5-602A-E527-6F5E-D10046868917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184550" y="1848721"/>
            <a:ext cx="1896775" cy="1896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GB"/>
              <a:t>Click to add text 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EFA1985C-B897-1EBB-D7AE-F6B55FC6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76755" y="4184004"/>
            <a:ext cx="1897133" cy="106608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11CDA61C-396F-1EA1-0D50-6BBA625080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6659" y="4184004"/>
            <a:ext cx="1897133" cy="1066089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FFFFFF"/>
                </a:solidFill>
                <a:effectLst/>
                <a:latin typeface="Helvetica" pitchFamily="2" charset="0"/>
              </a:rPr>
              <a:t>Insert sub copy here.</a:t>
            </a:r>
          </a:p>
        </p:txBody>
      </p:sp>
    </p:spTree>
    <p:extLst>
      <p:ext uri="{BB962C8B-B14F-4D97-AF65-F5344CB8AC3E}">
        <p14:creationId xmlns:p14="http://schemas.microsoft.com/office/powerpoint/2010/main" val="303781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1636C4-D5EE-EAF8-561E-CE359C607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5F7B9A0-DAE3-C350-D76B-69F54C16A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10752BE-F424-F8D5-5781-FE1DA5F9286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61656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1636C4-D5EE-EAF8-561E-CE359C607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C7F413A-BEFA-C6ED-34D9-989887633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00776-6FDA-FB49-9239-188832AB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225D9904-7AA2-396F-0F75-33E10EDC8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8574BF3-47F2-BE49-AEFF-0EAD75B541A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411698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B8CBEBB-355F-B915-9AAB-E1D88DE7C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" y="5787179"/>
            <a:ext cx="1954059" cy="5677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9C0F31-2805-855F-1AAD-42ED3EF9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Insert headline here.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F3E1A1-7743-1E1A-2D7C-5201F6AFA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7B265FD-59C8-F243-F2B9-C772E46D1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2AA8CAC-CE27-AB1C-F59C-8C801701042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505673" y="554167"/>
            <a:ext cx="1442720" cy="24468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ACCENT COPY</a:t>
            </a:r>
          </a:p>
        </p:txBody>
      </p:sp>
    </p:spTree>
    <p:extLst>
      <p:ext uri="{BB962C8B-B14F-4D97-AF65-F5344CB8AC3E}">
        <p14:creationId xmlns:p14="http://schemas.microsoft.com/office/powerpoint/2010/main" val="293118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988CDBC-B7D2-E544-1B04-C3AFF576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A24989-D3F1-8739-9A56-8D6AB0619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592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703" r:id="rId4"/>
    <p:sldLayoutId id="2147483704" r:id="rId5"/>
    <p:sldLayoutId id="2147483654" r:id="rId6"/>
    <p:sldLayoutId id="2147483685" r:id="rId7"/>
    <p:sldLayoutId id="2147483687" r:id="rId8"/>
    <p:sldLayoutId id="2147483688" r:id="rId9"/>
    <p:sldLayoutId id="2147483691" r:id="rId10"/>
    <p:sldLayoutId id="2147483692" r:id="rId11"/>
    <p:sldLayoutId id="2147483693" r:id="rId12"/>
    <p:sldLayoutId id="2147483694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C08AA-2148-527A-BB20-1D271A40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797B6-4643-3710-FBDF-B4E98217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705" r:id="rId5"/>
    <p:sldLayoutId id="2147483706" r:id="rId6"/>
    <p:sldLayoutId id="2147483682" r:id="rId7"/>
    <p:sldLayoutId id="2147483683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686" r:id="rId17"/>
    <p:sldLayoutId id="2147483708" r:id="rId18"/>
    <p:sldLayoutId id="2147483709" r:id="rId19"/>
    <p:sldLayoutId id="214748370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sv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21.png"/><Relationship Id="rId18" Type="http://schemas.openxmlformats.org/officeDocument/2006/relationships/image" Target="../media/image29.png"/><Relationship Id="rId3" Type="http://schemas.openxmlformats.org/officeDocument/2006/relationships/image" Target="../media/image9.jpeg"/><Relationship Id="rId21" Type="http://schemas.openxmlformats.org/officeDocument/2006/relationships/image" Target="../media/image16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7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24" Type="http://schemas.openxmlformats.org/officeDocument/2006/relationships/image" Target="../media/image15.png"/><Relationship Id="rId5" Type="http://schemas.openxmlformats.org/officeDocument/2006/relationships/image" Target="../media/image11.jpeg"/><Relationship Id="rId15" Type="http://schemas.openxmlformats.org/officeDocument/2006/relationships/image" Target="../media/image24.png"/><Relationship Id="rId23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18.png"/><Relationship Id="rId4" Type="http://schemas.openxmlformats.org/officeDocument/2006/relationships/image" Target="../media/image10.jpeg"/><Relationship Id="rId9" Type="http://schemas.openxmlformats.org/officeDocument/2006/relationships/image" Target="../media/image23.png"/><Relationship Id="rId14" Type="http://schemas.openxmlformats.org/officeDocument/2006/relationships/image" Target="../media/image22.svg"/><Relationship Id="rId22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18" Type="http://schemas.openxmlformats.org/officeDocument/2006/relationships/image" Target="../media/image9.jpe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.sv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15.png"/><Relationship Id="rId5" Type="http://schemas.openxmlformats.org/officeDocument/2006/relationships/image" Target="../media/image22.svg"/><Relationship Id="rId15" Type="http://schemas.openxmlformats.org/officeDocument/2006/relationships/image" Target="../media/image16.png"/><Relationship Id="rId23" Type="http://schemas.openxmlformats.org/officeDocument/2006/relationships/image" Target="../media/image14.jpeg"/><Relationship Id="rId10" Type="http://schemas.openxmlformats.org/officeDocument/2006/relationships/image" Target="../media/image27.png"/><Relationship Id="rId19" Type="http://schemas.openxmlformats.org/officeDocument/2006/relationships/image" Target="../media/image10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9.svg"/><Relationship Id="rId2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18" Type="http://schemas.openxmlformats.org/officeDocument/2006/relationships/image" Target="../media/image9.jpe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.sv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15.png"/><Relationship Id="rId5" Type="http://schemas.openxmlformats.org/officeDocument/2006/relationships/image" Target="../media/image22.svg"/><Relationship Id="rId15" Type="http://schemas.openxmlformats.org/officeDocument/2006/relationships/image" Target="../media/image16.png"/><Relationship Id="rId23" Type="http://schemas.openxmlformats.org/officeDocument/2006/relationships/image" Target="../media/image14.jpeg"/><Relationship Id="rId10" Type="http://schemas.openxmlformats.org/officeDocument/2006/relationships/image" Target="../media/image27.png"/><Relationship Id="rId19" Type="http://schemas.openxmlformats.org/officeDocument/2006/relationships/image" Target="../media/image10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9.svg"/><Relationship Id="rId2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.jpeg"/><Relationship Id="rId18" Type="http://schemas.openxmlformats.org/officeDocument/2006/relationships/image" Target="../media/image14.jpeg"/><Relationship Id="rId3" Type="http://schemas.openxmlformats.org/officeDocument/2006/relationships/image" Target="../media/image20.png"/><Relationship Id="rId21" Type="http://schemas.openxmlformats.org/officeDocument/2006/relationships/image" Target="../media/image19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30.png"/><Relationship Id="rId5" Type="http://schemas.openxmlformats.org/officeDocument/2006/relationships/image" Target="../media/image22.svg"/><Relationship Id="rId15" Type="http://schemas.openxmlformats.org/officeDocument/2006/relationships/image" Target="../media/image11.jpeg"/><Relationship Id="rId23" Type="http://schemas.openxmlformats.org/officeDocument/2006/relationships/image" Target="../media/image17.svg"/><Relationship Id="rId10" Type="http://schemas.openxmlformats.org/officeDocument/2006/relationships/image" Target="../media/image27.png"/><Relationship Id="rId19" Type="http://schemas.openxmlformats.org/officeDocument/2006/relationships/image" Target="../media/image4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0.jpeg"/><Relationship Id="rId2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5.png"/><Relationship Id="rId18" Type="http://schemas.openxmlformats.org/officeDocument/2006/relationships/image" Target="../media/image9.jpe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svg"/><Relationship Id="rId11" Type="http://schemas.openxmlformats.org/officeDocument/2006/relationships/image" Target="../media/image23.png"/><Relationship Id="rId24" Type="http://schemas.openxmlformats.org/officeDocument/2006/relationships/image" Target="../media/image15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14.jpeg"/><Relationship Id="rId10" Type="http://schemas.openxmlformats.org/officeDocument/2006/relationships/image" Target="../media/image22.svg"/><Relationship Id="rId19" Type="http://schemas.openxmlformats.org/officeDocument/2006/relationships/image" Target="../media/image10.jpeg"/><Relationship Id="rId4" Type="http://schemas.openxmlformats.org/officeDocument/2006/relationships/image" Target="../media/image3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5.png"/><Relationship Id="rId4" Type="http://schemas.openxmlformats.org/officeDocument/2006/relationships/image" Target="../media/image44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24.png"/><Relationship Id="rId3" Type="http://schemas.openxmlformats.org/officeDocument/2006/relationships/image" Target="../media/image20.png"/><Relationship Id="rId21" Type="http://schemas.openxmlformats.org/officeDocument/2006/relationships/image" Target="../media/image27.png"/><Relationship Id="rId7" Type="http://schemas.openxmlformats.org/officeDocument/2006/relationships/image" Target="../media/image17.svg"/><Relationship Id="rId12" Type="http://schemas.openxmlformats.org/officeDocument/2006/relationships/image" Target="../media/image13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24" Type="http://schemas.openxmlformats.org/officeDocument/2006/relationships/image" Target="../media/image30.png"/><Relationship Id="rId5" Type="http://schemas.openxmlformats.org/officeDocument/2006/relationships/image" Target="../media/image19.sv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1.jpeg"/><Relationship Id="rId19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Relationship Id="rId22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9.jpeg"/><Relationship Id="rId3" Type="http://schemas.openxmlformats.org/officeDocument/2006/relationships/image" Target="../media/image18.png"/><Relationship Id="rId21" Type="http://schemas.openxmlformats.org/officeDocument/2006/relationships/image" Target="../media/image12.png"/><Relationship Id="rId7" Type="http://schemas.openxmlformats.org/officeDocument/2006/relationships/image" Target="../media/image57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8.pn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svg"/><Relationship Id="rId11" Type="http://schemas.openxmlformats.org/officeDocument/2006/relationships/image" Target="../media/image23.png"/><Relationship Id="rId24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27.png"/><Relationship Id="rId23" Type="http://schemas.openxmlformats.org/officeDocument/2006/relationships/image" Target="../media/image14.jpeg"/><Relationship Id="rId10" Type="http://schemas.openxmlformats.org/officeDocument/2006/relationships/image" Target="../media/image22.svg"/><Relationship Id="rId19" Type="http://schemas.openxmlformats.org/officeDocument/2006/relationships/image" Target="../media/image10.jpeg"/><Relationship Id="rId4" Type="http://schemas.openxmlformats.org/officeDocument/2006/relationships/image" Target="../media/image19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.jpeg"/><Relationship Id="rId3" Type="http://schemas.openxmlformats.org/officeDocument/2006/relationships/image" Target="../media/image20.png"/><Relationship Id="rId21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5.png"/><Relationship Id="rId17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24" Type="http://schemas.openxmlformats.org/officeDocument/2006/relationships/image" Target="../media/image30.png"/><Relationship Id="rId5" Type="http://schemas.openxmlformats.org/officeDocument/2006/relationships/image" Target="../media/image19.svg"/><Relationship Id="rId15" Type="http://schemas.openxmlformats.org/officeDocument/2006/relationships/image" Target="../media/image28.png"/><Relationship Id="rId23" Type="http://schemas.openxmlformats.org/officeDocument/2006/relationships/image" Target="../media/image15.png"/><Relationship Id="rId10" Type="http://schemas.openxmlformats.org/officeDocument/2006/relationships/image" Target="../media/image23.png"/><Relationship Id="rId19" Type="http://schemas.openxmlformats.org/officeDocument/2006/relationships/image" Target="../media/image11.jpeg"/><Relationship Id="rId4" Type="http://schemas.openxmlformats.org/officeDocument/2006/relationships/image" Target="../media/image18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.jpeg"/><Relationship Id="rId3" Type="http://schemas.openxmlformats.org/officeDocument/2006/relationships/image" Target="../media/image20.png"/><Relationship Id="rId21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5.png"/><Relationship Id="rId17" Type="http://schemas.openxmlformats.org/officeDocument/2006/relationships/image" Target="../media/image9.jpe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24" Type="http://schemas.openxmlformats.org/officeDocument/2006/relationships/image" Target="../media/image30.png"/><Relationship Id="rId5" Type="http://schemas.openxmlformats.org/officeDocument/2006/relationships/image" Target="../media/image19.svg"/><Relationship Id="rId15" Type="http://schemas.openxmlformats.org/officeDocument/2006/relationships/image" Target="../media/image28.png"/><Relationship Id="rId23" Type="http://schemas.openxmlformats.org/officeDocument/2006/relationships/image" Target="../media/image15.png"/><Relationship Id="rId10" Type="http://schemas.openxmlformats.org/officeDocument/2006/relationships/image" Target="../media/image23.png"/><Relationship Id="rId19" Type="http://schemas.openxmlformats.org/officeDocument/2006/relationships/image" Target="../media/image11.jpeg"/><Relationship Id="rId4" Type="http://schemas.openxmlformats.org/officeDocument/2006/relationships/image" Target="../media/image18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1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9.jpeg"/><Relationship Id="rId3" Type="http://schemas.openxmlformats.org/officeDocument/2006/relationships/image" Target="../media/image30.png"/><Relationship Id="rId21" Type="http://schemas.openxmlformats.org/officeDocument/2006/relationships/image" Target="../media/image12.png"/><Relationship Id="rId7" Type="http://schemas.openxmlformats.org/officeDocument/2006/relationships/image" Target="../media/image17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8.pn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24" Type="http://schemas.openxmlformats.org/officeDocument/2006/relationships/image" Target="../media/image15.png"/><Relationship Id="rId5" Type="http://schemas.openxmlformats.org/officeDocument/2006/relationships/image" Target="../media/image19.svg"/><Relationship Id="rId15" Type="http://schemas.openxmlformats.org/officeDocument/2006/relationships/image" Target="../media/image27.png"/><Relationship Id="rId23" Type="http://schemas.openxmlformats.org/officeDocument/2006/relationships/image" Target="../media/image14.jpeg"/><Relationship Id="rId10" Type="http://schemas.openxmlformats.org/officeDocument/2006/relationships/image" Target="../media/image22.svg"/><Relationship Id="rId19" Type="http://schemas.openxmlformats.org/officeDocument/2006/relationships/image" Target="../media/image10.jpe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1.jpeg"/><Relationship Id="rId18" Type="http://schemas.openxmlformats.org/officeDocument/2006/relationships/image" Target="../media/image19.svg"/><Relationship Id="rId3" Type="http://schemas.openxmlformats.org/officeDocument/2006/relationships/image" Target="../media/image23.png"/><Relationship Id="rId21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10.jpe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jpe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11" Type="http://schemas.openxmlformats.org/officeDocument/2006/relationships/image" Target="../media/image9.jpeg"/><Relationship Id="rId24" Type="http://schemas.openxmlformats.org/officeDocument/2006/relationships/image" Target="../media/image30.png"/><Relationship Id="rId5" Type="http://schemas.openxmlformats.org/officeDocument/2006/relationships/image" Target="../media/image26.png"/><Relationship Id="rId15" Type="http://schemas.openxmlformats.org/officeDocument/2006/relationships/image" Target="../media/image13.png"/><Relationship Id="rId23" Type="http://schemas.openxmlformats.org/officeDocument/2006/relationships/image" Target="../media/image28.png"/><Relationship Id="rId10" Type="http://schemas.openxmlformats.org/officeDocument/2006/relationships/image" Target="../media/image29.png"/><Relationship Id="rId19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Relationship Id="rId14" Type="http://schemas.openxmlformats.org/officeDocument/2006/relationships/image" Target="../media/image12.png"/><Relationship Id="rId22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9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9.jpeg"/><Relationship Id="rId3" Type="http://schemas.openxmlformats.org/officeDocument/2006/relationships/image" Target="../media/image30.png"/><Relationship Id="rId21" Type="http://schemas.openxmlformats.org/officeDocument/2006/relationships/image" Target="../media/image12.png"/><Relationship Id="rId7" Type="http://schemas.openxmlformats.org/officeDocument/2006/relationships/image" Target="../media/image17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8.pn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24" Type="http://schemas.openxmlformats.org/officeDocument/2006/relationships/image" Target="../media/image15.png"/><Relationship Id="rId5" Type="http://schemas.openxmlformats.org/officeDocument/2006/relationships/image" Target="../media/image19.svg"/><Relationship Id="rId15" Type="http://schemas.openxmlformats.org/officeDocument/2006/relationships/image" Target="../media/image27.png"/><Relationship Id="rId23" Type="http://schemas.openxmlformats.org/officeDocument/2006/relationships/image" Target="../media/image14.jpeg"/><Relationship Id="rId10" Type="http://schemas.openxmlformats.org/officeDocument/2006/relationships/image" Target="../media/image22.svg"/><Relationship Id="rId19" Type="http://schemas.openxmlformats.org/officeDocument/2006/relationships/image" Target="../media/image10.jpe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.jpeg"/><Relationship Id="rId3" Type="http://schemas.openxmlformats.org/officeDocument/2006/relationships/image" Target="../media/image20.png"/><Relationship Id="rId21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5.png"/><Relationship Id="rId17" Type="http://schemas.openxmlformats.org/officeDocument/2006/relationships/image" Target="../media/image9.jpe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24" Type="http://schemas.openxmlformats.org/officeDocument/2006/relationships/image" Target="../media/image30.png"/><Relationship Id="rId5" Type="http://schemas.openxmlformats.org/officeDocument/2006/relationships/image" Target="../media/image19.svg"/><Relationship Id="rId15" Type="http://schemas.openxmlformats.org/officeDocument/2006/relationships/image" Target="../media/image28.png"/><Relationship Id="rId23" Type="http://schemas.openxmlformats.org/officeDocument/2006/relationships/image" Target="../media/image15.png"/><Relationship Id="rId10" Type="http://schemas.openxmlformats.org/officeDocument/2006/relationships/image" Target="../media/image23.png"/><Relationship Id="rId19" Type="http://schemas.openxmlformats.org/officeDocument/2006/relationships/image" Target="../media/image11.jpeg"/><Relationship Id="rId4" Type="http://schemas.openxmlformats.org/officeDocument/2006/relationships/image" Target="../media/image18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14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.jpeg"/><Relationship Id="rId3" Type="http://schemas.openxmlformats.org/officeDocument/2006/relationships/image" Target="../media/image20.png"/><Relationship Id="rId21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5.png"/><Relationship Id="rId17" Type="http://schemas.openxmlformats.org/officeDocument/2006/relationships/image" Target="../media/image9.jpe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24" Type="http://schemas.openxmlformats.org/officeDocument/2006/relationships/image" Target="../media/image30.png"/><Relationship Id="rId5" Type="http://schemas.openxmlformats.org/officeDocument/2006/relationships/image" Target="../media/image19.svg"/><Relationship Id="rId15" Type="http://schemas.openxmlformats.org/officeDocument/2006/relationships/image" Target="../media/image28.png"/><Relationship Id="rId23" Type="http://schemas.openxmlformats.org/officeDocument/2006/relationships/image" Target="../media/image15.png"/><Relationship Id="rId10" Type="http://schemas.openxmlformats.org/officeDocument/2006/relationships/image" Target="../media/image23.png"/><Relationship Id="rId19" Type="http://schemas.openxmlformats.org/officeDocument/2006/relationships/image" Target="../media/image11.jpeg"/><Relationship Id="rId4" Type="http://schemas.openxmlformats.org/officeDocument/2006/relationships/image" Target="../media/image18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14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23.png"/><Relationship Id="rId3" Type="http://schemas.openxmlformats.org/officeDocument/2006/relationships/image" Target="../media/image18.png"/><Relationship Id="rId21" Type="http://schemas.openxmlformats.org/officeDocument/2006/relationships/image" Target="../media/image26.png"/><Relationship Id="rId7" Type="http://schemas.openxmlformats.org/officeDocument/2006/relationships/image" Target="../media/image60.jpeg"/><Relationship Id="rId12" Type="http://schemas.openxmlformats.org/officeDocument/2006/relationships/image" Target="../media/image13.png"/><Relationship Id="rId17" Type="http://schemas.openxmlformats.org/officeDocument/2006/relationships/image" Target="../media/image22.sv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24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1.jpeg"/><Relationship Id="rId19" Type="http://schemas.openxmlformats.org/officeDocument/2006/relationships/image" Target="../media/image24.png"/><Relationship Id="rId4" Type="http://schemas.openxmlformats.org/officeDocument/2006/relationships/image" Target="../media/image19.svg"/><Relationship Id="rId9" Type="http://schemas.openxmlformats.org/officeDocument/2006/relationships/image" Target="../media/image10.jpeg"/><Relationship Id="rId14" Type="http://schemas.openxmlformats.org/officeDocument/2006/relationships/image" Target="../media/image15.png"/><Relationship Id="rId22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0.jpeg"/><Relationship Id="rId4" Type="http://schemas.openxmlformats.org/officeDocument/2006/relationships/image" Target="../media/image19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0.jpeg"/><Relationship Id="rId4" Type="http://schemas.openxmlformats.org/officeDocument/2006/relationships/image" Target="../media/image19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0.jpe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0.jpeg"/><Relationship Id="rId4" Type="http://schemas.openxmlformats.org/officeDocument/2006/relationships/image" Target="../media/image19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0.jpeg"/><Relationship Id="rId4" Type="http://schemas.openxmlformats.org/officeDocument/2006/relationships/image" Target="../media/image19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0.jpeg"/><Relationship Id="rId4" Type="http://schemas.openxmlformats.org/officeDocument/2006/relationships/image" Target="../media/image1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9.jpeg"/><Relationship Id="rId3" Type="http://schemas.openxmlformats.org/officeDocument/2006/relationships/image" Target="../media/image16.png"/><Relationship Id="rId21" Type="http://schemas.openxmlformats.org/officeDocument/2006/relationships/image" Target="../media/image12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8.pn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15.png"/><Relationship Id="rId5" Type="http://schemas.openxmlformats.org/officeDocument/2006/relationships/image" Target="../media/image60.jpeg"/><Relationship Id="rId15" Type="http://schemas.openxmlformats.org/officeDocument/2006/relationships/image" Target="../media/image27.png"/><Relationship Id="rId23" Type="http://schemas.openxmlformats.org/officeDocument/2006/relationships/image" Target="../media/image14.jpeg"/><Relationship Id="rId10" Type="http://schemas.openxmlformats.org/officeDocument/2006/relationships/image" Target="../media/image22.svg"/><Relationship Id="rId19" Type="http://schemas.openxmlformats.org/officeDocument/2006/relationships/image" Target="../media/image10.jpeg"/><Relationship Id="rId4" Type="http://schemas.openxmlformats.org/officeDocument/2006/relationships/image" Target="../media/image17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.jpeg"/><Relationship Id="rId3" Type="http://schemas.openxmlformats.org/officeDocument/2006/relationships/image" Target="../media/image20.png"/><Relationship Id="rId21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5.png"/><Relationship Id="rId17" Type="http://schemas.openxmlformats.org/officeDocument/2006/relationships/image" Target="../media/image9.jpe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2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24" Type="http://schemas.openxmlformats.org/officeDocument/2006/relationships/image" Target="../media/image30.png"/><Relationship Id="rId5" Type="http://schemas.openxmlformats.org/officeDocument/2006/relationships/image" Target="../media/image19.svg"/><Relationship Id="rId15" Type="http://schemas.openxmlformats.org/officeDocument/2006/relationships/image" Target="../media/image28.png"/><Relationship Id="rId23" Type="http://schemas.openxmlformats.org/officeDocument/2006/relationships/image" Target="../media/image15.png"/><Relationship Id="rId10" Type="http://schemas.openxmlformats.org/officeDocument/2006/relationships/image" Target="../media/image23.png"/><Relationship Id="rId19" Type="http://schemas.openxmlformats.org/officeDocument/2006/relationships/image" Target="../media/image11.jpeg"/><Relationship Id="rId4" Type="http://schemas.openxmlformats.org/officeDocument/2006/relationships/image" Target="../media/image18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14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6.pn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22.sv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24" Type="http://schemas.openxmlformats.org/officeDocument/2006/relationships/image" Target="../media/image30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20.png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17.svg"/><Relationship Id="rId2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-up of a screen&#10;&#10;Description automatically generated">
            <a:extLst>
              <a:ext uri="{FF2B5EF4-FFF2-40B4-BE49-F238E27FC236}">
                <a16:creationId xmlns:a16="http://schemas.microsoft.com/office/drawing/2014/main" id="{B5B60449-AEAF-926D-FB41-3FD9A7B14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3"/>
          <a:stretch/>
        </p:blipFill>
        <p:spPr>
          <a:xfrm>
            <a:off x="710184" y="7254924"/>
            <a:ext cx="1370449" cy="962848"/>
          </a:xfrm>
          <a:prstGeom prst="rect">
            <a:avLst/>
          </a:prstGeom>
        </p:spPr>
      </p:pic>
      <p:pic>
        <p:nvPicPr>
          <p:cNvPr id="2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E0BBBC9C-DE83-B0C6-9364-FD2D62754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3" r="17551"/>
          <a:stretch/>
        </p:blipFill>
        <p:spPr>
          <a:xfrm>
            <a:off x="728851" y="7254924"/>
            <a:ext cx="1129926" cy="962848"/>
          </a:xfrm>
          <a:prstGeom prst="rect">
            <a:avLst/>
          </a:prstGeom>
        </p:spPr>
      </p:pic>
      <p:pic>
        <p:nvPicPr>
          <p:cNvPr id="24" name="Picture 23" descr="A close-up of a graph&#10;&#10;Description automatically generated">
            <a:extLst>
              <a:ext uri="{FF2B5EF4-FFF2-40B4-BE49-F238E27FC236}">
                <a16:creationId xmlns:a16="http://schemas.microsoft.com/office/drawing/2014/main" id="{0EB05976-98AE-87A4-38C7-10AA71FD3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23" r="17551"/>
          <a:stretch/>
        </p:blipFill>
        <p:spPr>
          <a:xfrm>
            <a:off x="728851" y="7254924"/>
            <a:ext cx="1129926" cy="962848"/>
          </a:xfrm>
          <a:prstGeom prst="rect">
            <a:avLst/>
          </a:prstGeom>
        </p:spPr>
      </p:pic>
      <p:pic>
        <p:nvPicPr>
          <p:cNvPr id="26" name="Picture 25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87F0A415-FB91-2C83-74FF-C1D06390C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952" y="7265101"/>
            <a:ext cx="145470" cy="1454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B52790-0AEE-A413-AF9C-C6D220B39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679" y="7264401"/>
            <a:ext cx="145470" cy="146170"/>
          </a:xfrm>
          <a:prstGeom prst="rect">
            <a:avLst/>
          </a:prstGeom>
        </p:spPr>
      </p:pic>
      <p:pic>
        <p:nvPicPr>
          <p:cNvPr id="29" name="Picture 28" descr="A diagram of a map&#10;&#10;Description automatically generated">
            <a:extLst>
              <a:ext uri="{FF2B5EF4-FFF2-40B4-BE49-F238E27FC236}">
                <a16:creationId xmlns:a16="http://schemas.microsoft.com/office/drawing/2014/main" id="{AFCF53C2-F226-7FD0-23CC-CCF118045D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787" t="7524" r="8135" b="10126"/>
          <a:stretch/>
        </p:blipFill>
        <p:spPr>
          <a:xfrm>
            <a:off x="2406482" y="7254924"/>
            <a:ext cx="1136259" cy="907386"/>
          </a:xfrm>
          <a:prstGeom prst="rect">
            <a:avLst/>
          </a:prstGeom>
        </p:spPr>
      </p:pic>
      <p:pic>
        <p:nvPicPr>
          <p:cNvPr id="30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DE75C591-4B3C-68A5-D523-486B10933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113" y="8345154"/>
            <a:ext cx="1117761" cy="886421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098706D-A8F3-81C3-9454-67C4325F9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293580"/>
              </p:ext>
            </p:extLst>
          </p:nvPr>
        </p:nvGraphicFramePr>
        <p:xfrm>
          <a:off x="553176" y="831717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0494B37C-22D7-1B5D-1D74-22CAE2A1F148}"/>
              </a:ext>
            </a:extLst>
          </p:cNvPr>
          <p:cNvSpPr/>
          <p:nvPr/>
        </p:nvSpPr>
        <p:spPr>
          <a:xfrm>
            <a:off x="219402" y="709341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5F82252-63B4-BFFD-A483-B91201A1F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092382" y="211237"/>
            <a:ext cx="3752642" cy="21077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1E5D058-B9F2-710E-49BD-6B8DAA296E93}"/>
              </a:ext>
            </a:extLst>
          </p:cNvPr>
          <p:cNvSpPr/>
          <p:nvPr/>
        </p:nvSpPr>
        <p:spPr>
          <a:xfrm>
            <a:off x="-4230678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36837035-CA83-121C-6381-310ADAD1DF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81933" y="4473133"/>
            <a:ext cx="2499448" cy="222173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DEB5B7A-0F33-8365-BB74-475A32695C02}"/>
              </a:ext>
            </a:extLst>
          </p:cNvPr>
          <p:cNvSpPr/>
          <p:nvPr/>
        </p:nvSpPr>
        <p:spPr>
          <a:xfrm>
            <a:off x="1244063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49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08B2F115-C43A-8922-204B-0952D141E6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0842" y="1948712"/>
            <a:ext cx="2200040" cy="145341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E685129D-44BD-97B7-F2B8-FED00E9F6B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09257" y="3048846"/>
            <a:ext cx="1145583" cy="2133929"/>
          </a:xfrm>
          <a:prstGeom prst="rect">
            <a:avLst/>
          </a:prstGeom>
        </p:spPr>
      </p:pic>
      <p:pic>
        <p:nvPicPr>
          <p:cNvPr id="53" name="Picture 52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EE57DC37-580C-F3D4-736C-331886D239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3725" y="3367276"/>
            <a:ext cx="1190558" cy="1367874"/>
          </a:xfrm>
          <a:prstGeom prst="rect">
            <a:avLst/>
          </a:prstGeom>
        </p:spPr>
      </p:pic>
      <p:sp>
        <p:nvSpPr>
          <p:cNvPr id="54" name="Hexagon 53">
            <a:extLst>
              <a:ext uri="{FF2B5EF4-FFF2-40B4-BE49-F238E27FC236}">
                <a16:creationId xmlns:a16="http://schemas.microsoft.com/office/drawing/2014/main" id="{C2E6BF96-B1D5-D760-D209-BDE271FF415C}"/>
              </a:ext>
            </a:extLst>
          </p:cNvPr>
          <p:cNvSpPr/>
          <p:nvPr/>
        </p:nvSpPr>
        <p:spPr>
          <a:xfrm>
            <a:off x="4971918" y="3778152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A89065A-A146-4B4D-295B-E2F9238EC8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5307" y="2851936"/>
            <a:ext cx="706587" cy="3361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5722B6F-EA4A-747D-1A79-985CC385302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265" y="2900376"/>
            <a:ext cx="157218" cy="215881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7AF7622-F351-3F77-22ED-5E480064DAEF}"/>
              </a:ext>
            </a:extLst>
          </p:cNvPr>
          <p:cNvCxnSpPr>
            <a:cxnSpLocks/>
            <a:stCxn id="64" idx="3"/>
            <a:endCxn id="55" idx="1"/>
          </p:cNvCxnSpPr>
          <p:nvPr/>
        </p:nvCxnSpPr>
        <p:spPr>
          <a:xfrm rot="10800000" flipH="1">
            <a:off x="4973109" y="302000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black triangle with a cross&#10;&#10;Description automatically generated">
            <a:extLst>
              <a:ext uri="{FF2B5EF4-FFF2-40B4-BE49-F238E27FC236}">
                <a16:creationId xmlns:a16="http://schemas.microsoft.com/office/drawing/2014/main" id="{6EE8A6C7-B50C-40E6-DCFB-07472734F8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5297394" y="3917152"/>
            <a:ext cx="237836" cy="3742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6CE7944-B1B8-31FB-5C20-3F36F5B581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5907675" y="2554495"/>
            <a:ext cx="299755" cy="2364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A468C9-7F44-836E-00FC-F5B95D4921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55584" y="3949719"/>
            <a:ext cx="216743" cy="297617"/>
          </a:xfrm>
          <a:prstGeom prst="rect">
            <a:avLst/>
          </a:prstGeom>
        </p:spPr>
      </p:pic>
      <p:sp>
        <p:nvSpPr>
          <p:cNvPr id="64" name="Hexagon 63">
            <a:extLst>
              <a:ext uri="{FF2B5EF4-FFF2-40B4-BE49-F238E27FC236}">
                <a16:creationId xmlns:a16="http://schemas.microsoft.com/office/drawing/2014/main" id="{DFB73F8C-BF93-FDBD-4BF9-ACC9007B4D33}"/>
              </a:ext>
            </a:extLst>
          </p:cNvPr>
          <p:cNvSpPr/>
          <p:nvPr/>
        </p:nvSpPr>
        <p:spPr>
          <a:xfrm>
            <a:off x="4973109" y="3778151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774C3387-93A0-52BF-28A2-1F03C9EAF5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4069971" y="3031562"/>
            <a:ext cx="1145583" cy="213392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AD9B93D-71A3-818F-34FE-E8A6291C9709}"/>
              </a:ext>
            </a:extLst>
          </p:cNvPr>
          <p:cNvCxnSpPr>
            <a:cxnSpLocks/>
          </p:cNvCxnSpPr>
          <p:nvPr/>
        </p:nvCxnSpPr>
        <p:spPr>
          <a:xfrm rot="19491567">
            <a:off x="4366248" y="406879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E265D8A-E741-86C5-0763-D2F1B932CB30}"/>
              </a:ext>
            </a:extLst>
          </p:cNvPr>
          <p:cNvCxnSpPr>
            <a:cxnSpLocks/>
          </p:cNvCxnSpPr>
          <p:nvPr/>
        </p:nvCxnSpPr>
        <p:spPr>
          <a:xfrm rot="19491567">
            <a:off x="4403974" y="416899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52CDAE8-D62E-4773-02C9-C6E35C6B0439}"/>
              </a:ext>
            </a:extLst>
          </p:cNvPr>
          <p:cNvCxnSpPr>
            <a:cxnSpLocks/>
          </p:cNvCxnSpPr>
          <p:nvPr/>
        </p:nvCxnSpPr>
        <p:spPr>
          <a:xfrm flipV="1">
            <a:off x="4339916" y="385849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2457F53-477A-CED7-3B6E-22A1726EE370}"/>
              </a:ext>
            </a:extLst>
          </p:cNvPr>
          <p:cNvSpPr/>
          <p:nvPr/>
        </p:nvSpPr>
        <p:spPr>
          <a:xfrm rot="20558644">
            <a:off x="4354843" y="38902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965D651-0934-5D14-97F8-AC9810FACA0F}"/>
              </a:ext>
            </a:extLst>
          </p:cNvPr>
          <p:cNvSpPr/>
          <p:nvPr/>
        </p:nvSpPr>
        <p:spPr>
          <a:xfrm rot="20488534">
            <a:off x="4429517" y="386433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FF1BF36-F7DA-8322-F18C-15AB91BD3396}"/>
              </a:ext>
            </a:extLst>
          </p:cNvPr>
          <p:cNvSpPr/>
          <p:nvPr/>
        </p:nvSpPr>
        <p:spPr>
          <a:xfrm rot="20256072">
            <a:off x="4506859" y="384011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FECC59C-7FCF-44A9-E600-AEA95B0D0340}"/>
              </a:ext>
            </a:extLst>
          </p:cNvPr>
          <p:cNvSpPr/>
          <p:nvPr/>
        </p:nvSpPr>
        <p:spPr>
          <a:xfrm rot="14815550">
            <a:off x="4394448" y="409715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764669E-1FF1-6801-1029-124C4710B7F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103847">
            <a:off x="4196124" y="3821359"/>
            <a:ext cx="100921" cy="32799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FA5D3AF-F215-4603-B9F7-9B206536C3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9563503">
            <a:off x="4607882" y="3695849"/>
            <a:ext cx="96095" cy="3123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FC17CDB-6E66-E9A1-7884-D52B057B8D3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8508410">
            <a:off x="3880364" y="3715379"/>
            <a:ext cx="303356" cy="239331"/>
          </a:xfrm>
          <a:prstGeom prst="rect">
            <a:avLst/>
          </a:prstGeom>
        </p:spPr>
      </p:pic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372D17E-855E-B1B5-7FDE-B495DDA559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6231" y="2691760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297FAFD3-EEE6-5960-4603-EFF5142F9C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19914" y="2168498"/>
            <a:ext cx="1397797" cy="67134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8F16CCE-6C3F-9F26-2DC5-EC77CE142BD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87042" y="-2426037"/>
            <a:ext cx="3789069" cy="214217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9986F88D-23FA-5309-1510-FD0406BA1DFF}"/>
              </a:ext>
            </a:extLst>
          </p:cNvPr>
          <p:cNvSpPr/>
          <p:nvPr/>
        </p:nvSpPr>
        <p:spPr>
          <a:xfrm>
            <a:off x="7990556" y="-250972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69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map&#10;&#10;Description automatically generated">
            <a:extLst>
              <a:ext uri="{FF2B5EF4-FFF2-40B4-BE49-F238E27FC236}">
                <a16:creationId xmlns:a16="http://schemas.microsoft.com/office/drawing/2014/main" id="{9C247062-17B9-F8B0-E814-A4359A44B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8" t="7922" r="20996" b="9319"/>
          <a:stretch/>
        </p:blipFill>
        <p:spPr>
          <a:xfrm>
            <a:off x="1147984" y="2463799"/>
            <a:ext cx="2649316" cy="2498725"/>
          </a:xfrm>
          <a:prstGeom prst="rect">
            <a:avLst/>
          </a:prstGeom>
        </p:spPr>
      </p:pic>
      <p:pic>
        <p:nvPicPr>
          <p:cNvPr id="7" name="Picture 6" descr="A diagram of a map of the moon&#10;&#10;Description automatically generated">
            <a:extLst>
              <a:ext uri="{FF2B5EF4-FFF2-40B4-BE49-F238E27FC236}">
                <a16:creationId xmlns:a16="http://schemas.microsoft.com/office/drawing/2014/main" id="{BB134F83-BA30-E746-CDA3-3FAF5E173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05" t="7923" r="21286" b="9320"/>
          <a:stretch/>
        </p:blipFill>
        <p:spPr>
          <a:xfrm>
            <a:off x="4532533" y="2463799"/>
            <a:ext cx="2649317" cy="24987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73411D-FD95-644C-E09D-06C65880C47F}"/>
              </a:ext>
            </a:extLst>
          </p:cNvPr>
          <p:cNvSpPr/>
          <p:nvPr/>
        </p:nvSpPr>
        <p:spPr>
          <a:xfrm>
            <a:off x="190404" y="4769091"/>
            <a:ext cx="95758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ED6C2-A3B3-676B-B354-1C97DC616B42}"/>
              </a:ext>
            </a:extLst>
          </p:cNvPr>
          <p:cNvSpPr/>
          <p:nvPr/>
        </p:nvSpPr>
        <p:spPr>
          <a:xfrm>
            <a:off x="3884728" y="4769091"/>
            <a:ext cx="95758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4EBF15-ED2F-D70D-7EE6-5627357EB352}"/>
              </a:ext>
            </a:extLst>
          </p:cNvPr>
          <p:cNvSpPr/>
          <p:nvPr/>
        </p:nvSpPr>
        <p:spPr>
          <a:xfrm>
            <a:off x="7785004" y="4781791"/>
            <a:ext cx="90678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B302F6-D97A-ABF0-ADCD-27627FA99E8F}"/>
              </a:ext>
            </a:extLst>
          </p:cNvPr>
          <p:cNvSpPr/>
          <p:nvPr/>
        </p:nvSpPr>
        <p:spPr>
          <a:xfrm>
            <a:off x="473211" y="5090242"/>
            <a:ext cx="957580" cy="13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E2B779-D8FC-E3A2-58E5-D24E2F56BC79}"/>
              </a:ext>
            </a:extLst>
          </p:cNvPr>
          <p:cNvSpPr/>
          <p:nvPr/>
        </p:nvSpPr>
        <p:spPr>
          <a:xfrm>
            <a:off x="4275189" y="5077542"/>
            <a:ext cx="957580" cy="13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4FB62-9FF8-9CAB-99EC-2C254B0A3DEA}"/>
              </a:ext>
            </a:extLst>
          </p:cNvPr>
          <p:cNvSpPr/>
          <p:nvPr/>
        </p:nvSpPr>
        <p:spPr>
          <a:xfrm>
            <a:off x="8137483" y="5077542"/>
            <a:ext cx="957580" cy="13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 descr="A colorful circular object with lines and dots&#10;&#10;Description automatically generated">
            <a:extLst>
              <a:ext uri="{FF2B5EF4-FFF2-40B4-BE49-F238E27FC236}">
                <a16:creationId xmlns:a16="http://schemas.microsoft.com/office/drawing/2014/main" id="{11D91A27-C5FB-6766-FE54-ADB70794C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64" t="7524" b="8327"/>
          <a:stretch/>
        </p:blipFill>
        <p:spPr>
          <a:xfrm>
            <a:off x="8181975" y="2486025"/>
            <a:ext cx="3475700" cy="25407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4188F3-3BE2-9306-C7EE-21664CBE83A7}"/>
              </a:ext>
            </a:extLst>
          </p:cNvPr>
          <p:cNvSpPr txBox="1"/>
          <p:nvPr/>
        </p:nvSpPr>
        <p:spPr>
          <a:xfrm>
            <a:off x="2118146" y="1908016"/>
            <a:ext cx="79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D930C8-2E28-EBD1-1EDE-055755A966F8}"/>
              </a:ext>
            </a:extLst>
          </p:cNvPr>
          <p:cNvSpPr txBox="1"/>
          <p:nvPr/>
        </p:nvSpPr>
        <p:spPr>
          <a:xfrm>
            <a:off x="5541815" y="1909048"/>
            <a:ext cx="697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Fast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B6C012-B118-993C-380A-9D56E2D76DBD}"/>
              </a:ext>
            </a:extLst>
          </p:cNvPr>
          <p:cNvSpPr txBox="1"/>
          <p:nvPr/>
        </p:nvSpPr>
        <p:spPr>
          <a:xfrm>
            <a:off x="8990675" y="1908016"/>
            <a:ext cx="100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Thumb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4A000E0-8D1E-3148-84BD-E5FE0403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98321"/>
            <a:ext cx="11130280" cy="756370"/>
          </a:xfrm>
        </p:spPr>
        <p:txBody>
          <a:bodyPr/>
          <a:lstStyle/>
          <a:p>
            <a:r>
              <a:rPr lang="en-GB" sz="4000" u="sng" dirty="0"/>
              <a:t>Topographies</a:t>
            </a:r>
            <a:r>
              <a:rPr lang="en-GB" sz="4000" dirty="0"/>
              <a:t> 	</a:t>
            </a:r>
            <a:r>
              <a:rPr lang="en-GB" sz="2800" dirty="0"/>
              <a:t>beta (13-30 Hz) - planning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C5832-A8ED-6E4A-EE63-050CD041345B}"/>
              </a:ext>
            </a:extLst>
          </p:cNvPr>
          <p:cNvSpPr txBox="1"/>
          <p:nvPr/>
        </p:nvSpPr>
        <p:spPr>
          <a:xfrm>
            <a:off x="502920" y="6051238"/>
            <a:ext cx="46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ERD occurs over contralateral motor cortex</a:t>
            </a:r>
          </a:p>
        </p:txBody>
      </p:sp>
    </p:spTree>
    <p:extLst>
      <p:ext uri="{BB962C8B-B14F-4D97-AF65-F5344CB8AC3E}">
        <p14:creationId xmlns:p14="http://schemas.microsoft.com/office/powerpoint/2010/main" val="100983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397E53A2-ABC9-C836-99F1-40F9B6FF2C4C}"/>
              </a:ext>
            </a:extLst>
          </p:cNvPr>
          <p:cNvSpPr/>
          <p:nvPr/>
        </p:nvSpPr>
        <p:spPr>
          <a:xfrm>
            <a:off x="4478430" y="1397659"/>
            <a:ext cx="4004734" cy="1717590"/>
          </a:xfrm>
          <a:prstGeom prst="snip2DiagRect">
            <a:avLst/>
          </a:prstGeom>
          <a:solidFill>
            <a:srgbClr val="10486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Predictors of behaviour:</a:t>
            </a:r>
          </a:p>
          <a:p>
            <a:r>
              <a:rPr lang="en-GB" dirty="0"/>
              <a:t>- Which frequency band …</a:t>
            </a:r>
          </a:p>
          <a:p>
            <a:r>
              <a:rPr lang="en-GB" dirty="0"/>
              <a:t>- at what time during preparation …</a:t>
            </a:r>
          </a:p>
          <a:p>
            <a:r>
              <a:rPr lang="en-GB" dirty="0"/>
              <a:t>- predicts RT and sequence timing?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172225-20B2-7282-A43B-4063FEFF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76445"/>
              </p:ext>
            </p:extLst>
          </p:nvPr>
        </p:nvGraphicFramePr>
        <p:xfrm>
          <a:off x="6480797" y="3742751"/>
          <a:ext cx="4890465" cy="2021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93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242497">
                <a:tc gridSpan="5"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timingAccuracy</a:t>
                      </a:r>
                      <a:r>
                        <a:rPr lang="en-GB" sz="1600" dirty="0"/>
                        <a:t>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345371">
                <a:tc>
                  <a:txBody>
                    <a:bodyPr/>
                    <a:lstStyle/>
                    <a:p>
                      <a:r>
                        <a:rPr lang="en-GB" sz="16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0.121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0.010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0.037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&lt;.001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0.040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0.027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&lt;.001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0.030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0.004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0.029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7D75EF-9CBF-3678-8B31-6C35FF22B7B1}"/>
              </a:ext>
            </a:extLst>
          </p:cNvPr>
          <p:cNvGraphicFramePr>
            <a:graphicFrameLocks noGrp="1"/>
          </p:cNvGraphicFramePr>
          <p:nvPr/>
        </p:nvGraphicFramePr>
        <p:xfrm>
          <a:off x="502920" y="3742751"/>
          <a:ext cx="5868558" cy="2024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93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347858">
                <a:tc>
                  <a:txBody>
                    <a:bodyPr/>
                    <a:lstStyle/>
                    <a:p>
                      <a:r>
                        <a:rPr lang="en-GB" sz="1600" dirty="0"/>
                        <a:t>power 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lowBeta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highBeta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25" name="Title 5">
            <a:extLst>
              <a:ext uri="{FF2B5EF4-FFF2-40B4-BE49-F238E27FC236}">
                <a16:creationId xmlns:a16="http://schemas.microsoft.com/office/drawing/2014/main" id="{7169270B-40D5-8DE3-3339-454D2778E21C}"/>
              </a:ext>
            </a:extLst>
          </p:cNvPr>
          <p:cNvSpPr txBox="1">
            <a:spLocks/>
          </p:cNvSpPr>
          <p:nvPr/>
        </p:nvSpPr>
        <p:spPr>
          <a:xfrm>
            <a:off x="502920" y="437429"/>
            <a:ext cx="6929132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u="sng" dirty="0"/>
              <a:t>Linear mixed models (LMMs)</a:t>
            </a:r>
          </a:p>
        </p:txBody>
      </p:sp>
      <p:pic>
        <p:nvPicPr>
          <p:cNvPr id="8" name="Picture 7" descr="A diagram of a sensor position plot&#10;&#10;Description automatically generated">
            <a:extLst>
              <a:ext uri="{FF2B5EF4-FFF2-40B4-BE49-F238E27FC236}">
                <a16:creationId xmlns:a16="http://schemas.microsoft.com/office/drawing/2014/main" id="{7EBD20EC-DED3-0B99-3DB9-48989FAB0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1" t="7064" r="16233" b="9819"/>
          <a:stretch/>
        </p:blipFill>
        <p:spPr>
          <a:xfrm>
            <a:off x="1565830" y="2246104"/>
            <a:ext cx="1133474" cy="1114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13216-AA87-F1DC-989F-8BB6BAC6D72D}"/>
              </a:ext>
            </a:extLst>
          </p:cNvPr>
          <p:cNvSpPr txBox="1"/>
          <p:nvPr/>
        </p:nvSpPr>
        <p:spPr>
          <a:xfrm>
            <a:off x="473685" y="6208475"/>
            <a:ext cx="5944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power between 0.4 - 1.1s is most predictive of behaviour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F8CA7-B97D-AEE3-2253-00C4890D8095}"/>
              </a:ext>
            </a:extLst>
          </p:cNvPr>
          <p:cNvSpPr txBox="1"/>
          <p:nvPr/>
        </p:nvSpPr>
        <p:spPr>
          <a:xfrm>
            <a:off x="10492303" y="3429000"/>
            <a:ext cx="87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p-values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69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397E53A2-ABC9-C836-99F1-40F9B6FF2C4C}"/>
              </a:ext>
            </a:extLst>
          </p:cNvPr>
          <p:cNvSpPr/>
          <p:nvPr/>
        </p:nvSpPr>
        <p:spPr>
          <a:xfrm>
            <a:off x="4478430" y="1397659"/>
            <a:ext cx="4004734" cy="1717590"/>
          </a:xfrm>
          <a:prstGeom prst="snip2DiagRect">
            <a:avLst/>
          </a:prstGeom>
          <a:solidFill>
            <a:srgbClr val="10486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Predictors of behaviour:</a:t>
            </a:r>
          </a:p>
          <a:p>
            <a:r>
              <a:rPr lang="en-GB" dirty="0"/>
              <a:t>- Which frequency band …</a:t>
            </a:r>
          </a:p>
          <a:p>
            <a:r>
              <a:rPr lang="en-GB" dirty="0"/>
              <a:t>- at what time during preparation …</a:t>
            </a:r>
          </a:p>
          <a:p>
            <a:r>
              <a:rPr lang="en-GB" dirty="0"/>
              <a:t>- predicts RT and sequence timing?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172225-20B2-7282-A43B-4063FEFF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6878"/>
              </p:ext>
            </p:extLst>
          </p:nvPr>
        </p:nvGraphicFramePr>
        <p:xfrm>
          <a:off x="6480797" y="3742751"/>
          <a:ext cx="4890465" cy="2357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93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242497">
                <a:tc gridSpan="5"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timingAccuracy</a:t>
                      </a:r>
                      <a:r>
                        <a:rPr lang="en-GB" sz="1600" dirty="0"/>
                        <a:t>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345371">
                <a:tc>
                  <a:txBody>
                    <a:bodyPr/>
                    <a:lstStyle/>
                    <a:p>
                      <a:r>
                        <a:rPr lang="en-GB" sz="16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0.121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0.010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0.037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&lt;.001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0.040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&lt;.001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0.030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0.029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0.027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0.129</a:t>
                      </a:r>
                    </a:p>
                  </a:txBody>
                  <a:tcPr>
                    <a:solidFill>
                      <a:srgbClr val="E7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0.137</a:t>
                      </a:r>
                    </a:p>
                  </a:txBody>
                  <a:tcPr>
                    <a:solidFill>
                      <a:srgbClr val="E7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0.271</a:t>
                      </a:r>
                    </a:p>
                  </a:txBody>
                  <a:tcPr>
                    <a:solidFill>
                      <a:srgbClr val="E7EC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0.239</a:t>
                      </a:r>
                    </a:p>
                  </a:txBody>
                  <a:tcPr>
                    <a:solidFill>
                      <a:srgbClr val="E7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797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7D75EF-9CBF-3678-8B31-6C35FF22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513204"/>
              </p:ext>
            </p:extLst>
          </p:nvPr>
        </p:nvGraphicFramePr>
        <p:xfrm>
          <a:off x="502920" y="3742751"/>
          <a:ext cx="5868558" cy="2359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93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978093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347858">
                <a:tc>
                  <a:txBody>
                    <a:bodyPr/>
                    <a:lstStyle/>
                    <a:p>
                      <a:r>
                        <a:rPr lang="en-GB" sz="1600" dirty="0"/>
                        <a:t>power 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lowBeta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highBeta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 err="1"/>
                        <a:t>maxERD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0.047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0.594</a:t>
                      </a:r>
                    </a:p>
                  </a:txBody>
                  <a:tcPr>
                    <a:solidFill>
                      <a:srgbClr val="E7EC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27051"/>
                  </a:ext>
                </a:extLst>
              </a:tr>
            </a:tbl>
          </a:graphicData>
        </a:graphic>
      </p:graphicFrame>
      <p:sp>
        <p:nvSpPr>
          <p:cNvPr id="25" name="Title 5">
            <a:extLst>
              <a:ext uri="{FF2B5EF4-FFF2-40B4-BE49-F238E27FC236}">
                <a16:creationId xmlns:a16="http://schemas.microsoft.com/office/drawing/2014/main" id="{7169270B-40D5-8DE3-3339-454D2778E21C}"/>
              </a:ext>
            </a:extLst>
          </p:cNvPr>
          <p:cNvSpPr txBox="1">
            <a:spLocks/>
          </p:cNvSpPr>
          <p:nvPr/>
        </p:nvSpPr>
        <p:spPr>
          <a:xfrm>
            <a:off x="502920" y="437429"/>
            <a:ext cx="6929132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u="sng" dirty="0"/>
              <a:t>Linear mixed models (LMMs)</a:t>
            </a:r>
          </a:p>
        </p:txBody>
      </p:sp>
      <p:pic>
        <p:nvPicPr>
          <p:cNvPr id="8" name="Picture 7" descr="A diagram of a sensor position plot&#10;&#10;Description automatically generated">
            <a:extLst>
              <a:ext uri="{FF2B5EF4-FFF2-40B4-BE49-F238E27FC236}">
                <a16:creationId xmlns:a16="http://schemas.microsoft.com/office/drawing/2014/main" id="{7EBD20EC-DED3-0B99-3DB9-48989FAB0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1" t="7064" r="16233" b="9819"/>
          <a:stretch/>
        </p:blipFill>
        <p:spPr>
          <a:xfrm>
            <a:off x="1565830" y="2246104"/>
            <a:ext cx="1133474" cy="1114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84268-CB5B-3593-031A-3F887E0ED277}"/>
              </a:ext>
            </a:extLst>
          </p:cNvPr>
          <p:cNvSpPr txBox="1"/>
          <p:nvPr/>
        </p:nvSpPr>
        <p:spPr>
          <a:xfrm>
            <a:off x="10492303" y="2648754"/>
            <a:ext cx="87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p-values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BBA17-095F-A143-0D28-FBB5B713755F}"/>
              </a:ext>
            </a:extLst>
          </p:cNvPr>
          <p:cNvSpPr txBox="1"/>
          <p:nvPr/>
        </p:nvSpPr>
        <p:spPr>
          <a:xfrm>
            <a:off x="473685" y="6208475"/>
            <a:ext cx="771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 inter-subject variability in narrow frequency band that shows maximal ERD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4007C7-885A-1433-85EC-CD179275A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631880"/>
              </p:ext>
            </p:extLst>
          </p:nvPr>
        </p:nvGraphicFramePr>
        <p:xfrm>
          <a:off x="10393169" y="3015602"/>
          <a:ext cx="978093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93">
                  <a:extLst>
                    <a:ext uri="{9D8B030D-6E8A-4147-A177-3AD203B41FA5}">
                      <a16:colId xmlns:a16="http://schemas.microsoft.com/office/drawing/2014/main" val="1135423225"/>
                    </a:ext>
                  </a:extLst>
                </a:gridCol>
              </a:tblGrid>
              <a:tr h="313495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neg </a:t>
                      </a:r>
                      <a:r>
                        <a:rPr lang="en-GB" sz="1600" b="0" dirty="0" err="1">
                          <a:solidFill>
                            <a:schemeClr val="tx1"/>
                          </a:solidFill>
                        </a:rPr>
                        <a:t>corr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38999"/>
                  </a:ext>
                </a:extLst>
              </a:tr>
              <a:tr h="313495">
                <a:tc>
                  <a:txBody>
                    <a:bodyPr/>
                    <a:lstStyle/>
                    <a:p>
                      <a:r>
                        <a:rPr lang="en-GB" sz="1600" dirty="0" err="1"/>
                        <a:t>pos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corr</a:t>
                      </a:r>
                      <a:endParaRPr lang="en-GB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037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97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35AA5A35-88DA-5CCB-3F89-3C59CD6D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28" y="2083615"/>
            <a:ext cx="3943509" cy="3052276"/>
          </a:xfrm>
          <a:prstGeom prst="rect">
            <a:avLst/>
          </a:prstGeom>
        </p:spPr>
      </p:pic>
      <p:pic>
        <p:nvPicPr>
          <p:cNvPr id="8" name="Picture 7" descr="A graph of blue bubbles&#10;&#10;Description automatically generated with medium confidence">
            <a:extLst>
              <a:ext uri="{FF2B5EF4-FFF2-40B4-BE49-F238E27FC236}">
                <a16:creationId xmlns:a16="http://schemas.microsoft.com/office/drawing/2014/main" id="{66ECCC04-13ED-0343-D6D2-7E7AFB09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623" y="2083615"/>
            <a:ext cx="3943509" cy="3052276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7169270B-40D5-8DE3-3339-454D2778E21C}"/>
              </a:ext>
            </a:extLst>
          </p:cNvPr>
          <p:cNvSpPr txBox="1">
            <a:spLocks/>
          </p:cNvSpPr>
          <p:nvPr/>
        </p:nvSpPr>
        <p:spPr>
          <a:xfrm>
            <a:off x="502920" y="437429"/>
            <a:ext cx="5499046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u="sng" dirty="0"/>
              <a:t>Inter-subject variability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67C26-AC1A-6416-7E9F-CAC36A7E88D6}"/>
              </a:ext>
            </a:extLst>
          </p:cNvPr>
          <p:cNvSpPr txBox="1"/>
          <p:nvPr/>
        </p:nvSpPr>
        <p:spPr>
          <a:xfrm>
            <a:off x="3120483" y="1415349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/>
              <a:t>Subject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02D76-14F5-B972-6D86-1CAB5684236A}"/>
              </a:ext>
            </a:extLst>
          </p:cNvPr>
          <p:cNvSpPr txBox="1"/>
          <p:nvPr/>
        </p:nvSpPr>
        <p:spPr>
          <a:xfrm>
            <a:off x="7737498" y="1415350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/>
              <a:t>Subject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93912-8701-ACDC-B7D9-58D360D34EF5}"/>
              </a:ext>
            </a:extLst>
          </p:cNvPr>
          <p:cNvSpPr txBox="1"/>
          <p:nvPr/>
        </p:nvSpPr>
        <p:spPr>
          <a:xfrm>
            <a:off x="4772336" y="5332404"/>
            <a:ext cx="2647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Power [relative change]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9D051-AB37-5881-2930-1DEFFDF3D187}"/>
              </a:ext>
            </a:extLst>
          </p:cNvPr>
          <p:cNvSpPr txBox="1"/>
          <p:nvPr/>
        </p:nvSpPr>
        <p:spPr>
          <a:xfrm rot="16200000">
            <a:off x="749057" y="3228945"/>
            <a:ext cx="103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RT [</a:t>
            </a:r>
            <a:r>
              <a:rPr lang="en-GB" sz="2000" dirty="0" err="1"/>
              <a:t>ms</a:t>
            </a:r>
            <a:r>
              <a:rPr lang="en-GB" sz="2000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2EC44-186F-1C97-C1FC-00F769D5243D}"/>
              </a:ext>
            </a:extLst>
          </p:cNvPr>
          <p:cNvSpPr txBox="1"/>
          <p:nvPr/>
        </p:nvSpPr>
        <p:spPr>
          <a:xfrm>
            <a:off x="4517221" y="2083615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 = 0.009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455A5-8C17-6BC2-B85A-260F848C699B}"/>
              </a:ext>
            </a:extLst>
          </p:cNvPr>
          <p:cNvSpPr txBox="1"/>
          <p:nvPr/>
        </p:nvSpPr>
        <p:spPr>
          <a:xfrm>
            <a:off x="9210593" y="2083615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 = 0.033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DD49A0-879B-B2BE-A1F2-FEF4734B292D}"/>
              </a:ext>
            </a:extLst>
          </p:cNvPr>
          <p:cNvSpPr txBox="1"/>
          <p:nvPr/>
        </p:nvSpPr>
        <p:spPr>
          <a:xfrm>
            <a:off x="473685" y="6208475"/>
            <a:ext cx="685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Different subjects show reversed relationships between power and RT</a:t>
            </a:r>
          </a:p>
        </p:txBody>
      </p:sp>
    </p:spTree>
    <p:extLst>
      <p:ext uri="{BB962C8B-B14F-4D97-AF65-F5344CB8AC3E}">
        <p14:creationId xmlns:p14="http://schemas.microsoft.com/office/powerpoint/2010/main" val="239048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</p:cNvCxnSpPr>
          <p:nvPr/>
        </p:nvCxnSpPr>
        <p:spPr>
          <a:xfrm rot="10800000" flipH="1">
            <a:off x="8987993" y="-1036595"/>
            <a:ext cx="1585011" cy="2483823"/>
          </a:xfrm>
          <a:prstGeom prst="bentConnector3">
            <a:avLst>
              <a:gd name="adj1" fmla="val -14423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72199" y="2233738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7093953" y="2255069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25651" y="6060305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7130001" y="6040585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78DF7-587F-70D2-EA9E-2A5A7FAD90B3}"/>
              </a:ext>
            </a:extLst>
          </p:cNvPr>
          <p:cNvSpPr txBox="1"/>
          <p:nvPr/>
        </p:nvSpPr>
        <p:spPr>
          <a:xfrm>
            <a:off x="3153686" y="968408"/>
            <a:ext cx="162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err="1"/>
              <a:t>cqEEG</a:t>
            </a:r>
            <a:endParaRPr lang="en-GB" sz="2400"/>
          </a:p>
        </p:txBody>
      </p:sp>
      <p:pic>
        <p:nvPicPr>
          <p:cNvPr id="74" name="Picture 73" descr="A close-up of a screen&#10;&#10;Description automatically generated">
            <a:extLst>
              <a:ext uri="{FF2B5EF4-FFF2-40B4-BE49-F238E27FC236}">
                <a16:creationId xmlns:a16="http://schemas.microsoft.com/office/drawing/2014/main" id="{11A81A89-4493-AB66-8913-B357CAF50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3"/>
          <a:stretch/>
        </p:blipFill>
        <p:spPr>
          <a:xfrm>
            <a:off x="787586" y="2577924"/>
            <a:ext cx="2867800" cy="2014854"/>
          </a:xfrm>
          <a:prstGeom prst="rect">
            <a:avLst/>
          </a:prstGeom>
        </p:spPr>
      </p:pic>
      <p:pic>
        <p:nvPicPr>
          <p:cNvPr id="76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74E5E41A-442E-AF26-1744-2FAF5422A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3" r="17551"/>
          <a:stretch/>
        </p:blipFill>
        <p:spPr>
          <a:xfrm>
            <a:off x="806252" y="2577924"/>
            <a:ext cx="2364481" cy="2014854"/>
          </a:xfrm>
          <a:prstGeom prst="rect">
            <a:avLst/>
          </a:prstGeom>
        </p:spPr>
      </p:pic>
      <p:pic>
        <p:nvPicPr>
          <p:cNvPr id="77" name="Picture 76" descr="A close-up of a graph&#10;&#10;Description automatically generated">
            <a:extLst>
              <a:ext uri="{FF2B5EF4-FFF2-40B4-BE49-F238E27FC236}">
                <a16:creationId xmlns:a16="http://schemas.microsoft.com/office/drawing/2014/main" id="{C081E3F0-C2F1-663D-D8C8-450D2ABAD0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23" r="17551"/>
          <a:stretch/>
        </p:blipFill>
        <p:spPr>
          <a:xfrm>
            <a:off x="806252" y="2577924"/>
            <a:ext cx="2364481" cy="2014854"/>
          </a:xfrm>
          <a:prstGeom prst="rect">
            <a:avLst/>
          </a:prstGeom>
        </p:spPr>
      </p:pic>
      <p:pic>
        <p:nvPicPr>
          <p:cNvPr id="79" name="Picture 78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08F41DC9-855A-C29E-3B06-29EE8B123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405" y="2601603"/>
            <a:ext cx="304410" cy="30441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6800015-F221-82AE-716E-68B910712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1686" y="2601603"/>
            <a:ext cx="304410" cy="305874"/>
          </a:xfrm>
          <a:prstGeom prst="rect">
            <a:avLst/>
          </a:prstGeom>
        </p:spPr>
      </p:pic>
      <p:pic>
        <p:nvPicPr>
          <p:cNvPr id="90" name="Picture 89" descr="A diagram of a map&#10;&#10;Description automatically generated">
            <a:extLst>
              <a:ext uri="{FF2B5EF4-FFF2-40B4-BE49-F238E27FC236}">
                <a16:creationId xmlns:a16="http://schemas.microsoft.com/office/drawing/2014/main" id="{97F9E381-74A4-19E1-C4C1-766D102649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787" t="7524" r="8135" b="10126"/>
          <a:stretch/>
        </p:blipFill>
        <p:spPr>
          <a:xfrm>
            <a:off x="4639991" y="2506019"/>
            <a:ext cx="2377733" cy="1898794"/>
          </a:xfrm>
          <a:prstGeom prst="rect">
            <a:avLst/>
          </a:prstGeom>
        </p:spPr>
      </p:pic>
      <p:graphicFrame>
        <p:nvGraphicFramePr>
          <p:cNvPr id="91" name="Content Placeholder 1">
            <a:extLst>
              <a:ext uri="{FF2B5EF4-FFF2-40B4-BE49-F238E27FC236}">
                <a16:creationId xmlns:a16="http://schemas.microsoft.com/office/drawing/2014/main" id="{43E65204-72E2-EC92-1BE8-98098269CF03}"/>
              </a:ext>
            </a:extLst>
          </p:cNvPr>
          <p:cNvGraphicFramePr>
            <a:graphicFrameLocks/>
          </p:cNvGraphicFramePr>
          <p:nvPr/>
        </p:nvGraphicFramePr>
        <p:xfrm>
          <a:off x="904232" y="4800665"/>
          <a:ext cx="2719056" cy="1603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51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416156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377921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453176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263666">
                <a:tc>
                  <a:txBody>
                    <a:bodyPr/>
                    <a:lstStyle/>
                    <a:p>
                      <a:r>
                        <a:rPr lang="en-GB" sz="8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8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324013">
                <a:tc>
                  <a:txBody>
                    <a:bodyPr/>
                    <a:lstStyle/>
                    <a:p>
                      <a:r>
                        <a:rPr lang="en-GB" sz="800"/>
                        <a:t>Power</a:t>
                      </a:r>
                    </a:p>
                    <a:p>
                      <a:r>
                        <a:rPr lang="en-GB" sz="800"/>
                        <a:t>[</a:t>
                      </a:r>
                      <a:r>
                        <a:rPr lang="en-GB" sz="800" err="1"/>
                        <a:t>ms</a:t>
                      </a:r>
                      <a:r>
                        <a:rPr lang="en-GB" sz="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0 -</a:t>
                      </a:r>
                    </a:p>
                    <a:p>
                      <a:r>
                        <a:rPr lang="en-GB" sz="80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0 -</a:t>
                      </a:r>
                    </a:p>
                    <a:p>
                      <a:r>
                        <a:rPr lang="en-GB" sz="8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400 -700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800 -1100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1200 -1500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/>
                        <a:t>* [+]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 err="1"/>
                        <a:t>lowBeta</a:t>
                      </a: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**[-]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 err="1"/>
                        <a:t>highBeta</a:t>
                      </a:r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251255">
                <a:tc>
                  <a:txBody>
                    <a:bodyPr/>
                    <a:lstStyle/>
                    <a:p>
                      <a:r>
                        <a:rPr lang="en-GB" sz="8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/>
                        <a:t>**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pic>
        <p:nvPicPr>
          <p:cNvPr id="3" name="Picture 2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25ABC033-EAF0-08B3-798D-523899F76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8610" y="194910"/>
            <a:ext cx="2301390" cy="2644148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738A5F54-0003-7744-5430-CAD849B7B6B1}"/>
              </a:ext>
            </a:extLst>
          </p:cNvPr>
          <p:cNvSpPr/>
          <p:nvPr/>
        </p:nvSpPr>
        <p:spPr>
          <a:xfrm>
            <a:off x="8987995" y="1024543"/>
            <a:ext cx="1070406" cy="848830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FAEB6-F5CD-1F54-A971-0249D961CF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9105" y="1189446"/>
            <a:ext cx="400561" cy="550023"/>
          </a:xfrm>
          <a:prstGeom prst="rect">
            <a:avLst/>
          </a:prstGeom>
        </p:spPr>
      </p:pic>
      <p:pic>
        <p:nvPicPr>
          <p:cNvPr id="7" name="Picture 6" descr="A black triangle with a cross&#10;&#10;Description automatically generated">
            <a:extLst>
              <a:ext uri="{FF2B5EF4-FFF2-40B4-BE49-F238E27FC236}">
                <a16:creationId xmlns:a16="http://schemas.microsoft.com/office/drawing/2014/main" id="{2CBFB5EC-B20F-5737-F3FF-F0EB868F81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9542364" y="1203977"/>
            <a:ext cx="331077" cy="520960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B4153482-9939-213E-4652-230B6F4D3455}"/>
              </a:ext>
            </a:extLst>
          </p:cNvPr>
          <p:cNvSpPr/>
          <p:nvPr/>
        </p:nvSpPr>
        <p:spPr>
          <a:xfrm>
            <a:off x="8987994" y="1021081"/>
            <a:ext cx="1070406" cy="852292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37E30C49-2BD8-324A-23F9-B3D9C3D108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2"/>
          <a:stretch>
            <a:fillRect/>
          </a:stretch>
        </p:blipFill>
        <p:spPr>
          <a:xfrm>
            <a:off x="11951734" y="-3570680"/>
            <a:ext cx="5269228" cy="3481026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34980C8-80AD-8723-0662-BEF2533B0E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86776" y="-1166233"/>
            <a:ext cx="2743740" cy="51108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8DE37E-1F4A-17A3-C0B4-0FA62CA74A73}"/>
              </a:ext>
            </a:extLst>
          </p:cNvPr>
          <p:cNvCxnSpPr>
            <a:cxnSpLocks/>
          </p:cNvCxnSpPr>
          <p:nvPr/>
        </p:nvCxnSpPr>
        <p:spPr>
          <a:xfrm>
            <a:off x="14056756" y="968408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F4E6B3-C0C6-2999-3EE5-4ED4905372A0}"/>
              </a:ext>
            </a:extLst>
          </p:cNvPr>
          <p:cNvCxnSpPr>
            <a:cxnSpLocks/>
          </p:cNvCxnSpPr>
          <p:nvPr/>
        </p:nvCxnSpPr>
        <p:spPr>
          <a:xfrm>
            <a:off x="13997432" y="106895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B69BA9-E4B3-61BF-6A63-EFF9B47AB2B7}"/>
              </a:ext>
            </a:extLst>
          </p:cNvPr>
          <p:cNvCxnSpPr>
            <a:cxnSpLocks/>
            <a:stCxn id="48" idx="1"/>
            <a:endCxn id="50" idx="3"/>
          </p:cNvCxnSpPr>
          <p:nvPr/>
        </p:nvCxnSpPr>
        <p:spPr>
          <a:xfrm>
            <a:off x="14127104" y="780063"/>
            <a:ext cx="325250" cy="25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B7DB246-DE86-E3CE-AE02-55D3ED0DCB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73005" y="-1439139"/>
            <a:ext cx="1692318" cy="8050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7B282B-155E-3BA7-E1DC-C8D78E37F9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17109935" y="-1210192"/>
            <a:ext cx="906959" cy="7155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8B3AE52-5CC3-1713-9BE2-43730309E8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5293518" y="892446"/>
            <a:ext cx="831004" cy="655616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B568A56-FD39-17DD-47B0-79E0C9A51F02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16036828" y="-852422"/>
            <a:ext cx="1884357" cy="2072676"/>
          </a:xfrm>
          <a:prstGeom prst="bentConnector3">
            <a:avLst>
              <a:gd name="adj1" fmla="val -17211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07C3053-CCF9-C9EE-F600-2D4FD80B8BDA}"/>
              </a:ext>
            </a:extLst>
          </p:cNvPr>
          <p:cNvSpPr/>
          <p:nvPr/>
        </p:nvSpPr>
        <p:spPr>
          <a:xfrm rot="764505">
            <a:off x="14125576" y="684279"/>
            <a:ext cx="124124" cy="2189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450A2F-71C2-70DA-E62A-2125766B6F40}"/>
              </a:ext>
            </a:extLst>
          </p:cNvPr>
          <p:cNvSpPr/>
          <p:nvPr/>
        </p:nvSpPr>
        <p:spPr>
          <a:xfrm rot="764505">
            <a:off x="14226528" y="684279"/>
            <a:ext cx="124124" cy="218944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F655138-FDE7-77C3-8105-82B3FDD51673}"/>
              </a:ext>
            </a:extLst>
          </p:cNvPr>
          <p:cNvSpPr/>
          <p:nvPr/>
        </p:nvSpPr>
        <p:spPr>
          <a:xfrm rot="764505">
            <a:off x="14329758" y="681996"/>
            <a:ext cx="124124" cy="2189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B19D897-7183-3D86-73A4-F68F655D9724}"/>
              </a:ext>
            </a:extLst>
          </p:cNvPr>
          <p:cNvSpPr/>
          <p:nvPr/>
        </p:nvSpPr>
        <p:spPr>
          <a:xfrm rot="16923983">
            <a:off x="14063545" y="843898"/>
            <a:ext cx="461683" cy="325151"/>
          </a:xfrm>
          <a:prstGeom prst="round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EA5FCCA-E34B-93A7-8214-A537B63988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64198">
            <a:off x="13653896" y="291121"/>
            <a:ext cx="263133" cy="85517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4B7F9DE-93E1-5ABA-F873-318068550E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1237772">
            <a:off x="14814273" y="520785"/>
            <a:ext cx="263133" cy="85517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EFF88D-33A7-DE4A-8456-F6873C4FEB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88567" y="-3040629"/>
            <a:ext cx="3347808" cy="1607907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01CFE41F-DF16-5F6B-3660-5273D8AD7D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31486" y="7416225"/>
            <a:ext cx="2499448" cy="222173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A3FE8FA-4083-B1D2-1EBC-4918B2285BCE}"/>
              </a:ext>
            </a:extLst>
          </p:cNvPr>
          <p:cNvSpPr/>
          <p:nvPr/>
        </p:nvSpPr>
        <p:spPr>
          <a:xfrm>
            <a:off x="13390191" y="739998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9E5A4B4-51EE-6044-DBB8-C188690E08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4227385" y="-2823921"/>
            <a:ext cx="3752642" cy="210773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531053B-3545-ECED-2B3E-D6804D873B87}"/>
              </a:ext>
            </a:extLst>
          </p:cNvPr>
          <p:cNvSpPr/>
          <p:nvPr/>
        </p:nvSpPr>
        <p:spPr>
          <a:xfrm>
            <a:off x="-4365681" y="-287750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54F17C-280B-FD18-03A6-EAC38AB2B3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08046" y="-1251235"/>
            <a:ext cx="335272" cy="460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9C87D-A14D-E56B-6AFC-2A34279C267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267362" y="-6001575"/>
            <a:ext cx="3789069" cy="2142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F9BB2D5-7DB7-BAAD-D0CD-C69CC9670AAD}"/>
              </a:ext>
            </a:extLst>
          </p:cNvPr>
          <p:cNvSpPr/>
          <p:nvPr/>
        </p:nvSpPr>
        <p:spPr>
          <a:xfrm>
            <a:off x="18170876" y="-608526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13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675471E8-B74E-33F7-67A2-EBCED5734CB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2051" y="4592778"/>
            <a:ext cx="2339025" cy="18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0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EEA16D-C99D-4165-87D8-AA6F34770F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7684935-A67D-DBD1-EEE4-76B393B88EF0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" name="Picture 5" descr="A close-up of a screen&#10;&#10;Description automatically generated">
            <a:extLst>
              <a:ext uri="{FF2B5EF4-FFF2-40B4-BE49-F238E27FC236}">
                <a16:creationId xmlns:a16="http://schemas.microsoft.com/office/drawing/2014/main" id="{C495E70E-1C17-D533-5B44-7D9AC7478A4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7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A63A5A55-064D-D668-B2C1-750B470A0A9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E48AACE7-32A0-BED2-7728-CDD7A7437E1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16" name="Picture 15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0C03956A-0836-5A14-6582-65C4EE33DC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9D33D5-4D92-CE5D-2592-45F8900D0D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31" name="Picture 30" descr="A diagram of a map&#10;&#10;Description automatically generated">
            <a:extLst>
              <a:ext uri="{FF2B5EF4-FFF2-40B4-BE49-F238E27FC236}">
                <a16:creationId xmlns:a16="http://schemas.microsoft.com/office/drawing/2014/main" id="{465BC2C0-6913-E034-EA10-D4EA38BFD3D7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32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BD103F54-72EF-C01F-74CD-3D5C690D73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92AF03E-D059-ADA9-BE8C-6DEB0C718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693903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B809534E-5AE6-0B08-2718-E631690BA130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61909" y="4388252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3792675" y="441701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43482" y="6273951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3774248" y="6298397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14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75325" y="1811969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40" y="2912103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250" y="3342932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4201443" y="3753808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6453379" y="38553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6394055" y="395591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6513639" y="3711634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790" y="2715193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748" y="2763633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4202634" y="2883266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26919" y="3892808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84264" y="2733887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60929" y="389198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7271280" y="2883265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6513001" y="36536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6613953" y="365361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6717183" y="3651332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6443851" y="390007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6349012" y="3549161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6788676" y="3592333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6252" y="2051466"/>
            <a:ext cx="1397797" cy="671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109" y="3925375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4202634" y="3753807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61173" y="11018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3791939" y="13895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42746" y="199588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3773512" y="2020334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790949E-8AFB-7FBC-5A17-71EF87B460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07799B04-1B34-38E3-5C7B-ACDA02C7ECA4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" name="Picture 5" descr="A close-up of a screen&#10;&#10;Description automatically generated">
            <a:extLst>
              <a:ext uri="{FF2B5EF4-FFF2-40B4-BE49-F238E27FC236}">
                <a16:creationId xmlns:a16="http://schemas.microsoft.com/office/drawing/2014/main" id="{10426108-885D-1C60-C9E7-518A37800F2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7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1DE63328-A6B0-8D5B-70C4-E89845301B5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64687BDD-5F69-3968-B2E8-8DD831D3792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11" name="Picture 10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5792FB98-BF17-E26D-C603-95D5D242B0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15B645-7EE1-ECD7-803C-0145398CF8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14" name="Picture 13" descr="A diagram of a map&#10;&#10;Description automatically generated">
            <a:extLst>
              <a:ext uri="{FF2B5EF4-FFF2-40B4-BE49-F238E27FC236}">
                <a16:creationId xmlns:a16="http://schemas.microsoft.com/office/drawing/2014/main" id="{9EA6B507-15DD-F58F-2DD6-F3B3AD95479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15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25D03854-3C5B-B065-8D29-601672E9C4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AEA37C9-62CD-ADA2-E789-6EA2CFB0F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693903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758FB755-8F0B-EB9C-46CE-49A80FD2F0F3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9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1762AD84-A889-BE3B-CB17-CD0902E5B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791935" y="2161607"/>
            <a:ext cx="2200040" cy="1453419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31E548-3CAD-3EBF-3907-90E4F0BF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70350" y="3261741"/>
            <a:ext cx="1145583" cy="2133929"/>
          </a:xfrm>
          <a:prstGeom prst="rect">
            <a:avLst/>
          </a:prstGeom>
        </p:spPr>
      </p:pic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9860" y="3692570"/>
            <a:ext cx="1190558" cy="1367874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12618053" y="4103446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107C8C-D9C9-88F7-98C5-02F496B55BA8}"/>
              </a:ext>
            </a:extLst>
          </p:cNvPr>
          <p:cNvCxnSpPr>
            <a:cxnSpLocks/>
          </p:cNvCxnSpPr>
          <p:nvPr/>
        </p:nvCxnSpPr>
        <p:spPr>
          <a:xfrm>
            <a:off x="14869989" y="4205005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87A07BD-6C99-C1AF-6E36-83DBA33D66B2}"/>
              </a:ext>
            </a:extLst>
          </p:cNvPr>
          <p:cNvCxnSpPr>
            <a:cxnSpLocks/>
          </p:cNvCxnSpPr>
          <p:nvPr/>
        </p:nvCxnSpPr>
        <p:spPr>
          <a:xfrm>
            <a:off x="14810665" y="4305554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DB1E22-7A24-1BE3-AD38-CD5A82726170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>
            <a:off x="14930249" y="4061272"/>
            <a:ext cx="254731" cy="91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8C131-9E50-0824-15E7-1DC5F987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6400" y="3064831"/>
            <a:ext cx="706587" cy="336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5730F2-D7FA-99BA-DB6C-5556C57F7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9358" y="3113271"/>
            <a:ext cx="157218" cy="215881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rot="10800000" flipH="1">
            <a:off x="12619244" y="3232904"/>
            <a:ext cx="497156" cy="1172385"/>
          </a:xfrm>
          <a:prstGeom prst="bentConnector3">
            <a:avLst>
              <a:gd name="adj1" fmla="val -45982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943529" y="4242446"/>
            <a:ext cx="237836" cy="374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F49180-0C73-18AD-B57B-E6E9938A4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5900874" y="3083525"/>
            <a:ext cx="378679" cy="2987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FE4B78-20C6-5EF5-E5A6-F169678EF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377539" y="4241620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941F8C2-4020-EF6A-89EC-7BF8C25ACC75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15687890" y="3232903"/>
            <a:ext cx="551702" cy="1145586"/>
          </a:xfrm>
          <a:prstGeom prst="bentConnector3">
            <a:avLst>
              <a:gd name="adj1" fmla="val -48679"/>
            </a:avLst>
          </a:prstGeom>
          <a:ln w="19050">
            <a:solidFill>
              <a:srgbClr val="00BBC3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98C5536-4726-BADF-ADA0-7B89A701160D}"/>
              </a:ext>
            </a:extLst>
          </p:cNvPr>
          <p:cNvSpPr/>
          <p:nvPr/>
        </p:nvSpPr>
        <p:spPr>
          <a:xfrm rot="764505">
            <a:off x="14929611" y="4003253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67A81B-1F53-07BA-4416-0953F52B4288}"/>
              </a:ext>
            </a:extLst>
          </p:cNvPr>
          <p:cNvSpPr/>
          <p:nvPr/>
        </p:nvSpPr>
        <p:spPr>
          <a:xfrm rot="764505">
            <a:off x="15030563" y="4003253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CCCA4A-3A91-5F92-DBA6-404DD5BAEFEA}"/>
              </a:ext>
            </a:extLst>
          </p:cNvPr>
          <p:cNvSpPr/>
          <p:nvPr/>
        </p:nvSpPr>
        <p:spPr>
          <a:xfrm rot="764505">
            <a:off x="15133793" y="400097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8E93AF4-7EB9-27E3-7A5B-5B1881D1737E}"/>
              </a:ext>
            </a:extLst>
          </p:cNvPr>
          <p:cNvSpPr/>
          <p:nvPr/>
        </p:nvSpPr>
        <p:spPr>
          <a:xfrm rot="16923983">
            <a:off x="14860461" y="424971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F95CE-8A4D-749E-68FF-18EB6964E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4198">
            <a:off x="14765622" y="3898799"/>
            <a:ext cx="109865" cy="35706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E35CD55-F904-0A35-C954-5F573A18F2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237772">
            <a:off x="15205286" y="3941971"/>
            <a:ext cx="109865" cy="357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54121-0208-E2EB-A06D-160191EA8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82862" y="2401104"/>
            <a:ext cx="1397797" cy="6713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1719" y="4275013"/>
            <a:ext cx="216743" cy="297617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12619244" y="4103445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E79E0B37-F8A8-704A-ACF7-77D6EDB2C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/>
          <a:stretch/>
        </p:blipFill>
        <p:spPr>
          <a:xfrm>
            <a:off x="-3495602" y="7487838"/>
            <a:ext cx="1338867" cy="940659"/>
          </a:xfrm>
          <a:prstGeom prst="rect">
            <a:avLst/>
          </a:prstGeom>
        </p:spPr>
      </p:pic>
      <p:pic>
        <p:nvPicPr>
          <p:cNvPr id="3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59E6BE-5F40-6F9D-45D9-52A3420129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3" name="Picture 32" descr="A close-up of a graph&#10;&#10;Description automatically generated">
            <a:extLst>
              <a:ext uri="{FF2B5EF4-FFF2-40B4-BE49-F238E27FC236}">
                <a16:creationId xmlns:a16="http://schemas.microsoft.com/office/drawing/2014/main" id="{04310FC5-C043-6A3F-9238-5D5D862B74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323" r="17551"/>
          <a:stretch/>
        </p:blipFill>
        <p:spPr>
          <a:xfrm>
            <a:off x="-3476936" y="7487839"/>
            <a:ext cx="1103887" cy="940660"/>
          </a:xfrm>
          <a:prstGeom prst="rect">
            <a:avLst/>
          </a:prstGeom>
        </p:spPr>
      </p:pic>
      <p:pic>
        <p:nvPicPr>
          <p:cNvPr id="34" name="Picture 3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39D7D73D-AFCC-2EA0-8183-C0BB923C05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223843" y="7497050"/>
            <a:ext cx="142118" cy="1421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7C941D-419A-611B-B9A0-D4E555D6ED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941109" y="7497050"/>
            <a:ext cx="142118" cy="142801"/>
          </a:xfrm>
          <a:prstGeom prst="rect">
            <a:avLst/>
          </a:prstGeom>
        </p:spPr>
      </p:pic>
      <p:pic>
        <p:nvPicPr>
          <p:cNvPr id="37" name="Picture 36" descr="A diagram of a map&#10;&#10;Description automatically generated">
            <a:extLst>
              <a:ext uri="{FF2B5EF4-FFF2-40B4-BE49-F238E27FC236}">
                <a16:creationId xmlns:a16="http://schemas.microsoft.com/office/drawing/2014/main" id="{E9AC8BBF-D770-8186-1008-0BDC1FD8699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787" t="7524" r="8135" b="10126"/>
          <a:stretch/>
        </p:blipFill>
        <p:spPr>
          <a:xfrm>
            <a:off x="-1381814" y="7461475"/>
            <a:ext cx="1110073" cy="886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06E806-61ED-AC23-57B7-C98523F955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455405" y="8502649"/>
            <a:ext cx="1257254" cy="942940"/>
          </a:xfrm>
          <a:prstGeom prst="rect">
            <a:avLst/>
          </a:prstGeom>
        </p:spPr>
      </p:pic>
      <p:graphicFrame>
        <p:nvGraphicFramePr>
          <p:cNvPr id="39" name="Content Placeholder 1">
            <a:extLst>
              <a:ext uri="{FF2B5EF4-FFF2-40B4-BE49-F238E27FC236}">
                <a16:creationId xmlns:a16="http://schemas.microsoft.com/office/drawing/2014/main" id="{584C3AAD-6127-C9AB-0129-6DCAB9C2BF46}"/>
              </a:ext>
            </a:extLst>
          </p:cNvPr>
          <p:cNvGraphicFramePr>
            <a:graphicFrameLocks/>
          </p:cNvGraphicFramePr>
          <p:nvPr/>
        </p:nvGraphicFramePr>
        <p:xfrm>
          <a:off x="-3466427" y="8616429"/>
          <a:ext cx="1334872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48">
                  <a:extLst>
                    <a:ext uri="{9D8B030D-6E8A-4147-A177-3AD203B41FA5}">
                      <a16:colId xmlns:a16="http://schemas.microsoft.com/office/drawing/2014/main" val="12061721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37128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0509772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720738618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105942145"/>
                    </a:ext>
                  </a:extLst>
                </a:gridCol>
                <a:gridCol w="216188">
                  <a:extLst>
                    <a:ext uri="{9D8B030D-6E8A-4147-A177-3AD203B41FA5}">
                      <a16:colId xmlns:a16="http://schemas.microsoft.com/office/drawing/2014/main" val="337669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LMM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200"/>
                        <a:t>RT ~ 1 + power + (1|subject)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Pow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 err="1"/>
                        <a:t>lowB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47841"/>
                  </a:ext>
                </a:extLst>
              </a:tr>
              <a:tr h="118957">
                <a:tc>
                  <a:txBody>
                    <a:bodyPr/>
                    <a:lstStyle/>
                    <a:p>
                      <a:r>
                        <a:rPr lang="en-GB" sz="200" err="1"/>
                        <a:t>highB</a:t>
                      </a:r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62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2929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-3762640" y="730677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12A17C-7A97-73A3-7843-9C4AA3908981}"/>
              </a:ext>
            </a:extLst>
          </p:cNvPr>
          <p:cNvSpPr txBox="1"/>
          <p:nvPr/>
        </p:nvSpPr>
        <p:spPr>
          <a:xfrm>
            <a:off x="-2451966" y="8105334"/>
            <a:ext cx="136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err="1"/>
              <a:t>cqEEG</a:t>
            </a:r>
            <a:endParaRPr lang="en-GB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18053" y="7237085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11876758" y="722084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722" y="411190"/>
            <a:ext cx="7935126" cy="445689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EE2EF2-D010-105F-4EC6-98469898B95A}"/>
              </a:ext>
            </a:extLst>
          </p:cNvPr>
          <p:cNvSpPr/>
          <p:nvPr/>
        </p:nvSpPr>
        <p:spPr>
          <a:xfrm>
            <a:off x="215311" y="243824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1892C3F-D33E-BDE9-496D-EDEBA4ABDCDA}"/>
              </a:ext>
            </a:extLst>
          </p:cNvPr>
          <p:cNvSpPr/>
          <p:nvPr/>
        </p:nvSpPr>
        <p:spPr>
          <a:xfrm rot="5400000">
            <a:off x="7137065" y="265155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7CAFFE-2007-0679-B095-10F8EBA75EAB}"/>
              </a:ext>
            </a:extLst>
          </p:cNvPr>
          <p:cNvSpPr/>
          <p:nvPr/>
        </p:nvSpPr>
        <p:spPr>
          <a:xfrm rot="16200000">
            <a:off x="168763" y="4070391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5D79609-797E-0E6B-4CBE-AF2F84907B52}"/>
              </a:ext>
            </a:extLst>
          </p:cNvPr>
          <p:cNvSpPr/>
          <p:nvPr/>
        </p:nvSpPr>
        <p:spPr>
          <a:xfrm rot="10800000">
            <a:off x="7173113" y="405067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07D660-6C59-083F-ED1D-9166FF5E2D89}"/>
              </a:ext>
            </a:extLst>
          </p:cNvPr>
          <p:cNvSpPr txBox="1"/>
          <p:nvPr/>
        </p:nvSpPr>
        <p:spPr>
          <a:xfrm>
            <a:off x="2890541" y="5317989"/>
            <a:ext cx="2203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software</a:t>
            </a:r>
            <a:endParaRPr lang="en-GB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A4CF5-4BE3-C9CD-15DC-171C07EB601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14539" y="-2427535"/>
            <a:ext cx="3789069" cy="21421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3A9823-30E8-F523-DEA5-3792780913D3}"/>
              </a:ext>
            </a:extLst>
          </p:cNvPr>
          <p:cNvSpPr/>
          <p:nvPr/>
        </p:nvSpPr>
        <p:spPr>
          <a:xfrm>
            <a:off x="12618053" y="-251122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390" y="-169"/>
            <a:ext cx="12210390" cy="685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9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470785" y="0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881174" y="214310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6060283" y="1144022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4701862" y="2557463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438114" y="2794613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6465636" y="285027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7427170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6465636" y="285027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7367467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1452905" y="2315302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6" y="1453879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98" y="3467827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114" y="5501531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7238634" y="4871615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7238634" y="4871615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6349176" y="4870989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8128092" y="486137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8128092" y="486137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F15443-29FD-1AFE-E920-DA75BE982F87}"/>
              </a:ext>
            </a:extLst>
          </p:cNvPr>
          <p:cNvSpPr/>
          <p:nvPr/>
        </p:nvSpPr>
        <p:spPr>
          <a:xfrm>
            <a:off x="-989513" y="-42131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C17911-2EAC-C89F-3E86-8ACA42092095}"/>
              </a:ext>
            </a:extLst>
          </p:cNvPr>
          <p:cNvSpPr/>
          <p:nvPr/>
        </p:nvSpPr>
        <p:spPr>
          <a:xfrm rot="16200000">
            <a:off x="-1091872" y="4633941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8A077F7-9E68-EC5C-5175-1A84EF6544AE}"/>
              </a:ext>
            </a:extLst>
          </p:cNvPr>
          <p:cNvSpPr/>
          <p:nvPr/>
        </p:nvSpPr>
        <p:spPr>
          <a:xfrm rot="10800000">
            <a:off x="4130493" y="703694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7DA29D-64EA-5845-8B11-BB5DEAE599E1}"/>
              </a:ext>
            </a:extLst>
          </p:cNvPr>
          <p:cNvSpPr/>
          <p:nvPr/>
        </p:nvSpPr>
        <p:spPr>
          <a:xfrm rot="5400000">
            <a:off x="3884312" y="-59472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0FEC500-25C1-29AF-ACFD-0D83A04405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7"/>
          <a:stretch/>
        </p:blipFill>
        <p:spPr>
          <a:xfrm>
            <a:off x="4509117" y="-5447294"/>
            <a:ext cx="7963137" cy="47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40312"/>
      </p:ext>
    </p:extLst>
  </p:cSld>
  <p:clrMapOvr>
    <a:masterClrMapping/>
  </p:clrMapOvr>
  <p:transition spd="med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BAF4B963-E6AF-27A7-9BBE-37B5D133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42" y="1948712"/>
            <a:ext cx="2200040" cy="1453419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134F72E-CDED-3954-1A78-E6A973E77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5E8DEBE-FE8D-7114-76F3-6E65C2B9FC4D}"/>
              </a:ext>
            </a:extLst>
          </p:cNvPr>
          <p:cNvSpPr/>
          <p:nvPr/>
        </p:nvSpPr>
        <p:spPr>
          <a:xfrm>
            <a:off x="-1407942" y="-748183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3CF0EA7-54C6-0829-5FF8-EE177601903C}"/>
              </a:ext>
            </a:extLst>
          </p:cNvPr>
          <p:cNvSpPr/>
          <p:nvPr/>
        </p:nvSpPr>
        <p:spPr>
          <a:xfrm rot="16200000">
            <a:off x="-1376486" y="7091955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AC37FDC-A027-9F9E-BA90-A33167B7D50E}"/>
              </a:ext>
            </a:extLst>
          </p:cNvPr>
          <p:cNvSpPr/>
          <p:nvPr/>
        </p:nvSpPr>
        <p:spPr>
          <a:xfrm rot="5400000">
            <a:off x="12609915" y="-740569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ED4497F-A67F-F0F4-670B-828D415565D6}"/>
              </a:ext>
            </a:extLst>
          </p:cNvPr>
          <p:cNvSpPr/>
          <p:nvPr/>
        </p:nvSpPr>
        <p:spPr>
          <a:xfrm rot="10800000">
            <a:off x="12627540" y="7073632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67BD3D91-A07B-A6E3-6C2B-FAA8B2098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9257" y="3048846"/>
            <a:ext cx="1145583" cy="2133929"/>
          </a:xfrm>
          <a:prstGeom prst="rect">
            <a:avLst/>
          </a:prstGeom>
        </p:spPr>
      </p:pic>
      <p:pic>
        <p:nvPicPr>
          <p:cNvPr id="56" name="Picture 55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EC92AC67-2B82-DABA-3960-54B4F4130B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3725" y="3367276"/>
            <a:ext cx="1190558" cy="1367874"/>
          </a:xfrm>
          <a:prstGeom prst="rect">
            <a:avLst/>
          </a:prstGeom>
        </p:spPr>
      </p:pic>
      <p:sp>
        <p:nvSpPr>
          <p:cNvPr id="60" name="Hexagon 59">
            <a:extLst>
              <a:ext uri="{FF2B5EF4-FFF2-40B4-BE49-F238E27FC236}">
                <a16:creationId xmlns:a16="http://schemas.microsoft.com/office/drawing/2014/main" id="{5C5DAF13-D169-E159-566F-5809231F8BAF}"/>
              </a:ext>
            </a:extLst>
          </p:cNvPr>
          <p:cNvSpPr/>
          <p:nvPr/>
        </p:nvSpPr>
        <p:spPr>
          <a:xfrm>
            <a:off x="4971918" y="3778152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0B99A09-4FD9-A22B-B229-B974F65408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307" y="2851936"/>
            <a:ext cx="706587" cy="3361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2906B6B-E354-7915-806B-5D8BFA4B3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265" y="2900376"/>
            <a:ext cx="157218" cy="215881"/>
          </a:xfrm>
          <a:prstGeom prst="rect">
            <a:avLst/>
          </a:prstGeom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2FD813E-E9BD-622F-6478-68A731B27F9F}"/>
              </a:ext>
            </a:extLst>
          </p:cNvPr>
          <p:cNvCxnSpPr>
            <a:cxnSpLocks/>
            <a:stCxn id="76" idx="3"/>
            <a:endCxn id="61" idx="1"/>
          </p:cNvCxnSpPr>
          <p:nvPr/>
        </p:nvCxnSpPr>
        <p:spPr>
          <a:xfrm rot="10800000" flipH="1">
            <a:off x="4973109" y="302000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black triangle with a cross&#10;&#10;Description automatically generated">
            <a:extLst>
              <a:ext uri="{FF2B5EF4-FFF2-40B4-BE49-F238E27FC236}">
                <a16:creationId xmlns:a16="http://schemas.microsoft.com/office/drawing/2014/main" id="{AD372002-A58F-3748-0F68-D18DC5145F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297394" y="3917152"/>
            <a:ext cx="237836" cy="3742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CB51E96-5651-EA9C-3C2D-D66ED249C0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5907675" y="2554495"/>
            <a:ext cx="299755" cy="23649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0E69B3D-242E-A32A-0A78-92705816C9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5584" y="3949719"/>
            <a:ext cx="216743" cy="297617"/>
          </a:xfrm>
          <a:prstGeom prst="rect">
            <a:avLst/>
          </a:prstGeom>
        </p:spPr>
      </p:pic>
      <p:sp>
        <p:nvSpPr>
          <p:cNvPr id="76" name="Hexagon 75">
            <a:extLst>
              <a:ext uri="{FF2B5EF4-FFF2-40B4-BE49-F238E27FC236}">
                <a16:creationId xmlns:a16="http://schemas.microsoft.com/office/drawing/2014/main" id="{A765AB90-FDF7-F7D2-FB61-AE1108999C83}"/>
              </a:ext>
            </a:extLst>
          </p:cNvPr>
          <p:cNvSpPr/>
          <p:nvPr/>
        </p:nvSpPr>
        <p:spPr>
          <a:xfrm>
            <a:off x="4973109" y="3778151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8619C07F-6A22-01AC-72F1-49ACA13E28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069971" y="3031562"/>
            <a:ext cx="1145583" cy="2133929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6745115-E9CF-6BD1-9808-BB4FCD784CF5}"/>
              </a:ext>
            </a:extLst>
          </p:cNvPr>
          <p:cNvCxnSpPr>
            <a:cxnSpLocks/>
          </p:cNvCxnSpPr>
          <p:nvPr/>
        </p:nvCxnSpPr>
        <p:spPr>
          <a:xfrm rot="19491567">
            <a:off x="4366248" y="406879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6892464-01B2-9079-78BD-4F9B902461C5}"/>
              </a:ext>
            </a:extLst>
          </p:cNvPr>
          <p:cNvCxnSpPr>
            <a:cxnSpLocks/>
          </p:cNvCxnSpPr>
          <p:nvPr/>
        </p:nvCxnSpPr>
        <p:spPr>
          <a:xfrm rot="19491567">
            <a:off x="4403974" y="416899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3ED1F6-49B6-A8D3-BB2C-9869039E8678}"/>
              </a:ext>
            </a:extLst>
          </p:cNvPr>
          <p:cNvCxnSpPr>
            <a:cxnSpLocks/>
          </p:cNvCxnSpPr>
          <p:nvPr/>
        </p:nvCxnSpPr>
        <p:spPr>
          <a:xfrm flipV="1">
            <a:off x="4339916" y="385849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66EE517-C97F-B07B-9A57-D22181E8A94B}"/>
              </a:ext>
            </a:extLst>
          </p:cNvPr>
          <p:cNvSpPr/>
          <p:nvPr/>
        </p:nvSpPr>
        <p:spPr>
          <a:xfrm rot="20558644">
            <a:off x="4354843" y="38902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6BCDEB0-22B2-C79A-4F60-0A726F18533B}"/>
              </a:ext>
            </a:extLst>
          </p:cNvPr>
          <p:cNvSpPr/>
          <p:nvPr/>
        </p:nvSpPr>
        <p:spPr>
          <a:xfrm rot="20488534">
            <a:off x="4429517" y="386433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63FCF1C-1339-3C02-2794-E68E61CC4C79}"/>
              </a:ext>
            </a:extLst>
          </p:cNvPr>
          <p:cNvSpPr/>
          <p:nvPr/>
        </p:nvSpPr>
        <p:spPr>
          <a:xfrm rot="20256072">
            <a:off x="4506859" y="384011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B9D2015-F17C-6A46-8D5A-4B20441A02E8}"/>
              </a:ext>
            </a:extLst>
          </p:cNvPr>
          <p:cNvSpPr/>
          <p:nvPr/>
        </p:nvSpPr>
        <p:spPr>
          <a:xfrm rot="14815550">
            <a:off x="4394448" y="409715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E02D9D2-9812-0C0A-7990-8E9F625189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103847">
            <a:off x="4196124" y="3821359"/>
            <a:ext cx="100921" cy="32799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C8E7590-C76B-CEC0-B451-232BF10671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563503">
            <a:off x="4607882" y="3695849"/>
            <a:ext cx="96095" cy="31230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A4725A5-AC64-6154-6A63-0ADB40EB6C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508410">
            <a:off x="3880364" y="3715379"/>
            <a:ext cx="303356" cy="23933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899A005-8263-01DB-4005-57FC665715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6231" y="2691760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6FA9B895-56BE-5D48-B2D3-FE7998BAB9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19914" y="2168498"/>
            <a:ext cx="1397797" cy="671343"/>
          </a:xfrm>
          <a:prstGeom prst="rect">
            <a:avLst/>
          </a:prstGeom>
        </p:spPr>
      </p:pic>
      <p:pic>
        <p:nvPicPr>
          <p:cNvPr id="93" name="Picture 92" descr="A close-up of a screen&#10;&#10;Description automatically generated">
            <a:extLst>
              <a:ext uri="{FF2B5EF4-FFF2-40B4-BE49-F238E27FC236}">
                <a16:creationId xmlns:a16="http://schemas.microsoft.com/office/drawing/2014/main" id="{1E4E4D6A-D3BE-B7A2-311F-275514FA83D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94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B0920F4C-8299-4333-24B3-2F1924F7B16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95" name="Picture 94" descr="A close-up of a graph&#10;&#10;Description automatically generated">
            <a:extLst>
              <a:ext uri="{FF2B5EF4-FFF2-40B4-BE49-F238E27FC236}">
                <a16:creationId xmlns:a16="http://schemas.microsoft.com/office/drawing/2014/main" id="{00DBA856-8294-7923-0D53-6053DBC8341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96" name="Picture 95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40454B4D-BE08-8986-2815-F6CC534355B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00B83BD-D5AD-AD2D-0433-5257A7412C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98" name="Picture 97" descr="A diagram of a map&#10;&#10;Description automatically generated">
            <a:extLst>
              <a:ext uri="{FF2B5EF4-FFF2-40B4-BE49-F238E27FC236}">
                <a16:creationId xmlns:a16="http://schemas.microsoft.com/office/drawing/2014/main" id="{5C6DA669-2807-F29D-0520-2FF1F831A18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99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DE76343C-073D-B8D3-788E-6239BB045C8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5731C267-A273-84D8-3FB7-7E74D271D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059637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101" name="Rectangle 100">
            <a:extLst>
              <a:ext uri="{FF2B5EF4-FFF2-40B4-BE49-F238E27FC236}">
                <a16:creationId xmlns:a16="http://schemas.microsoft.com/office/drawing/2014/main" id="{D8395381-E99B-1C52-86CD-44868D2B3836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81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470785" y="0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881174" y="214310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6060283" y="1144022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4701862" y="2557463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438114" y="2794613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6465636" y="285027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7427170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6465636" y="285027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7367467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1452905" y="2315302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6" y="1453879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98" y="3467827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114" y="5501531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7238634" y="4871615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7238634" y="4871615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6349176" y="4870989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8128092" y="486137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8128092" y="486137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598032" y="124576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616836" y="231530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1855070" y="2327631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1844737" y="1226959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5E76816-6FC6-8432-8734-C81D7F32C4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7"/>
          <a:stretch/>
        </p:blipFill>
        <p:spPr>
          <a:xfrm>
            <a:off x="3689442" y="175894"/>
            <a:ext cx="7963137" cy="47631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0FF595-2A7E-B63C-FB6D-C4E48E2EA6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89"/>
          <a:stretch/>
        </p:blipFill>
        <p:spPr>
          <a:xfrm>
            <a:off x="3689442" y="-5391714"/>
            <a:ext cx="8012753" cy="47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470785" y="0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881174" y="214310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6060283" y="1144022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4701862" y="2557463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438114" y="2794613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6465636" y="285027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7427170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6465636" y="285027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7367467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1452905" y="2315302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6" y="1453879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98" y="3467827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114" y="5501531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7238634" y="4871615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7238634" y="4871615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6349176" y="4870989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8128092" y="486137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8128092" y="486137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585287" y="334395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604091" y="441349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1842325" y="442582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1831992" y="332515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1079C-E5A2-48CF-B0CB-B61B95EEF0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89"/>
          <a:stretch/>
        </p:blipFill>
        <p:spPr>
          <a:xfrm>
            <a:off x="3649985" y="170358"/>
            <a:ext cx="8012753" cy="4763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2D7F0-6EC2-B0A5-51E0-7F5346CC16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297"/>
          <a:stretch/>
        </p:blipFill>
        <p:spPr>
          <a:xfrm>
            <a:off x="8505164" y="7626235"/>
            <a:ext cx="7963137" cy="4763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6280-E4B7-EF8E-12B4-BDDFBE2995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889"/>
          <a:stretch/>
        </p:blipFill>
        <p:spPr>
          <a:xfrm>
            <a:off x="3592346" y="-5422240"/>
            <a:ext cx="8351520" cy="496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5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2666652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077041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5256150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3897729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4633981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5661503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6623037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5661503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6563334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648772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3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65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981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6434501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6434501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5545043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7323959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7323959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4394442" y="159574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4421717" y="1065771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5659951" y="1078100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5641147" y="140770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1EE6-701A-768A-727E-DB692182A7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89"/>
          <a:stretch/>
        </p:blipFill>
        <p:spPr>
          <a:xfrm>
            <a:off x="3191707" y="1587082"/>
            <a:ext cx="8351520" cy="4964515"/>
          </a:xfrm>
          <a:prstGeom prst="rect">
            <a:avLst/>
          </a:prstGeom>
        </p:spPr>
      </p:pic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4EE4BF92-21BA-57C8-C43D-A52624C3DA32}"/>
              </a:ext>
            </a:extLst>
          </p:cNvPr>
          <p:cNvSpPr/>
          <p:nvPr/>
        </p:nvSpPr>
        <p:spPr>
          <a:xfrm>
            <a:off x="9707409" y="-2461424"/>
            <a:ext cx="3898582" cy="2169977"/>
          </a:xfrm>
          <a:prstGeom prst="snip2Diag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Lab Streaming Layer</a:t>
            </a:r>
          </a:p>
          <a:p>
            <a:endParaRPr lang="en-GB"/>
          </a:p>
          <a:p>
            <a:r>
              <a:rPr lang="en-GB"/>
              <a:t>stream, receive, synchronise, and record neural, physiological, and behavioural data streams acquired from diverse sensor hardware with millisecond-precision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04FC7-260C-ADC0-83D8-0DFAA3B711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89"/>
          <a:stretch/>
        </p:blipFill>
        <p:spPr>
          <a:xfrm>
            <a:off x="8505164" y="7356069"/>
            <a:ext cx="8012753" cy="47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6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737745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3148134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3327243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968822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705074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732596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694130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732596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634427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280135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6384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4842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074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505594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505594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616136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5395052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5395052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2663318" y="1840489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2682122" y="2910028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3920356" y="292235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3910023" y="182168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BA663205-D5C5-C804-CF05-87A180307B29}"/>
              </a:ext>
            </a:extLst>
          </p:cNvPr>
          <p:cNvSpPr/>
          <p:nvPr/>
        </p:nvSpPr>
        <p:spPr>
          <a:xfrm>
            <a:off x="6971309" y="496634"/>
            <a:ext cx="3898582" cy="2169977"/>
          </a:xfrm>
          <a:prstGeom prst="snip2Diag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Lab Streaming Layer</a:t>
            </a:r>
          </a:p>
          <a:p>
            <a:endParaRPr lang="en-GB"/>
          </a:p>
          <a:p>
            <a:r>
              <a:rPr lang="en-GB"/>
              <a:t>stream, receive, synchronise, and record neural, physiological, and behavioural data streams acquired from diverse sensor hardware with millisecond-precision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BBA4B-B79B-9B59-38C6-A1E7D8903189}"/>
              </a:ext>
            </a:extLst>
          </p:cNvPr>
          <p:cNvSpPr txBox="1"/>
          <p:nvPr/>
        </p:nvSpPr>
        <p:spPr>
          <a:xfrm>
            <a:off x="4694130" y="-2640871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EMG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8C9351-4A5B-7522-6029-4731D0374900}"/>
              </a:ext>
            </a:extLst>
          </p:cNvPr>
          <p:cNvSpPr txBox="1"/>
          <p:nvPr/>
        </p:nvSpPr>
        <p:spPr>
          <a:xfrm>
            <a:off x="6206171" y="-1251644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IMUs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7BF375-E5D7-72E0-1FD8-202FF1EB9710}"/>
              </a:ext>
            </a:extLst>
          </p:cNvPr>
          <p:cNvCxnSpPr>
            <a:cxnSpLocks/>
          </p:cNvCxnSpPr>
          <p:nvPr/>
        </p:nvCxnSpPr>
        <p:spPr>
          <a:xfrm flipH="1">
            <a:off x="4668172" y="-1522889"/>
            <a:ext cx="224101" cy="1023104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339BEA-C445-2D95-8C22-89EFBAE221C3}"/>
              </a:ext>
            </a:extLst>
          </p:cNvPr>
          <p:cNvCxnSpPr>
            <a:cxnSpLocks/>
          </p:cNvCxnSpPr>
          <p:nvPr/>
        </p:nvCxnSpPr>
        <p:spPr>
          <a:xfrm flipH="1">
            <a:off x="5860144" y="-872137"/>
            <a:ext cx="346027" cy="81774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63A1B3B-E543-7D87-AF34-3294CB9BDB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89"/>
          <a:stretch/>
        </p:blipFill>
        <p:spPr>
          <a:xfrm>
            <a:off x="8518233" y="7268307"/>
            <a:ext cx="8351520" cy="496451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C8A2E-B404-8B54-D193-BAB32CCDE0F4}"/>
              </a:ext>
            </a:extLst>
          </p:cNvPr>
          <p:cNvCxnSpPr>
            <a:cxnSpLocks/>
          </p:cNvCxnSpPr>
          <p:nvPr/>
        </p:nvCxnSpPr>
        <p:spPr>
          <a:xfrm flipH="1" flipV="1">
            <a:off x="12773240" y="3215493"/>
            <a:ext cx="1600425" cy="44472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215A8A-120B-C1D0-32C2-2F43F54AC49F}"/>
              </a:ext>
            </a:extLst>
          </p:cNvPr>
          <p:cNvSpPr txBox="1"/>
          <p:nvPr/>
        </p:nvSpPr>
        <p:spPr>
          <a:xfrm>
            <a:off x="15231634" y="273674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025E9-01C1-39E7-0DA2-0039DC46ACB2}"/>
              </a:ext>
            </a:extLst>
          </p:cNvPr>
          <p:cNvSpPr txBox="1"/>
          <p:nvPr/>
        </p:nvSpPr>
        <p:spPr>
          <a:xfrm>
            <a:off x="5435705" y="-3853785"/>
            <a:ext cx="755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54543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737745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3148134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3327243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968822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705074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732596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694130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732596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634427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280135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6384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4842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074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505594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505594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616136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5395052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5395052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BA663205-D5C5-C804-CF05-87A180307B29}"/>
              </a:ext>
            </a:extLst>
          </p:cNvPr>
          <p:cNvSpPr/>
          <p:nvPr/>
        </p:nvSpPr>
        <p:spPr>
          <a:xfrm>
            <a:off x="6971309" y="496634"/>
            <a:ext cx="3898582" cy="2169977"/>
          </a:xfrm>
          <a:prstGeom prst="snip2Diag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Lab Streaming Layer</a:t>
            </a:r>
          </a:p>
          <a:p>
            <a:endParaRPr lang="en-GB"/>
          </a:p>
          <a:p>
            <a:r>
              <a:rPr lang="en-GB"/>
              <a:t>stream, receive, synchronise, and record neural, physiological, and behavioural data streams acquired from diverse sensor hardware with millisecond-precision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8A60B-39A3-A72D-377F-C24517C4F47A}"/>
              </a:ext>
            </a:extLst>
          </p:cNvPr>
          <p:cNvSpPr txBox="1"/>
          <p:nvPr/>
        </p:nvSpPr>
        <p:spPr>
          <a:xfrm>
            <a:off x="5402483" y="1648607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EMG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EA5D5-A867-E263-6CA7-60A99CC328A6}"/>
              </a:ext>
            </a:extLst>
          </p:cNvPr>
          <p:cNvSpPr txBox="1"/>
          <p:nvPr/>
        </p:nvSpPr>
        <p:spPr>
          <a:xfrm>
            <a:off x="5539265" y="2296823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IMUs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122204-C2B8-1A90-6CF7-44CFFECCF304}"/>
              </a:ext>
            </a:extLst>
          </p:cNvPr>
          <p:cNvCxnSpPr>
            <a:cxnSpLocks/>
          </p:cNvCxnSpPr>
          <p:nvPr/>
        </p:nvCxnSpPr>
        <p:spPr>
          <a:xfrm flipH="1">
            <a:off x="4071266" y="2004093"/>
            <a:ext cx="1245647" cy="403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5067E3-CAE3-AD73-6A63-900E8C893D56}"/>
              </a:ext>
            </a:extLst>
          </p:cNvPr>
          <p:cNvCxnSpPr>
            <a:cxnSpLocks/>
          </p:cNvCxnSpPr>
          <p:nvPr/>
        </p:nvCxnSpPr>
        <p:spPr>
          <a:xfrm flipH="1">
            <a:off x="4071346" y="2563243"/>
            <a:ext cx="1245567" cy="2350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91145E-3073-706C-F72D-29DE8D7C1DD0}"/>
              </a:ext>
            </a:extLst>
          </p:cNvPr>
          <p:cNvSpPr/>
          <p:nvPr/>
        </p:nvSpPr>
        <p:spPr>
          <a:xfrm>
            <a:off x="2663318" y="1840489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8959649-0595-60B7-DF33-CCB59E75A678}"/>
              </a:ext>
            </a:extLst>
          </p:cNvPr>
          <p:cNvSpPr/>
          <p:nvPr/>
        </p:nvSpPr>
        <p:spPr>
          <a:xfrm rot="16200000">
            <a:off x="2682122" y="2910028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92698AC-D8D9-5A3C-371C-9DF0A5CEB909}"/>
              </a:ext>
            </a:extLst>
          </p:cNvPr>
          <p:cNvSpPr/>
          <p:nvPr/>
        </p:nvSpPr>
        <p:spPr>
          <a:xfrm rot="10800000">
            <a:off x="3920356" y="292235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7FE22D2-A9EF-B83D-0551-CEBA975D6F38}"/>
              </a:ext>
            </a:extLst>
          </p:cNvPr>
          <p:cNvSpPr/>
          <p:nvPr/>
        </p:nvSpPr>
        <p:spPr>
          <a:xfrm rot="5400000">
            <a:off x="3910023" y="182168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70E9F5-7BA4-E15D-CFC7-B710FF409F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91" t="12646" r="19645" b="19039"/>
          <a:stretch/>
        </p:blipFill>
        <p:spPr>
          <a:xfrm>
            <a:off x="4701007" y="-5187762"/>
            <a:ext cx="7183226" cy="468512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459327-9E2F-53E5-2E6A-75D49E9865C6}"/>
              </a:ext>
            </a:extLst>
          </p:cNvPr>
          <p:cNvCxnSpPr>
            <a:cxnSpLocks/>
          </p:cNvCxnSpPr>
          <p:nvPr/>
        </p:nvCxnSpPr>
        <p:spPr>
          <a:xfrm flipH="1" flipV="1">
            <a:off x="4099335" y="2769273"/>
            <a:ext cx="1232762" cy="341184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6FA27E-9A8C-2574-BCAB-E6708A2CAFEC}"/>
              </a:ext>
            </a:extLst>
          </p:cNvPr>
          <p:cNvSpPr txBox="1"/>
          <p:nvPr/>
        </p:nvSpPr>
        <p:spPr>
          <a:xfrm>
            <a:off x="5521409" y="2922473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FB72B-2DB7-F76B-F044-5C1CCAB4293F}"/>
              </a:ext>
            </a:extLst>
          </p:cNvPr>
          <p:cNvSpPr txBox="1"/>
          <p:nvPr/>
        </p:nvSpPr>
        <p:spPr>
          <a:xfrm>
            <a:off x="3490246" y="1217758"/>
            <a:ext cx="755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119943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737745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3148134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3327243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968822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705074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732596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694130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732596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634427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280135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56384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4842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074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505594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505594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616136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5395052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5395052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591753" y="230558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610557" y="337512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1848791" y="338745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1838458" y="228678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2F584B5A-D8B6-7256-D459-6145589590EA}"/>
              </a:ext>
            </a:extLst>
          </p:cNvPr>
          <p:cNvSpPr/>
          <p:nvPr/>
        </p:nvSpPr>
        <p:spPr>
          <a:xfrm>
            <a:off x="12750800" y="265517"/>
            <a:ext cx="3898582" cy="2169977"/>
          </a:xfrm>
          <a:prstGeom prst="snip2Diag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/>
              <a:t>Lab Streaming Layer</a:t>
            </a:r>
          </a:p>
          <a:p>
            <a:endParaRPr lang="en-GB"/>
          </a:p>
          <a:p>
            <a:r>
              <a:rPr lang="en-GB"/>
              <a:t>stream, receive, synchronise, and record neural, physiological, and behavioural data streams acquired from diverse sensor hardware with millisecond-precision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A5E7D-F7B9-25F9-1A4D-0120C25E85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91" t="12646" r="19645" b="19039"/>
          <a:stretch/>
        </p:blipFill>
        <p:spPr>
          <a:xfrm>
            <a:off x="4867059" y="210754"/>
            <a:ext cx="7183226" cy="4685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FD68F-F522-34B0-5002-E0742D6FB73E}"/>
              </a:ext>
            </a:extLst>
          </p:cNvPr>
          <p:cNvSpPr txBox="1"/>
          <p:nvPr/>
        </p:nvSpPr>
        <p:spPr>
          <a:xfrm>
            <a:off x="14131529" y="5146586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EMG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B6F33-BA2A-CF31-0364-C60D11B5138D}"/>
              </a:ext>
            </a:extLst>
          </p:cNvPr>
          <p:cNvSpPr txBox="1"/>
          <p:nvPr/>
        </p:nvSpPr>
        <p:spPr>
          <a:xfrm>
            <a:off x="14555108" y="706240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IMUs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F00925-6446-F5DA-72DA-C039277CF285}"/>
              </a:ext>
            </a:extLst>
          </p:cNvPr>
          <p:cNvCxnSpPr>
            <a:cxnSpLocks/>
          </p:cNvCxnSpPr>
          <p:nvPr/>
        </p:nvCxnSpPr>
        <p:spPr>
          <a:xfrm flipH="1" flipV="1">
            <a:off x="12518638" y="6858000"/>
            <a:ext cx="1310581" cy="394176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151636-4A87-5C77-ACFE-6A37C7F072EB}"/>
              </a:ext>
            </a:extLst>
          </p:cNvPr>
          <p:cNvCxnSpPr>
            <a:cxnSpLocks/>
          </p:cNvCxnSpPr>
          <p:nvPr/>
        </p:nvCxnSpPr>
        <p:spPr>
          <a:xfrm flipH="1" flipV="1">
            <a:off x="12518638" y="5242669"/>
            <a:ext cx="1281447" cy="21209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648171-8518-CCDF-030A-BAC8BE41B5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141"/>
          <a:stretch/>
        </p:blipFill>
        <p:spPr>
          <a:xfrm>
            <a:off x="3460628" y="-5516189"/>
            <a:ext cx="8537431" cy="511492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22981-B85A-84B1-FEF9-84867DF38F97}"/>
              </a:ext>
            </a:extLst>
          </p:cNvPr>
          <p:cNvCxnSpPr>
            <a:cxnSpLocks/>
          </p:cNvCxnSpPr>
          <p:nvPr/>
        </p:nvCxnSpPr>
        <p:spPr>
          <a:xfrm flipH="1" flipV="1">
            <a:off x="9964615" y="7252176"/>
            <a:ext cx="1088088" cy="764504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45CBDB-876E-55F3-E009-AA6790868253}"/>
              </a:ext>
            </a:extLst>
          </p:cNvPr>
          <p:cNvSpPr txBox="1"/>
          <p:nvPr/>
        </p:nvSpPr>
        <p:spPr>
          <a:xfrm>
            <a:off x="11617153" y="8004058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A5645-856D-6779-3A68-F889DC9666ED}"/>
              </a:ext>
            </a:extLst>
          </p:cNvPr>
          <p:cNvSpPr txBox="1"/>
          <p:nvPr/>
        </p:nvSpPr>
        <p:spPr>
          <a:xfrm>
            <a:off x="13991132" y="3964121"/>
            <a:ext cx="755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422840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23534" y="38606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2733923" y="2181713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2913032" y="1182628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554611" y="2596069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290863" y="2833219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318385" y="288887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279919" y="409551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318385" y="288887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220216" y="409551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694346" y="2353908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0595" y="1492485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19053" y="3506433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863" y="5540137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091383" y="4910221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091383" y="4910221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201925" y="4909595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4980841" y="4899984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4980841" y="4899984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1075950" y="355156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1094754" y="4621104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2332988" y="463343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2322655" y="3532761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04C865-1751-46FA-0C3C-5E5A54616E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141"/>
          <a:stretch/>
        </p:blipFill>
        <p:spPr>
          <a:xfrm>
            <a:off x="3618962" y="1492485"/>
            <a:ext cx="8537431" cy="5114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BA010F-5DAA-49A1-D66B-25EB76D5B9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91" t="12646" r="19645" b="19039"/>
          <a:stretch/>
        </p:blipFill>
        <p:spPr>
          <a:xfrm>
            <a:off x="8963493" y="7338646"/>
            <a:ext cx="7183226" cy="4685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266DD2-6F57-77A5-B62C-C9345C626D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97"/>
          <a:stretch/>
        </p:blipFill>
        <p:spPr>
          <a:xfrm>
            <a:off x="4220216" y="-4985542"/>
            <a:ext cx="7753167" cy="46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-173620" y="120073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2236769" y="2263180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2415878" y="1264095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057457" y="2677536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1793709" y="2914686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2821231" y="2970346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3782765" y="4176978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2821231" y="2970346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3723062" y="4176978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2191500" y="2435375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749" y="1573952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6207" y="3587900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709" y="5621604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3594229" y="499168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3594229" y="499168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2704771" y="4991062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4483687" y="4981451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4483687" y="4981451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2435458" y="356754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2454262" y="463708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3692496" y="4649414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3682163" y="354874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BBF42-8DBC-E03A-682A-71B2F5CC24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7"/>
          <a:stretch/>
        </p:blipFill>
        <p:spPr>
          <a:xfrm>
            <a:off x="4344978" y="235401"/>
            <a:ext cx="7753167" cy="4637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E01FB9-AA33-582B-482E-8562A0225C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141"/>
          <a:stretch/>
        </p:blipFill>
        <p:spPr>
          <a:xfrm>
            <a:off x="8221561" y="7462643"/>
            <a:ext cx="8537431" cy="5114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21B0B-1101-A340-065B-149EEB7441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304"/>
          <a:stretch/>
        </p:blipFill>
        <p:spPr>
          <a:xfrm>
            <a:off x="4860759" y="-4510499"/>
            <a:ext cx="7136779" cy="42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-1388962" y="12774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1021427" y="227085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1200536" y="1271766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-157885" y="2685207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78367" y="2922357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1605889" y="2978017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2567423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1605889" y="2978017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2507720" y="4184649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3406842" y="2443046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3091" y="1581623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31549" y="3595571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67" y="5629275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2378887" y="499935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2378887" y="499935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1489429" y="4998733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3268345" y="4989122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3268345" y="4989122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3070497" y="3535569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3089301" y="4605108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4327535" y="461743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4317202" y="351676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99C7A-7E65-920C-8396-940624EFD3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304"/>
          <a:stretch/>
        </p:blipFill>
        <p:spPr>
          <a:xfrm>
            <a:off x="4854845" y="182895"/>
            <a:ext cx="7136779" cy="42685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5740FA-8D15-ED6F-8250-4AE6F990C5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297"/>
          <a:stretch/>
        </p:blipFill>
        <p:spPr>
          <a:xfrm>
            <a:off x="8115040" y="7583977"/>
            <a:ext cx="7753167" cy="463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C3B462-A8B8-9F31-9B0D-E4F25E182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-5532076"/>
            <a:ext cx="5348557" cy="3133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951DE-C4E5-587E-904B-A59E5957C1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8769" y="-1999237"/>
            <a:ext cx="5342142" cy="17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0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23534" y="-682484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2733923" y="1460623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2913032" y="461538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554611" y="1874979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2290863" y="2112129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3318385" y="2167789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4279919" y="337442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3318385" y="2167789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4220216" y="3374421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1694346" y="1632818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0595" y="771395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19053" y="2785343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863" y="4819047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4091383" y="4189131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4091383" y="4189131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3201925" y="4188505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4980841" y="4178894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4980841" y="4178894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2132647" y="4672387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2151451" y="574192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3389685" y="575425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3379352" y="4653583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3E52F-9769-8B73-4691-486EC49AF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462" y="4023746"/>
            <a:ext cx="5342142" cy="1782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305DA4-998D-C983-1E23-29D385E71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970" y="357316"/>
            <a:ext cx="5348557" cy="31332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5F04AA-8193-9AFF-11DB-82BB9327A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4825" y="-3388293"/>
            <a:ext cx="5294702" cy="320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E4EA8-DB7C-D6A2-10AC-DDF6FBBAFA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304"/>
          <a:stretch/>
        </p:blipFill>
        <p:spPr>
          <a:xfrm>
            <a:off x="8041137" y="7461922"/>
            <a:ext cx="7136779" cy="42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4C519EC6-C61C-6A02-1F27-18A456AF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42" y="1948712"/>
            <a:ext cx="2200040" cy="14534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10" name="Picture 9" descr="A close-up of a screen&#10;&#10;Description automatically generated">
            <a:extLst>
              <a:ext uri="{FF2B5EF4-FFF2-40B4-BE49-F238E27FC236}">
                <a16:creationId xmlns:a16="http://schemas.microsoft.com/office/drawing/2014/main" id="{F6222765-3565-25C2-CE60-EBB6B976CC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11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93D71294-55C3-25B6-484F-C51A190784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13" name="Picture 12" descr="A close-up of a graph&#10;&#10;Description automatically generated">
            <a:extLst>
              <a:ext uri="{FF2B5EF4-FFF2-40B4-BE49-F238E27FC236}">
                <a16:creationId xmlns:a16="http://schemas.microsoft.com/office/drawing/2014/main" id="{C283ED7B-5AE2-CBA2-5D25-08B104D69B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14" name="Picture 1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1A1FDE0F-01AD-85A9-413F-F21975586E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6F66D-BAE6-3F59-D986-C61144C14C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20" name="Picture 19" descr="A diagram of a map&#10;&#10;Description automatically generated">
            <a:extLst>
              <a:ext uri="{FF2B5EF4-FFF2-40B4-BE49-F238E27FC236}">
                <a16:creationId xmlns:a16="http://schemas.microsoft.com/office/drawing/2014/main" id="{42D2708D-089F-5CFA-C86A-FAE34721455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21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5CCDB5AD-6483-1AA7-E027-99BF05E424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83FF399-4531-0275-D1A8-FB7F547BD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48572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46F59825-99C9-8252-002A-24456821A5EA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60373" y="4390694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3791139" y="4419460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41946" y="6276393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3772712" y="630083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2F8D714-7231-ACD1-D15D-AEB0E9B9C6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09257" y="3048846"/>
            <a:ext cx="1145583" cy="2133929"/>
          </a:xfrm>
          <a:prstGeom prst="rect">
            <a:avLst/>
          </a:prstGeom>
        </p:spPr>
      </p:pic>
      <p:pic>
        <p:nvPicPr>
          <p:cNvPr id="30" name="Picture 29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1652538F-28A1-9E02-12A9-DA1A503291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3725" y="3367276"/>
            <a:ext cx="1190558" cy="1367874"/>
          </a:xfrm>
          <a:prstGeom prst="rect">
            <a:avLst/>
          </a:prstGeom>
        </p:spPr>
      </p:pic>
      <p:sp>
        <p:nvSpPr>
          <p:cNvPr id="41" name="Hexagon 40">
            <a:extLst>
              <a:ext uri="{FF2B5EF4-FFF2-40B4-BE49-F238E27FC236}">
                <a16:creationId xmlns:a16="http://schemas.microsoft.com/office/drawing/2014/main" id="{727B19AE-1C8D-2ED9-852B-F4BF5502B886}"/>
              </a:ext>
            </a:extLst>
          </p:cNvPr>
          <p:cNvSpPr/>
          <p:nvPr/>
        </p:nvSpPr>
        <p:spPr>
          <a:xfrm>
            <a:off x="4971918" y="3778152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2072D2B-8F72-72AB-0516-7C59C73EA52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5307" y="2851936"/>
            <a:ext cx="706587" cy="3361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627375-B012-DA1F-3EA4-FEDB579CF3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265" y="2900376"/>
            <a:ext cx="157218" cy="215881"/>
          </a:xfrm>
          <a:prstGeom prst="rect">
            <a:avLst/>
          </a:prstGeom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21562D0-A4D4-108F-2312-07F8FF8F495D}"/>
              </a:ext>
            </a:extLst>
          </p:cNvPr>
          <p:cNvCxnSpPr>
            <a:cxnSpLocks/>
            <a:stCxn id="51" idx="3"/>
            <a:endCxn id="42" idx="1"/>
          </p:cNvCxnSpPr>
          <p:nvPr/>
        </p:nvCxnSpPr>
        <p:spPr>
          <a:xfrm rot="10800000" flipH="1">
            <a:off x="4973109" y="302000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black triangle with a cross&#10;&#10;Description automatically generated">
            <a:extLst>
              <a:ext uri="{FF2B5EF4-FFF2-40B4-BE49-F238E27FC236}">
                <a16:creationId xmlns:a16="http://schemas.microsoft.com/office/drawing/2014/main" id="{9A5FD241-2A39-57ED-22EC-7D35B8858E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5297394" y="3917152"/>
            <a:ext cx="237836" cy="3742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C3D3783-663A-3DDE-8601-7333574966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5907675" y="2554495"/>
            <a:ext cx="299755" cy="23649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2812BD-34CB-6553-30B4-7AD6CB698B1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55584" y="3949719"/>
            <a:ext cx="216743" cy="297617"/>
          </a:xfrm>
          <a:prstGeom prst="rect">
            <a:avLst/>
          </a:prstGeom>
        </p:spPr>
      </p:pic>
      <p:sp>
        <p:nvSpPr>
          <p:cNvPr id="51" name="Hexagon 50">
            <a:extLst>
              <a:ext uri="{FF2B5EF4-FFF2-40B4-BE49-F238E27FC236}">
                <a16:creationId xmlns:a16="http://schemas.microsoft.com/office/drawing/2014/main" id="{3F289DC4-E71C-49AA-5BCB-31F04377EF8E}"/>
              </a:ext>
            </a:extLst>
          </p:cNvPr>
          <p:cNvSpPr/>
          <p:nvPr/>
        </p:nvSpPr>
        <p:spPr>
          <a:xfrm>
            <a:off x="4973109" y="3778151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FD466527-6F66-ED98-879F-62E83D537A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4069971" y="3031562"/>
            <a:ext cx="1145583" cy="2133929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3CD19-B91C-ECBE-FFC5-8CEC55202538}"/>
              </a:ext>
            </a:extLst>
          </p:cNvPr>
          <p:cNvCxnSpPr>
            <a:cxnSpLocks/>
          </p:cNvCxnSpPr>
          <p:nvPr/>
        </p:nvCxnSpPr>
        <p:spPr>
          <a:xfrm rot="19491567">
            <a:off x="4366248" y="406879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C5DD9-DD64-C7ED-D628-F4B8411671A1}"/>
              </a:ext>
            </a:extLst>
          </p:cNvPr>
          <p:cNvCxnSpPr>
            <a:cxnSpLocks/>
          </p:cNvCxnSpPr>
          <p:nvPr/>
        </p:nvCxnSpPr>
        <p:spPr>
          <a:xfrm rot="19491567">
            <a:off x="4403974" y="416899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ECD095-23C0-85A8-8871-DD57E7FA2E78}"/>
              </a:ext>
            </a:extLst>
          </p:cNvPr>
          <p:cNvCxnSpPr>
            <a:cxnSpLocks/>
          </p:cNvCxnSpPr>
          <p:nvPr/>
        </p:nvCxnSpPr>
        <p:spPr>
          <a:xfrm flipV="1">
            <a:off x="4339916" y="385849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D0BF477-C194-6193-C417-919094DBCF4E}"/>
              </a:ext>
            </a:extLst>
          </p:cNvPr>
          <p:cNvSpPr/>
          <p:nvPr/>
        </p:nvSpPr>
        <p:spPr>
          <a:xfrm rot="20558644">
            <a:off x="4354843" y="38902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6161880-4C50-00DC-9676-FB71B65EF832}"/>
              </a:ext>
            </a:extLst>
          </p:cNvPr>
          <p:cNvSpPr/>
          <p:nvPr/>
        </p:nvSpPr>
        <p:spPr>
          <a:xfrm rot="20488534">
            <a:off x="4429517" y="386433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EA7FBEE-28CE-8765-D62F-548A615DC0B6}"/>
              </a:ext>
            </a:extLst>
          </p:cNvPr>
          <p:cNvSpPr/>
          <p:nvPr/>
        </p:nvSpPr>
        <p:spPr>
          <a:xfrm rot="20256072">
            <a:off x="4506859" y="384011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8228CC8-B15C-7449-41C5-F97007E0D4D4}"/>
              </a:ext>
            </a:extLst>
          </p:cNvPr>
          <p:cNvSpPr/>
          <p:nvPr/>
        </p:nvSpPr>
        <p:spPr>
          <a:xfrm rot="14815550">
            <a:off x="4394448" y="409715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F2CA9AF-7CAB-194D-29C0-41B5952CB2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103847">
            <a:off x="4196124" y="3821359"/>
            <a:ext cx="100921" cy="32799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734D57F-DB76-0B80-4EA5-C3F5417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9563503">
            <a:off x="4607882" y="3695849"/>
            <a:ext cx="96095" cy="3123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F3AE453-AABF-6138-7F65-3CBA32C05B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8508410">
            <a:off x="3880364" y="3715379"/>
            <a:ext cx="303356" cy="239331"/>
          </a:xfrm>
          <a:prstGeom prst="rect">
            <a:avLst/>
          </a:prstGeom>
        </p:spPr>
      </p:pic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82ADE50C-FD3A-022C-05BF-0A1345582C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6231" y="2691760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F2493851-1775-6F07-7A21-C8E8A7F208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19914" y="2168498"/>
            <a:ext cx="1397797" cy="67134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DBA8D00-61AC-3BB7-FD06-2891C4C917F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BF5E5B3-E9AE-2394-9186-42108EC6D26E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6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-174177" y="-659335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2236212" y="1483772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2415321" y="484687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1056900" y="1898128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1793152" y="2135278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2820674" y="219093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3782208" y="3397570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2820674" y="219093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3722505" y="3397570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-2192057" y="1655967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8306" y="794544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6764" y="2808492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152" y="4842196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3593672" y="4212280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3593672" y="4212280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2704214" y="4211654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4483130" y="420204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4483130" y="420204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1E1DAF-D07F-E46E-1283-768A71156A80}"/>
              </a:ext>
            </a:extLst>
          </p:cNvPr>
          <p:cNvSpPr/>
          <p:nvPr/>
        </p:nvSpPr>
        <p:spPr>
          <a:xfrm>
            <a:off x="3413852" y="4670986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7D0502-1FB9-C514-BFD9-02CA7E999567}"/>
              </a:ext>
            </a:extLst>
          </p:cNvPr>
          <p:cNvSpPr/>
          <p:nvPr/>
        </p:nvSpPr>
        <p:spPr>
          <a:xfrm rot="16200000">
            <a:off x="3432656" y="5740525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7E8616-3136-ED60-D885-7ACD641578EE}"/>
              </a:ext>
            </a:extLst>
          </p:cNvPr>
          <p:cNvSpPr/>
          <p:nvPr/>
        </p:nvSpPr>
        <p:spPr>
          <a:xfrm rot="10800000">
            <a:off x="4670890" y="5752854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C5BB4C-D24B-4E7B-2842-7EB3BDBE961A}"/>
              </a:ext>
            </a:extLst>
          </p:cNvPr>
          <p:cNvSpPr/>
          <p:nvPr/>
        </p:nvSpPr>
        <p:spPr>
          <a:xfrm rot="5400000">
            <a:off x="4660557" y="4652182"/>
            <a:ext cx="378624" cy="416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A1B05-9794-A8DC-D2EB-BB7BD2173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13" y="568674"/>
            <a:ext cx="5023940" cy="3043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D48E0-9C19-0E4A-0F7F-D5A61BE23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7015" y="9121092"/>
            <a:ext cx="5342142" cy="1782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8971E-A3C0-6528-4A6D-30D6CC54E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047" y="7179349"/>
            <a:ext cx="5348557" cy="31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6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9DF2E-74EE-2F7C-4E12-EC9B60AA5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9"/>
          <a:stretch/>
        </p:blipFill>
        <p:spPr>
          <a:xfrm>
            <a:off x="3470785" y="0"/>
            <a:ext cx="5772466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7C3CE-73B4-59E9-3818-3C428E3597CB}"/>
              </a:ext>
            </a:extLst>
          </p:cNvPr>
          <p:cNvSpPr txBox="1"/>
          <p:nvPr/>
        </p:nvSpPr>
        <p:spPr>
          <a:xfrm>
            <a:off x="5881174" y="2143107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LSL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9B4124-2AEB-F109-7840-19A1866C59F4}"/>
              </a:ext>
            </a:extLst>
          </p:cNvPr>
          <p:cNvCxnSpPr>
            <a:cxnSpLocks/>
          </p:cNvCxnSpPr>
          <p:nvPr/>
        </p:nvCxnSpPr>
        <p:spPr>
          <a:xfrm>
            <a:off x="6060283" y="1144022"/>
            <a:ext cx="103695" cy="88612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605661-581F-BCB1-5D46-BF020565D589}"/>
              </a:ext>
            </a:extLst>
          </p:cNvPr>
          <p:cNvCxnSpPr>
            <a:cxnSpLocks/>
          </p:cNvCxnSpPr>
          <p:nvPr/>
        </p:nvCxnSpPr>
        <p:spPr>
          <a:xfrm flipH="1">
            <a:off x="4701862" y="2557463"/>
            <a:ext cx="1014342" cy="29281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8563E2-D6F6-721A-5C98-430A7D253954}"/>
              </a:ext>
            </a:extLst>
          </p:cNvPr>
          <p:cNvCxnSpPr>
            <a:cxnSpLocks/>
          </p:cNvCxnSpPr>
          <p:nvPr/>
        </p:nvCxnSpPr>
        <p:spPr>
          <a:xfrm flipH="1">
            <a:off x="5438114" y="2794613"/>
            <a:ext cx="556181" cy="847513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932E2B-3F8A-DEA6-79A5-725F2C697AD2}"/>
              </a:ext>
            </a:extLst>
          </p:cNvPr>
          <p:cNvCxnSpPr>
            <a:cxnSpLocks/>
          </p:cNvCxnSpPr>
          <p:nvPr/>
        </p:nvCxnSpPr>
        <p:spPr>
          <a:xfrm>
            <a:off x="6465636" y="2850273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BD567-849F-508F-AF28-AD11BAF2D185}"/>
              </a:ext>
            </a:extLst>
          </p:cNvPr>
          <p:cNvCxnSpPr/>
          <p:nvPr/>
        </p:nvCxnSpPr>
        <p:spPr>
          <a:xfrm>
            <a:off x="7427170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D54B8-2B94-5D68-77BF-C13428DA3FB9}"/>
              </a:ext>
            </a:extLst>
          </p:cNvPr>
          <p:cNvCxnSpPr>
            <a:cxnSpLocks/>
          </p:cNvCxnSpPr>
          <p:nvPr/>
        </p:nvCxnSpPr>
        <p:spPr>
          <a:xfrm flipH="1" flipV="1">
            <a:off x="6465636" y="2850273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92D4E4-13DD-E0DB-C5BF-E52E82F0EE31}"/>
              </a:ext>
            </a:extLst>
          </p:cNvPr>
          <p:cNvCxnSpPr>
            <a:cxnSpLocks/>
          </p:cNvCxnSpPr>
          <p:nvPr/>
        </p:nvCxnSpPr>
        <p:spPr>
          <a:xfrm flipH="1">
            <a:off x="7367467" y="4056905"/>
            <a:ext cx="801278" cy="0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60C426-1AB0-91A2-03B1-5F937F7F0251}"/>
              </a:ext>
            </a:extLst>
          </p:cNvPr>
          <p:cNvCxnSpPr>
            <a:cxnSpLocks/>
          </p:cNvCxnSpPr>
          <p:nvPr/>
        </p:nvCxnSpPr>
        <p:spPr>
          <a:xfrm>
            <a:off x="1452905" y="2315302"/>
            <a:ext cx="0" cy="1102937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BC87A80-51E3-F45F-380E-97263F2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56" y="1453879"/>
            <a:ext cx="952500" cy="11525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B4B8F3-86B2-B8F6-9CDA-445D226A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98" y="3467827"/>
            <a:ext cx="771525" cy="1133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FE28-6B1F-A8BD-8BF7-B892087D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114" y="5501531"/>
            <a:ext cx="3067050" cy="1228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4E2C-2D52-950F-D8ED-2AEF448FECCA}"/>
              </a:ext>
            </a:extLst>
          </p:cNvPr>
          <p:cNvCxnSpPr>
            <a:cxnSpLocks/>
          </p:cNvCxnSpPr>
          <p:nvPr/>
        </p:nvCxnSpPr>
        <p:spPr>
          <a:xfrm>
            <a:off x="7238634" y="4871615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3A5F-21C0-D7D7-A17E-C277F11EF547}"/>
              </a:ext>
            </a:extLst>
          </p:cNvPr>
          <p:cNvCxnSpPr>
            <a:cxnSpLocks/>
          </p:cNvCxnSpPr>
          <p:nvPr/>
        </p:nvCxnSpPr>
        <p:spPr>
          <a:xfrm flipH="1" flipV="1">
            <a:off x="7238634" y="4871615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397D3-CD7B-4F3D-04D2-F34B01099056}"/>
              </a:ext>
            </a:extLst>
          </p:cNvPr>
          <p:cNvCxnSpPr>
            <a:cxnSpLocks/>
          </p:cNvCxnSpPr>
          <p:nvPr/>
        </p:nvCxnSpPr>
        <p:spPr>
          <a:xfrm flipV="1">
            <a:off x="6349176" y="4870989"/>
            <a:ext cx="304996" cy="72649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C44A54-A8C9-4BBC-1C86-27BD32F766C3}"/>
              </a:ext>
            </a:extLst>
          </p:cNvPr>
          <p:cNvCxnSpPr>
            <a:cxnSpLocks/>
          </p:cNvCxnSpPr>
          <p:nvPr/>
        </p:nvCxnSpPr>
        <p:spPr>
          <a:xfrm flipV="1">
            <a:off x="8128092" y="4861378"/>
            <a:ext cx="377072" cy="725865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F8758-25CB-8F72-5DF5-FD2E5DF5B895}"/>
              </a:ext>
            </a:extLst>
          </p:cNvPr>
          <p:cNvCxnSpPr>
            <a:cxnSpLocks/>
          </p:cNvCxnSpPr>
          <p:nvPr/>
        </p:nvCxnSpPr>
        <p:spPr>
          <a:xfrm flipH="1">
            <a:off x="8128092" y="4861378"/>
            <a:ext cx="377072" cy="731401"/>
          </a:xfrm>
          <a:prstGeom prst="straightConnector1">
            <a:avLst/>
          </a:prstGeom>
          <a:ln w="190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F15443-29FD-1AFE-E920-DA75BE982F87}"/>
              </a:ext>
            </a:extLst>
          </p:cNvPr>
          <p:cNvSpPr/>
          <p:nvPr/>
        </p:nvSpPr>
        <p:spPr>
          <a:xfrm>
            <a:off x="-67161" y="-47354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0A94A-B8F4-D159-22DA-22539D8DB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80124" y="-1097451"/>
            <a:ext cx="5294702" cy="3207637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B742865-1003-2C9E-97D8-3EC9271DEA9B}"/>
              </a:ext>
            </a:extLst>
          </p:cNvPr>
          <p:cNvSpPr/>
          <p:nvPr/>
        </p:nvSpPr>
        <p:spPr>
          <a:xfrm rot="5400000">
            <a:off x="11369324" y="-57733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E29B5B3-BF91-AA16-42C1-26732F55CB30}"/>
              </a:ext>
            </a:extLst>
          </p:cNvPr>
          <p:cNvSpPr/>
          <p:nvPr/>
        </p:nvSpPr>
        <p:spPr>
          <a:xfrm rot="10800000">
            <a:off x="11379703" y="5984738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90F882-1DB4-7EEE-DE8B-75674FAC8B26}"/>
              </a:ext>
            </a:extLst>
          </p:cNvPr>
          <p:cNvSpPr/>
          <p:nvPr/>
        </p:nvSpPr>
        <p:spPr>
          <a:xfrm rot="16200000">
            <a:off x="-56782" y="5995117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65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390" y="-169"/>
            <a:ext cx="12210390" cy="6858169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E4CE439-E815-EF7F-9138-BE21F6D24D7B}"/>
              </a:ext>
            </a:extLst>
          </p:cNvPr>
          <p:cNvSpPr/>
          <p:nvPr/>
        </p:nvSpPr>
        <p:spPr>
          <a:xfrm>
            <a:off x="-67161" y="-47354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8482E56-781A-1644-5C85-2F8B88A03876}"/>
              </a:ext>
            </a:extLst>
          </p:cNvPr>
          <p:cNvSpPr/>
          <p:nvPr/>
        </p:nvSpPr>
        <p:spPr>
          <a:xfrm rot="5400000">
            <a:off x="11369324" y="-57733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01B145C-C1ED-E744-56DC-1600BA71020B}"/>
              </a:ext>
            </a:extLst>
          </p:cNvPr>
          <p:cNvSpPr/>
          <p:nvPr/>
        </p:nvSpPr>
        <p:spPr>
          <a:xfrm rot="10800000">
            <a:off x="11379703" y="5984738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83F210-60AD-4A1F-CDB9-C245E56959EE}"/>
              </a:ext>
            </a:extLst>
          </p:cNvPr>
          <p:cNvSpPr/>
          <p:nvPr/>
        </p:nvSpPr>
        <p:spPr>
          <a:xfrm rot="16200000">
            <a:off x="-56782" y="5995117"/>
            <a:ext cx="886466" cy="907224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15578"/>
      </p:ext>
    </p:extLst>
  </p:cSld>
  <p:clrMapOvr>
    <a:masterClrMapping/>
  </p:clrMapOvr>
  <p:transition spd="med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053" y="7237085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11876758" y="722084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22" y="411190"/>
            <a:ext cx="7935126" cy="445689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EE2EF2-D010-105F-4EC6-98469898B95A}"/>
              </a:ext>
            </a:extLst>
          </p:cNvPr>
          <p:cNvSpPr/>
          <p:nvPr/>
        </p:nvSpPr>
        <p:spPr>
          <a:xfrm>
            <a:off x="215311" y="243824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1892C3F-D33E-BDE9-496D-EDEBA4ABDCDA}"/>
              </a:ext>
            </a:extLst>
          </p:cNvPr>
          <p:cNvSpPr/>
          <p:nvPr/>
        </p:nvSpPr>
        <p:spPr>
          <a:xfrm rot="5400000">
            <a:off x="7137065" y="265155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7CAFFE-2007-0679-B095-10F8EBA75EAB}"/>
              </a:ext>
            </a:extLst>
          </p:cNvPr>
          <p:cNvSpPr/>
          <p:nvPr/>
        </p:nvSpPr>
        <p:spPr>
          <a:xfrm rot="16200000">
            <a:off x="168763" y="4070391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5D79609-797E-0E6B-4CBE-AF2F84907B52}"/>
              </a:ext>
            </a:extLst>
          </p:cNvPr>
          <p:cNvSpPr/>
          <p:nvPr/>
        </p:nvSpPr>
        <p:spPr>
          <a:xfrm rot="10800000">
            <a:off x="7173113" y="405067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07D660-6C59-083F-ED1D-9166FF5E2D89}"/>
              </a:ext>
            </a:extLst>
          </p:cNvPr>
          <p:cNvSpPr txBox="1"/>
          <p:nvPr/>
        </p:nvSpPr>
        <p:spPr>
          <a:xfrm>
            <a:off x="2890541" y="5317989"/>
            <a:ext cx="2203488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4400"/>
              <a:t>software</a:t>
            </a:r>
            <a:endParaRPr lang="en-GB" sz="2400"/>
          </a:p>
        </p:txBody>
      </p:sp>
      <p:pic>
        <p:nvPicPr>
          <p:cNvPr id="6" name="Picture 5" descr="A diagram of a window&#10;&#10;Description automatically generated">
            <a:extLst>
              <a:ext uri="{FF2B5EF4-FFF2-40B4-BE49-F238E27FC236}">
                <a16:creationId xmlns:a16="http://schemas.microsoft.com/office/drawing/2014/main" id="{581E1FEF-A202-2A6D-25CA-0FB5773AB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9329" y="-2370481"/>
            <a:ext cx="3988357" cy="2243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BC43D0-53E3-8B80-25E4-6CECFF2A6913}"/>
              </a:ext>
            </a:extLst>
          </p:cNvPr>
          <p:cNvSpPr/>
          <p:nvPr/>
        </p:nvSpPr>
        <p:spPr>
          <a:xfrm>
            <a:off x="12279329" y="-2373222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C33BB5-6B49-0F00-715F-4F633DD8B2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63F0FA72-B159-6A6E-B8C0-5ABCB30ED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6202" y="1269945"/>
            <a:ext cx="2200040" cy="145341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42036BE-8A79-A41C-662C-790E89462B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04617" y="2370079"/>
            <a:ext cx="1145583" cy="2133929"/>
          </a:xfrm>
          <a:prstGeom prst="rect">
            <a:avLst/>
          </a:prstGeom>
        </p:spPr>
      </p:pic>
      <p:pic>
        <p:nvPicPr>
          <p:cNvPr id="13" name="Picture 12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EB32F961-4C8B-164A-821C-8F8C8A253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09085" y="2688509"/>
            <a:ext cx="1190558" cy="1367874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92E7888D-0591-5878-9CEF-8B4DF96991D4}"/>
              </a:ext>
            </a:extLst>
          </p:cNvPr>
          <p:cNvSpPr/>
          <p:nvPr/>
        </p:nvSpPr>
        <p:spPr>
          <a:xfrm>
            <a:off x="13567278" y="3099385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10AB3-24CA-B8CE-3749-7BB5F458CC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50667" y="2173169"/>
            <a:ext cx="706587" cy="336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07ED26-567D-2B5E-5946-21F0172050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53625" y="2221609"/>
            <a:ext cx="157218" cy="215881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D8C9470-BC84-63C0-E35A-6ADD98ADFCAF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rot="10800000" flipH="1">
            <a:off x="13568469" y="2341241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triangle with a cross&#10;&#10;Description automatically generated">
            <a:extLst>
              <a:ext uri="{FF2B5EF4-FFF2-40B4-BE49-F238E27FC236}">
                <a16:creationId xmlns:a16="http://schemas.microsoft.com/office/drawing/2014/main" id="{72DE7678-7BB7-F3C4-A618-4E0D15BD94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3892754" y="3238385"/>
            <a:ext cx="237836" cy="3742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F6FB42-6EDD-8B47-F5A7-C12024A841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503035" y="1875728"/>
            <a:ext cx="299755" cy="2364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F01967-7FB7-8797-83C5-A28D324E4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50944" y="3270952"/>
            <a:ext cx="216743" cy="297617"/>
          </a:xfrm>
          <a:prstGeom prst="rect">
            <a:avLst/>
          </a:prstGeom>
        </p:spPr>
      </p:pic>
      <p:sp>
        <p:nvSpPr>
          <p:cNvPr id="22" name="Hexagon 21">
            <a:extLst>
              <a:ext uri="{FF2B5EF4-FFF2-40B4-BE49-F238E27FC236}">
                <a16:creationId xmlns:a16="http://schemas.microsoft.com/office/drawing/2014/main" id="{1EC379BF-1FD6-080A-4E07-7FEBDCF95A4E}"/>
              </a:ext>
            </a:extLst>
          </p:cNvPr>
          <p:cNvSpPr/>
          <p:nvPr/>
        </p:nvSpPr>
        <p:spPr>
          <a:xfrm>
            <a:off x="13568469" y="3099384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F59B1C5-047E-45C8-DE75-1B0DD616DC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2665331" y="2352795"/>
            <a:ext cx="1145583" cy="213392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8C6483-33BC-EB49-6E87-149DDFE7E370}"/>
              </a:ext>
            </a:extLst>
          </p:cNvPr>
          <p:cNvCxnSpPr>
            <a:cxnSpLocks/>
          </p:cNvCxnSpPr>
          <p:nvPr/>
        </p:nvCxnSpPr>
        <p:spPr>
          <a:xfrm rot="19491567">
            <a:off x="12961608" y="3390030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DF0FBF-23C5-53A8-9658-C43280601612}"/>
              </a:ext>
            </a:extLst>
          </p:cNvPr>
          <p:cNvCxnSpPr>
            <a:cxnSpLocks/>
          </p:cNvCxnSpPr>
          <p:nvPr/>
        </p:nvCxnSpPr>
        <p:spPr>
          <a:xfrm rot="19491567">
            <a:off x="12999334" y="349022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D6204A-2DD6-4D63-6000-788E1DB2957C}"/>
              </a:ext>
            </a:extLst>
          </p:cNvPr>
          <p:cNvCxnSpPr>
            <a:cxnSpLocks/>
          </p:cNvCxnSpPr>
          <p:nvPr/>
        </p:nvCxnSpPr>
        <p:spPr>
          <a:xfrm flipV="1">
            <a:off x="12935276" y="3179726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6B3E433-79A2-59C5-B617-38CE146A3357}"/>
              </a:ext>
            </a:extLst>
          </p:cNvPr>
          <p:cNvSpPr/>
          <p:nvPr/>
        </p:nvSpPr>
        <p:spPr>
          <a:xfrm rot="20558644">
            <a:off x="12950203" y="3211494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0FE788F-B763-940A-A798-833E2C83D8C3}"/>
              </a:ext>
            </a:extLst>
          </p:cNvPr>
          <p:cNvSpPr/>
          <p:nvPr/>
        </p:nvSpPr>
        <p:spPr>
          <a:xfrm rot="20488534">
            <a:off x="13024877" y="3185563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3EBD73-FC88-CC78-CFBC-DCC2E445A4C4}"/>
              </a:ext>
            </a:extLst>
          </p:cNvPr>
          <p:cNvSpPr/>
          <p:nvPr/>
        </p:nvSpPr>
        <p:spPr>
          <a:xfrm rot="20256072">
            <a:off x="13102219" y="3161344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C85AFF2-3D55-3590-404D-E1BBB3F357B3}"/>
              </a:ext>
            </a:extLst>
          </p:cNvPr>
          <p:cNvSpPr/>
          <p:nvPr/>
        </p:nvSpPr>
        <p:spPr>
          <a:xfrm rot="14815550">
            <a:off x="12989808" y="3418385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CED7A0C-0081-FFB7-E9EB-F083961857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103847">
            <a:off x="12791484" y="3142592"/>
            <a:ext cx="100921" cy="32799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0A16B7C-DBEE-91D1-0EF9-B970BAADC2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563503">
            <a:off x="13203242" y="3017082"/>
            <a:ext cx="96095" cy="3123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ED05923-8AD5-412D-8DE8-5B57EEF9E6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508410">
            <a:off x="12475724" y="3036612"/>
            <a:ext cx="303356" cy="239331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78837D5-B533-D8F5-C48A-7AE6D8AC97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541591" y="2012993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3273D7B5-40D6-4476-0EE3-776B97631A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15274" y="1489731"/>
            <a:ext cx="1397797" cy="671343"/>
          </a:xfrm>
          <a:prstGeom prst="rect">
            <a:avLst/>
          </a:prstGeom>
        </p:spPr>
      </p:pic>
      <p:pic>
        <p:nvPicPr>
          <p:cNvPr id="62" name="Picture 61" descr="A close-up of a screen&#10;&#10;Description automatically generated">
            <a:extLst>
              <a:ext uri="{FF2B5EF4-FFF2-40B4-BE49-F238E27FC236}">
                <a16:creationId xmlns:a16="http://schemas.microsoft.com/office/drawing/2014/main" id="{502267C3-67A9-C609-62CB-3BFA78AD393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/>
          <a:stretch/>
        </p:blipFill>
        <p:spPr>
          <a:xfrm>
            <a:off x="-3304175" y="7418735"/>
            <a:ext cx="1370449" cy="962848"/>
          </a:xfrm>
          <a:prstGeom prst="rect">
            <a:avLst/>
          </a:prstGeom>
        </p:spPr>
      </p:pic>
      <p:pic>
        <p:nvPicPr>
          <p:cNvPr id="63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AC428E8-AB59-73D3-95F4-F05E7A1D567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-3285508" y="7418735"/>
            <a:ext cx="1129926" cy="962848"/>
          </a:xfrm>
          <a:prstGeom prst="rect">
            <a:avLst/>
          </a:prstGeom>
        </p:spPr>
      </p:pic>
      <p:pic>
        <p:nvPicPr>
          <p:cNvPr id="64" name="Picture 63" descr="A close-up of a graph&#10;&#10;Description automatically generated">
            <a:extLst>
              <a:ext uri="{FF2B5EF4-FFF2-40B4-BE49-F238E27FC236}">
                <a16:creationId xmlns:a16="http://schemas.microsoft.com/office/drawing/2014/main" id="{3EE66B02-E23A-2403-B322-8CE90B7F8B1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6323" r="17551"/>
          <a:stretch/>
        </p:blipFill>
        <p:spPr>
          <a:xfrm>
            <a:off x="-3285508" y="7418735"/>
            <a:ext cx="1129926" cy="962848"/>
          </a:xfrm>
          <a:prstGeom prst="rect">
            <a:avLst/>
          </a:prstGeom>
        </p:spPr>
      </p:pic>
      <p:pic>
        <p:nvPicPr>
          <p:cNvPr id="68" name="Picture 67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B3FBDB7E-CC16-06F4-BFDB-6A22E9A8AD0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013407" y="7428912"/>
            <a:ext cx="145470" cy="14547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B7E4AED-685D-E664-44CD-5A20E168F84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732680" y="7428212"/>
            <a:ext cx="145470" cy="146170"/>
          </a:xfrm>
          <a:prstGeom prst="rect">
            <a:avLst/>
          </a:prstGeom>
        </p:spPr>
      </p:pic>
      <p:pic>
        <p:nvPicPr>
          <p:cNvPr id="70" name="Picture 69" descr="A diagram of a map&#10;&#10;Description automatically generated">
            <a:extLst>
              <a:ext uri="{FF2B5EF4-FFF2-40B4-BE49-F238E27FC236}">
                <a16:creationId xmlns:a16="http://schemas.microsoft.com/office/drawing/2014/main" id="{262B517A-A6F6-8711-9439-993D933345B3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3787" t="7524" r="8135" b="10126"/>
          <a:stretch/>
        </p:blipFill>
        <p:spPr>
          <a:xfrm>
            <a:off x="-1607877" y="7418735"/>
            <a:ext cx="1136259" cy="907386"/>
          </a:xfrm>
          <a:prstGeom prst="rect">
            <a:avLst/>
          </a:prstGeom>
        </p:spPr>
      </p:pic>
      <p:pic>
        <p:nvPicPr>
          <p:cNvPr id="72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BB3CB50B-49C3-A10E-5E22-151AC7F281B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577246" y="8508965"/>
            <a:ext cx="1117761" cy="886421"/>
          </a:xfrm>
          <a:prstGeom prst="rect">
            <a:avLst/>
          </a:prstGeom>
        </p:spPr>
      </p:pic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078E4971-1F47-AADB-5379-6C5E466EA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871002"/>
              </p:ext>
            </p:extLst>
          </p:nvPr>
        </p:nvGraphicFramePr>
        <p:xfrm>
          <a:off x="-3461183" y="8480986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76" name="Rectangle 75">
            <a:extLst>
              <a:ext uri="{FF2B5EF4-FFF2-40B4-BE49-F238E27FC236}">
                <a16:creationId xmlns:a16="http://schemas.microsoft.com/office/drawing/2014/main" id="{A90856F5-AD95-34A4-CBC1-FCF282A394DB}"/>
              </a:ext>
            </a:extLst>
          </p:cNvPr>
          <p:cNvSpPr/>
          <p:nvPr/>
        </p:nvSpPr>
        <p:spPr>
          <a:xfrm>
            <a:off x="-3794957" y="725722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2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DD5A07D2-C6FC-1D23-39B7-0542E36F4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42" y="1948712"/>
            <a:ext cx="2200040" cy="14534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61173" y="11018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3791939" y="13895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42746" y="199588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3773512" y="2020334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CEDA91-F558-D511-57D9-94B698AB9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F9DB79-B6CF-7DA1-2B58-DED2FDD0E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9257" y="3048846"/>
            <a:ext cx="1145583" cy="2133929"/>
          </a:xfrm>
          <a:prstGeom prst="rect">
            <a:avLst/>
          </a:prstGeom>
        </p:spPr>
      </p:pic>
      <p:pic>
        <p:nvPicPr>
          <p:cNvPr id="14" name="Picture 13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FD021714-5F2D-EC5C-7326-419CD31335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725" y="3367276"/>
            <a:ext cx="1190558" cy="1367874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08289AF0-BD43-9571-9DDD-68F083C380A1}"/>
              </a:ext>
            </a:extLst>
          </p:cNvPr>
          <p:cNvSpPr/>
          <p:nvPr/>
        </p:nvSpPr>
        <p:spPr>
          <a:xfrm>
            <a:off x="4971918" y="3778152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509463-0941-8C78-B62C-42F681DF09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307" y="2851936"/>
            <a:ext cx="706587" cy="336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209FD4-6A6D-DA2E-A914-425DB1D23D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8265" y="2900376"/>
            <a:ext cx="157218" cy="215881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BE5CED4-4535-1564-A29F-BD48F38066A7}"/>
              </a:ext>
            </a:extLst>
          </p:cNvPr>
          <p:cNvCxnSpPr>
            <a:cxnSpLocks/>
            <a:stCxn id="29" idx="3"/>
            <a:endCxn id="20" idx="1"/>
          </p:cNvCxnSpPr>
          <p:nvPr/>
        </p:nvCxnSpPr>
        <p:spPr>
          <a:xfrm rot="10800000" flipH="1">
            <a:off x="4973109" y="302000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black triangle with a cross&#10;&#10;Description automatically generated">
            <a:extLst>
              <a:ext uri="{FF2B5EF4-FFF2-40B4-BE49-F238E27FC236}">
                <a16:creationId xmlns:a16="http://schemas.microsoft.com/office/drawing/2014/main" id="{173BB962-E497-DB69-BC10-156D8344B2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297394" y="3917152"/>
            <a:ext cx="237836" cy="3742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E8E72A-2F3B-B537-6754-57B9446BF4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907675" y="2554495"/>
            <a:ext cx="299755" cy="236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123C24-76CF-1958-6062-A9C636621A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584" y="3949719"/>
            <a:ext cx="216743" cy="297617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6F96A75A-7A0A-5893-92DF-19DFC44FC1A8}"/>
              </a:ext>
            </a:extLst>
          </p:cNvPr>
          <p:cNvSpPr/>
          <p:nvPr/>
        </p:nvSpPr>
        <p:spPr>
          <a:xfrm>
            <a:off x="4973109" y="3778151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F59500B-8121-C39F-4669-309B0A321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9971" y="3031562"/>
            <a:ext cx="1145583" cy="213392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3B54DE-CC4D-6B53-46C0-89AC39BAF522}"/>
              </a:ext>
            </a:extLst>
          </p:cNvPr>
          <p:cNvCxnSpPr>
            <a:cxnSpLocks/>
          </p:cNvCxnSpPr>
          <p:nvPr/>
        </p:nvCxnSpPr>
        <p:spPr>
          <a:xfrm rot="19491567">
            <a:off x="4366248" y="406879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693CD8-78E9-CAD7-F1F0-5AF139AF34C5}"/>
              </a:ext>
            </a:extLst>
          </p:cNvPr>
          <p:cNvCxnSpPr>
            <a:cxnSpLocks/>
          </p:cNvCxnSpPr>
          <p:nvPr/>
        </p:nvCxnSpPr>
        <p:spPr>
          <a:xfrm rot="19491567">
            <a:off x="4403974" y="416899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693B9B2-3B17-230A-C422-C6C9835F068A}"/>
              </a:ext>
            </a:extLst>
          </p:cNvPr>
          <p:cNvCxnSpPr>
            <a:cxnSpLocks/>
          </p:cNvCxnSpPr>
          <p:nvPr/>
        </p:nvCxnSpPr>
        <p:spPr>
          <a:xfrm flipV="1">
            <a:off x="4339916" y="385849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DC5B3BC-6542-7267-FDA8-62B40EF88529}"/>
              </a:ext>
            </a:extLst>
          </p:cNvPr>
          <p:cNvSpPr/>
          <p:nvPr/>
        </p:nvSpPr>
        <p:spPr>
          <a:xfrm rot="20558644">
            <a:off x="4354843" y="38902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7FCB24-ADE3-2B4C-E654-3272F28B91C8}"/>
              </a:ext>
            </a:extLst>
          </p:cNvPr>
          <p:cNvSpPr/>
          <p:nvPr/>
        </p:nvSpPr>
        <p:spPr>
          <a:xfrm rot="20488534">
            <a:off x="4429517" y="386433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0800B9C-58CC-F139-5F12-DFAA505AB6CA}"/>
              </a:ext>
            </a:extLst>
          </p:cNvPr>
          <p:cNvSpPr/>
          <p:nvPr/>
        </p:nvSpPr>
        <p:spPr>
          <a:xfrm rot="20256072">
            <a:off x="4506859" y="384011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1BACAAB-01A2-2471-B2AA-B8110BB940E9}"/>
              </a:ext>
            </a:extLst>
          </p:cNvPr>
          <p:cNvSpPr/>
          <p:nvPr/>
        </p:nvSpPr>
        <p:spPr>
          <a:xfrm rot="14815550">
            <a:off x="4394448" y="409715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2EA1F0F-8273-6CCB-749D-4C5D50056A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03847">
            <a:off x="4196124" y="3821359"/>
            <a:ext cx="100921" cy="32799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34758D0-6D95-AA73-F7FE-12EB97F0D1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563503">
            <a:off x="4607882" y="3695849"/>
            <a:ext cx="96095" cy="312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7A66C37-5869-E907-CF5D-8F55CFA8F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508410">
            <a:off x="3880364" y="3715379"/>
            <a:ext cx="303356" cy="239331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BBB9783-4B6D-F5DE-83CC-7A74E42B6B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6231" y="2691760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76097BC9-44E9-EFB1-310C-F28D7F81BF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9914" y="2168498"/>
            <a:ext cx="1397797" cy="671343"/>
          </a:xfrm>
          <a:prstGeom prst="rect">
            <a:avLst/>
          </a:prstGeom>
        </p:spPr>
      </p:pic>
      <p:pic>
        <p:nvPicPr>
          <p:cNvPr id="88" name="Picture 87" descr="A close-up of a screen&#10;&#10;Description automatically generated">
            <a:extLst>
              <a:ext uri="{FF2B5EF4-FFF2-40B4-BE49-F238E27FC236}">
                <a16:creationId xmlns:a16="http://schemas.microsoft.com/office/drawing/2014/main" id="{2D23FFB5-A216-4AE4-0E36-6876292B0A7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89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B2EF9358-C2BF-F74E-2313-9C009EE1606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90" name="Picture 89" descr="A close-up of a graph&#10;&#10;Description automatically generated">
            <a:extLst>
              <a:ext uri="{FF2B5EF4-FFF2-40B4-BE49-F238E27FC236}">
                <a16:creationId xmlns:a16="http://schemas.microsoft.com/office/drawing/2014/main" id="{1F336969-E135-C1A2-5AF8-31848ECFB31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91" name="Picture 90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1FD3E753-B0E6-15FD-37C1-B1B5872817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1A7589D-3A99-DF7A-1E29-E562A3A0BB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93" name="Picture 92" descr="A diagram of a map&#10;&#10;Description automatically generated">
            <a:extLst>
              <a:ext uri="{FF2B5EF4-FFF2-40B4-BE49-F238E27FC236}">
                <a16:creationId xmlns:a16="http://schemas.microsoft.com/office/drawing/2014/main" id="{826C6264-9C87-C059-8EA8-A37BEF4E4E1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94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43F139DA-608E-49BA-806C-1797B0EA59C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69D4BFDA-35C7-D404-4EF1-B9D2FB298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00495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96" name="Rectangle 95">
            <a:extLst>
              <a:ext uri="{FF2B5EF4-FFF2-40B4-BE49-F238E27FC236}">
                <a16:creationId xmlns:a16="http://schemas.microsoft.com/office/drawing/2014/main" id="{D253A160-3466-48AF-283B-3ABB78AB6440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98D107D-5119-BCF5-009F-6D8C1888528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20C1EF32-85D5-CA46-CA4C-72D35E9E7111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5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DCD6144C-0703-21C7-73D3-4D9F96C2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42" y="1948712"/>
            <a:ext cx="2200040" cy="14534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B951E3-5AF4-1327-DA4D-65AE0A5AA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9257" y="3048846"/>
            <a:ext cx="1145583" cy="2133929"/>
          </a:xfrm>
          <a:prstGeom prst="rect">
            <a:avLst/>
          </a:prstGeom>
        </p:spPr>
      </p:pic>
      <p:pic>
        <p:nvPicPr>
          <p:cNvPr id="18" name="Picture 17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C6083D68-201E-0BC8-F9EE-7373D4418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725" y="3367276"/>
            <a:ext cx="1190558" cy="1367874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BD30485-4E37-5C33-E793-F9A67755349E}"/>
              </a:ext>
            </a:extLst>
          </p:cNvPr>
          <p:cNvSpPr/>
          <p:nvPr/>
        </p:nvSpPr>
        <p:spPr>
          <a:xfrm>
            <a:off x="4971918" y="3778152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0E8685-3A86-A45E-C6B7-5D3C0BD342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307" y="2851936"/>
            <a:ext cx="706587" cy="3361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32F3C7-FDA4-3698-7386-6F2FE318F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8265" y="2900376"/>
            <a:ext cx="157218" cy="215881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20A430-3639-C339-E507-8EC457B096FE}"/>
              </a:ext>
            </a:extLst>
          </p:cNvPr>
          <p:cNvCxnSpPr>
            <a:cxnSpLocks/>
            <a:stCxn id="29" idx="3"/>
            <a:endCxn id="20" idx="1"/>
          </p:cNvCxnSpPr>
          <p:nvPr/>
        </p:nvCxnSpPr>
        <p:spPr>
          <a:xfrm rot="10800000" flipH="1">
            <a:off x="4973109" y="302000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B04CA9A-B451-F92C-6E6F-1DC7015E9C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297394" y="3917152"/>
            <a:ext cx="237836" cy="3742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225D68-B212-7EC5-643E-E024505D1F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907675" y="2554495"/>
            <a:ext cx="299755" cy="236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E37FB3-4201-0BF7-8C65-885E3F1C89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584" y="3949719"/>
            <a:ext cx="216743" cy="297617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683D0249-25EF-4F1C-26FA-E65E551BB664}"/>
              </a:ext>
            </a:extLst>
          </p:cNvPr>
          <p:cNvSpPr/>
          <p:nvPr/>
        </p:nvSpPr>
        <p:spPr>
          <a:xfrm>
            <a:off x="4973109" y="3778151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7DAFE1D-109C-E624-1522-C207CD79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9971" y="3031562"/>
            <a:ext cx="1145583" cy="213392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7550AB-1A7B-4127-B78E-C8ED403FA61A}"/>
              </a:ext>
            </a:extLst>
          </p:cNvPr>
          <p:cNvCxnSpPr>
            <a:cxnSpLocks/>
          </p:cNvCxnSpPr>
          <p:nvPr/>
        </p:nvCxnSpPr>
        <p:spPr>
          <a:xfrm rot="19491567">
            <a:off x="4366248" y="406879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45FC0A-3493-B1D4-18F1-CD9197229E0C}"/>
              </a:ext>
            </a:extLst>
          </p:cNvPr>
          <p:cNvCxnSpPr>
            <a:cxnSpLocks/>
          </p:cNvCxnSpPr>
          <p:nvPr/>
        </p:nvCxnSpPr>
        <p:spPr>
          <a:xfrm rot="19491567">
            <a:off x="4403974" y="416899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F3BED5-8ECA-7883-6279-5D88B2447FB2}"/>
              </a:ext>
            </a:extLst>
          </p:cNvPr>
          <p:cNvCxnSpPr>
            <a:cxnSpLocks/>
          </p:cNvCxnSpPr>
          <p:nvPr/>
        </p:nvCxnSpPr>
        <p:spPr>
          <a:xfrm flipV="1">
            <a:off x="4339916" y="385849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B4C7BB2-E2FE-87A7-9772-D22466E4F3D8}"/>
              </a:ext>
            </a:extLst>
          </p:cNvPr>
          <p:cNvSpPr/>
          <p:nvPr/>
        </p:nvSpPr>
        <p:spPr>
          <a:xfrm rot="20558644">
            <a:off x="4354843" y="38902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AFC3F0E-5889-3054-3D1D-EB29C3A3F35E}"/>
              </a:ext>
            </a:extLst>
          </p:cNvPr>
          <p:cNvSpPr/>
          <p:nvPr/>
        </p:nvSpPr>
        <p:spPr>
          <a:xfrm rot="20488534">
            <a:off x="4429517" y="386433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EFF9572-7301-501D-076A-DE61A65EB09C}"/>
              </a:ext>
            </a:extLst>
          </p:cNvPr>
          <p:cNvSpPr/>
          <p:nvPr/>
        </p:nvSpPr>
        <p:spPr>
          <a:xfrm rot="20256072">
            <a:off x="4506859" y="384011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A9375-0B95-B77E-B204-4973C72128D0}"/>
              </a:ext>
            </a:extLst>
          </p:cNvPr>
          <p:cNvSpPr/>
          <p:nvPr/>
        </p:nvSpPr>
        <p:spPr>
          <a:xfrm rot="14815550">
            <a:off x="4394448" y="409715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86CCADC-12A4-50EE-46AE-69BBB282DD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03847">
            <a:off x="4196124" y="3821359"/>
            <a:ext cx="100921" cy="32799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04C3629-20E5-F771-5897-4043F53553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563503">
            <a:off x="4607882" y="3695849"/>
            <a:ext cx="96095" cy="3123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4B78C4D-FCEA-FEFC-3472-431A89A6B5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508410">
            <a:off x="3880364" y="3715379"/>
            <a:ext cx="303356" cy="239331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F9A55E7-C6B3-0AFD-99DB-4DF218A30A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6231" y="2691760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C250AE9-99C8-46B2-39D5-4DCACDD1CD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9914" y="2168498"/>
            <a:ext cx="1397797" cy="671343"/>
          </a:xfrm>
          <a:prstGeom prst="rect">
            <a:avLst/>
          </a:prstGeom>
        </p:spPr>
      </p:pic>
      <p:pic>
        <p:nvPicPr>
          <p:cNvPr id="60" name="Picture 59" descr="A close-up of a screen&#10;&#10;Description automatically generated">
            <a:extLst>
              <a:ext uri="{FF2B5EF4-FFF2-40B4-BE49-F238E27FC236}">
                <a16:creationId xmlns:a16="http://schemas.microsoft.com/office/drawing/2014/main" id="{4F36B42E-EDF7-BAED-9C6C-E187DB8F664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61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015B8EBD-0570-14AF-DEA2-B7E8C12E62B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62" name="Picture 61" descr="A close-up of a graph&#10;&#10;Description automatically generated">
            <a:extLst>
              <a:ext uri="{FF2B5EF4-FFF2-40B4-BE49-F238E27FC236}">
                <a16:creationId xmlns:a16="http://schemas.microsoft.com/office/drawing/2014/main" id="{864B14D8-4649-678B-4830-F51F5E995AB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63" name="Picture 62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E9871F02-9F35-8F5B-816E-1696840E8F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B32FE41-4ACA-171A-202F-A4D96371EE8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69" name="Picture 68" descr="A diagram of a map&#10;&#10;Description automatically generated">
            <a:extLst>
              <a:ext uri="{FF2B5EF4-FFF2-40B4-BE49-F238E27FC236}">
                <a16:creationId xmlns:a16="http://schemas.microsoft.com/office/drawing/2014/main" id="{D220D827-D63B-6F98-9DB1-A200ABCBC284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70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EDA7EAFA-2ED5-7204-D8CE-F0920B32C26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489DFD71-A353-F4D0-CC20-CFAC78808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00495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74" name="Rectangle 73">
            <a:extLst>
              <a:ext uri="{FF2B5EF4-FFF2-40B4-BE49-F238E27FC236}">
                <a16:creationId xmlns:a16="http://schemas.microsoft.com/office/drawing/2014/main" id="{4332C313-6748-0917-7581-868CF84A84CC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2949267-8EA4-9246-E4D8-BF7C1866B81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FC3D0F5-D72E-2703-ECCB-6254BA3FC233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9E3C987-6F80-1B51-BB50-D508CF8B8D06}"/>
              </a:ext>
            </a:extLst>
          </p:cNvPr>
          <p:cNvSpPr/>
          <p:nvPr/>
        </p:nvSpPr>
        <p:spPr>
          <a:xfrm>
            <a:off x="7940658" y="104170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E73982D-957D-8054-1ED7-AC89D2AEAF6F}"/>
              </a:ext>
            </a:extLst>
          </p:cNvPr>
          <p:cNvSpPr/>
          <p:nvPr/>
        </p:nvSpPr>
        <p:spPr>
          <a:xfrm rot="5400000">
            <a:off x="11571424" y="132936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6A2C7B-B0EB-DFF6-A641-D8213690F0C1}"/>
              </a:ext>
            </a:extLst>
          </p:cNvPr>
          <p:cNvSpPr/>
          <p:nvPr/>
        </p:nvSpPr>
        <p:spPr>
          <a:xfrm rot="16200000">
            <a:off x="7922231" y="198986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CA2D48-651D-DA55-1B3F-0D75DBB2147D}"/>
              </a:ext>
            </a:extLst>
          </p:cNvPr>
          <p:cNvSpPr/>
          <p:nvPr/>
        </p:nvSpPr>
        <p:spPr>
          <a:xfrm rot="10800000">
            <a:off x="11552997" y="201431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19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5B9B2D67-E090-1698-E0B4-9D7EBAE1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19" y="458694"/>
            <a:ext cx="7122733" cy="402688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74824" y="7332447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12533529" y="7316209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408545" y="-2401335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-4546841" y="-2454919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442304" y="5258326"/>
            <a:ext cx="1991021" cy="10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8A7873-5DE0-49FD-40A2-DC921ABF88D1}"/>
              </a:ext>
            </a:extLst>
          </p:cNvPr>
          <p:cNvSpPr/>
          <p:nvPr/>
        </p:nvSpPr>
        <p:spPr>
          <a:xfrm>
            <a:off x="4352209" y="163137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83E04F-4514-E6F7-3321-B432DC88BFC1}"/>
              </a:ext>
            </a:extLst>
          </p:cNvPr>
          <p:cNvSpPr/>
          <p:nvPr/>
        </p:nvSpPr>
        <p:spPr>
          <a:xfrm rot="5400000">
            <a:off x="11273963" y="184468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34C6BF9-599A-28F5-72C0-FD51C846A901}"/>
              </a:ext>
            </a:extLst>
          </p:cNvPr>
          <p:cNvSpPr/>
          <p:nvPr/>
        </p:nvSpPr>
        <p:spPr>
          <a:xfrm rot="16200000">
            <a:off x="4305661" y="3989704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16C9B7A-2AF8-783A-FDAA-543050791CA6}"/>
              </a:ext>
            </a:extLst>
          </p:cNvPr>
          <p:cNvSpPr/>
          <p:nvPr/>
        </p:nvSpPr>
        <p:spPr>
          <a:xfrm rot="10800000">
            <a:off x="11310011" y="3969984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FB4A34-D6CA-DDF2-3304-D353F1A65406}"/>
              </a:ext>
            </a:extLst>
          </p:cNvPr>
          <p:cNvSpPr/>
          <p:nvPr/>
        </p:nvSpPr>
        <p:spPr>
          <a:xfrm>
            <a:off x="5708220" y="-1084905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58D8174-A251-81BC-16C0-EDDF7CD01466}"/>
              </a:ext>
            </a:extLst>
          </p:cNvPr>
          <p:cNvSpPr/>
          <p:nvPr/>
        </p:nvSpPr>
        <p:spPr>
          <a:xfrm rot="5400000">
            <a:off x="6425423" y="-2090766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4DF30-8F9F-797B-2273-EA0E5F268C57}"/>
              </a:ext>
            </a:extLst>
          </p:cNvPr>
          <p:cNvSpPr txBox="1"/>
          <p:nvPr/>
        </p:nvSpPr>
        <p:spPr>
          <a:xfrm>
            <a:off x="6096000" y="-1851468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pic>
        <p:nvPicPr>
          <p:cNvPr id="16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FBB5E445-831E-C0AD-4D4F-78DD74414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9072" y="7237001"/>
            <a:ext cx="2200040" cy="145341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8393687-7D6C-9415-1FE6-BB8E16629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7487" y="8337135"/>
            <a:ext cx="1145583" cy="2133929"/>
          </a:xfrm>
          <a:prstGeom prst="rect">
            <a:avLst/>
          </a:prstGeom>
        </p:spPr>
      </p:pic>
      <p:pic>
        <p:nvPicPr>
          <p:cNvPr id="21" name="Picture 20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07211A8E-1060-A61B-D6CD-B65E410DCF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955" y="8655565"/>
            <a:ext cx="1190558" cy="1367874"/>
          </a:xfrm>
          <a:prstGeom prst="rect">
            <a:avLst/>
          </a:prstGeom>
        </p:spPr>
      </p:pic>
      <p:sp>
        <p:nvSpPr>
          <p:cNvPr id="22" name="Hexagon 21">
            <a:extLst>
              <a:ext uri="{FF2B5EF4-FFF2-40B4-BE49-F238E27FC236}">
                <a16:creationId xmlns:a16="http://schemas.microsoft.com/office/drawing/2014/main" id="{C127B4F4-2C30-1D21-A2FF-7EA3EC81D755}"/>
              </a:ext>
            </a:extLst>
          </p:cNvPr>
          <p:cNvSpPr/>
          <p:nvPr/>
        </p:nvSpPr>
        <p:spPr>
          <a:xfrm>
            <a:off x="1120148" y="9066441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4330B9D-D6FF-3E5D-9921-1546DF867A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3537" y="8140225"/>
            <a:ext cx="706587" cy="336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5B9056-5C53-10AA-B06F-2B2C3EB11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495" y="8188665"/>
            <a:ext cx="157218" cy="215881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A963825-A969-1119-79EB-DE4C14A7DC98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rot="10800000" flipH="1">
            <a:off x="1121339" y="8308297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black triangle with a cross&#10;&#10;Description automatically generated">
            <a:extLst>
              <a:ext uri="{FF2B5EF4-FFF2-40B4-BE49-F238E27FC236}">
                <a16:creationId xmlns:a16="http://schemas.microsoft.com/office/drawing/2014/main" id="{23D0215A-ADB0-521D-19B6-5E7721D0A4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445624" y="9205441"/>
            <a:ext cx="237836" cy="374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03B95B-6309-F81F-D203-97C6F5A33A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2055905" y="7842784"/>
            <a:ext cx="299755" cy="23649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B643979-A92A-22FA-5DE4-FDFE12F20F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3814" y="9238008"/>
            <a:ext cx="216743" cy="297617"/>
          </a:xfrm>
          <a:prstGeom prst="rect">
            <a:avLst/>
          </a:prstGeom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B2FC9123-4351-BEF5-BE61-ADC11626CEB8}"/>
              </a:ext>
            </a:extLst>
          </p:cNvPr>
          <p:cNvSpPr/>
          <p:nvPr/>
        </p:nvSpPr>
        <p:spPr>
          <a:xfrm>
            <a:off x="1121339" y="9066440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EAA72009-0FC5-668F-0459-D2C4FDDBA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8201" y="8319851"/>
            <a:ext cx="1145583" cy="2133929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938E4E-3A02-8826-D657-4DD2EEC88B06}"/>
              </a:ext>
            </a:extLst>
          </p:cNvPr>
          <p:cNvCxnSpPr>
            <a:cxnSpLocks/>
          </p:cNvCxnSpPr>
          <p:nvPr/>
        </p:nvCxnSpPr>
        <p:spPr>
          <a:xfrm rot="19491567">
            <a:off x="514478" y="935708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1284EF6-D1F2-33F1-D23B-6BC47CFBD23D}"/>
              </a:ext>
            </a:extLst>
          </p:cNvPr>
          <p:cNvCxnSpPr>
            <a:cxnSpLocks/>
          </p:cNvCxnSpPr>
          <p:nvPr/>
        </p:nvCxnSpPr>
        <p:spPr>
          <a:xfrm rot="19491567">
            <a:off x="552204" y="9457282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104DFC-3D26-8041-28AD-C33E5CB23EAF}"/>
              </a:ext>
            </a:extLst>
          </p:cNvPr>
          <p:cNvCxnSpPr>
            <a:cxnSpLocks/>
          </p:cNvCxnSpPr>
          <p:nvPr/>
        </p:nvCxnSpPr>
        <p:spPr>
          <a:xfrm flipV="1">
            <a:off x="488146" y="9146782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410F14F-D2F5-5E78-1C28-B4E06A103369}"/>
              </a:ext>
            </a:extLst>
          </p:cNvPr>
          <p:cNvSpPr/>
          <p:nvPr/>
        </p:nvSpPr>
        <p:spPr>
          <a:xfrm rot="20558644">
            <a:off x="503073" y="917855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9F291FA-65C2-6FBC-6ADD-8938FF8C7E08}"/>
              </a:ext>
            </a:extLst>
          </p:cNvPr>
          <p:cNvSpPr/>
          <p:nvPr/>
        </p:nvSpPr>
        <p:spPr>
          <a:xfrm rot="20488534">
            <a:off x="577747" y="9152619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FA7FA4B-48C7-0A02-F5CF-07B3C6A8BAAB}"/>
              </a:ext>
            </a:extLst>
          </p:cNvPr>
          <p:cNvSpPr/>
          <p:nvPr/>
        </p:nvSpPr>
        <p:spPr>
          <a:xfrm rot="20256072">
            <a:off x="655089" y="912840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F627A6B-229C-CEB9-0066-A36C26549A6D}"/>
              </a:ext>
            </a:extLst>
          </p:cNvPr>
          <p:cNvSpPr/>
          <p:nvPr/>
        </p:nvSpPr>
        <p:spPr>
          <a:xfrm rot="14815550">
            <a:off x="542678" y="9385441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7201BCF-DAAC-A79E-982D-18D1007AFF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103847">
            <a:off x="344354" y="9109648"/>
            <a:ext cx="100921" cy="32799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6A6B92E-4264-1913-2C74-EADCA2BADF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563503">
            <a:off x="756112" y="8984138"/>
            <a:ext cx="96095" cy="3123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CDCE1A8-5AF9-68DC-A380-C40A291CB0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508410">
            <a:off x="28594" y="9003668"/>
            <a:ext cx="303356" cy="239331"/>
          </a:xfrm>
          <a:prstGeom prst="rect">
            <a:avLst/>
          </a:prstGeom>
        </p:spPr>
      </p:pic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09CC015-7030-1146-6BBB-AE6FC39C8FA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61" y="7980049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FFF8306D-7E09-1D7C-B19D-1995AAB728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8144" y="7456787"/>
            <a:ext cx="1397797" cy="671343"/>
          </a:xfrm>
          <a:prstGeom prst="rect">
            <a:avLst/>
          </a:prstGeom>
        </p:spPr>
      </p:pic>
      <p:pic>
        <p:nvPicPr>
          <p:cNvPr id="63" name="Picture 62" descr="A close-up of a screen&#10;&#10;Description automatically generated">
            <a:extLst>
              <a:ext uri="{FF2B5EF4-FFF2-40B4-BE49-F238E27FC236}">
                <a16:creationId xmlns:a16="http://schemas.microsoft.com/office/drawing/2014/main" id="{83F59A32-684F-1E6C-78B7-04A7B17AF77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/>
          <a:stretch/>
        </p:blipFill>
        <p:spPr>
          <a:xfrm>
            <a:off x="-4025969" y="7640280"/>
            <a:ext cx="1370449" cy="962848"/>
          </a:xfrm>
          <a:prstGeom prst="rect">
            <a:avLst/>
          </a:prstGeom>
        </p:spPr>
      </p:pic>
      <p:pic>
        <p:nvPicPr>
          <p:cNvPr id="64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D86C5FF3-90FA-D9F2-3DC5-49B6BA52F97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-4007302" y="7640280"/>
            <a:ext cx="1129926" cy="962848"/>
          </a:xfrm>
          <a:prstGeom prst="rect">
            <a:avLst/>
          </a:prstGeom>
        </p:spPr>
      </p:pic>
      <p:pic>
        <p:nvPicPr>
          <p:cNvPr id="69" name="Picture 68" descr="A close-up of a graph&#10;&#10;Description automatically generated">
            <a:extLst>
              <a:ext uri="{FF2B5EF4-FFF2-40B4-BE49-F238E27FC236}">
                <a16:creationId xmlns:a16="http://schemas.microsoft.com/office/drawing/2014/main" id="{7DAF65B7-821B-6AF6-5131-46ABEECB315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6323" r="17551"/>
          <a:stretch/>
        </p:blipFill>
        <p:spPr>
          <a:xfrm>
            <a:off x="-4007302" y="7640280"/>
            <a:ext cx="1129926" cy="962848"/>
          </a:xfrm>
          <a:prstGeom prst="rect">
            <a:avLst/>
          </a:prstGeom>
        </p:spPr>
      </p:pic>
      <p:pic>
        <p:nvPicPr>
          <p:cNvPr id="70" name="Picture 69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759DAE65-951A-21EB-3A5B-3E4D4BB42B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735201" y="7650457"/>
            <a:ext cx="145470" cy="1454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3464EC2-F7EB-7A31-CF1D-A0530BA2CDD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454474" y="7649757"/>
            <a:ext cx="145470" cy="146170"/>
          </a:xfrm>
          <a:prstGeom prst="rect">
            <a:avLst/>
          </a:prstGeom>
        </p:spPr>
      </p:pic>
      <p:pic>
        <p:nvPicPr>
          <p:cNvPr id="74" name="Picture 73" descr="A diagram of a map&#10;&#10;Description automatically generated">
            <a:extLst>
              <a:ext uri="{FF2B5EF4-FFF2-40B4-BE49-F238E27FC236}">
                <a16:creationId xmlns:a16="http://schemas.microsoft.com/office/drawing/2014/main" id="{58BB35F4-487E-2734-3AB1-37A7D633AB6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3787" t="7524" r="8135" b="10126"/>
          <a:stretch/>
        </p:blipFill>
        <p:spPr>
          <a:xfrm>
            <a:off x="-2329671" y="7640280"/>
            <a:ext cx="1136259" cy="907386"/>
          </a:xfrm>
          <a:prstGeom prst="rect">
            <a:avLst/>
          </a:prstGeom>
        </p:spPr>
      </p:pic>
      <p:pic>
        <p:nvPicPr>
          <p:cNvPr id="76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A2A1E825-374D-65DA-1674-8C374304797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299040" y="8730510"/>
            <a:ext cx="1117761" cy="886421"/>
          </a:xfrm>
          <a:prstGeom prst="rect">
            <a:avLst/>
          </a:prstGeom>
        </p:spPr>
      </p:pic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3C20EB0-D799-C2A5-CE58-91A22840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73954"/>
              </p:ext>
            </p:extLst>
          </p:nvPr>
        </p:nvGraphicFramePr>
        <p:xfrm>
          <a:off x="-4182977" y="8702531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BE00D781-78D2-E47F-7EE3-B0B2711B299F}"/>
              </a:ext>
            </a:extLst>
          </p:cNvPr>
          <p:cNvSpPr/>
          <p:nvPr/>
        </p:nvSpPr>
        <p:spPr>
          <a:xfrm>
            <a:off x="-4516751" y="7478772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055FF-CBFF-1E43-FE6E-A254CAF8F6E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08219" y="-1084905"/>
            <a:ext cx="1638300" cy="3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01">
            <a:extLst>
              <a:ext uri="{FF2B5EF4-FFF2-40B4-BE49-F238E27FC236}">
                <a16:creationId xmlns:a16="http://schemas.microsoft.com/office/drawing/2014/main" id="{0619AF1A-9261-6FE1-8544-AA7F8053EE87}"/>
              </a:ext>
            </a:extLst>
          </p:cNvPr>
          <p:cNvSpPr/>
          <p:nvPr/>
        </p:nvSpPr>
        <p:spPr>
          <a:xfrm>
            <a:off x="5414995" y="100180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410744C-7B7A-D882-0990-F50CE98417C2}"/>
              </a:ext>
            </a:extLst>
          </p:cNvPr>
          <p:cNvSpPr/>
          <p:nvPr/>
        </p:nvSpPr>
        <p:spPr>
          <a:xfrm rot="5400000">
            <a:off x="6132198" y="-4058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FBBD2-1745-33FA-6398-860E85126FB0}"/>
              </a:ext>
            </a:extLst>
          </p:cNvPr>
          <p:cNvSpPr txBox="1"/>
          <p:nvPr/>
        </p:nvSpPr>
        <p:spPr>
          <a:xfrm>
            <a:off x="5802775" y="235240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699B2-D17F-F594-4F0E-C47025853FB2}"/>
              </a:ext>
            </a:extLst>
          </p:cNvPr>
          <p:cNvSpPr/>
          <p:nvPr/>
        </p:nvSpPr>
        <p:spPr>
          <a:xfrm>
            <a:off x="14265134" y="8354983"/>
            <a:ext cx="1991021" cy="10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5DFAFB-68FC-675C-D1A6-F1F907129CC6}"/>
              </a:ext>
            </a:extLst>
          </p:cNvPr>
          <p:cNvSpPr/>
          <p:nvPr/>
        </p:nvSpPr>
        <p:spPr>
          <a:xfrm>
            <a:off x="10166855" y="-1804575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6DEB7B-B01D-2EA6-11BE-79374BCD20CE}"/>
              </a:ext>
            </a:extLst>
          </p:cNvPr>
          <p:cNvSpPr/>
          <p:nvPr/>
        </p:nvSpPr>
        <p:spPr>
          <a:xfrm rot="5400000">
            <a:off x="19898740" y="-1433034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C3B7A2-4570-6F21-82DC-BF0B9B3680C4}"/>
              </a:ext>
            </a:extLst>
          </p:cNvPr>
          <p:cNvSpPr/>
          <p:nvPr/>
        </p:nvSpPr>
        <p:spPr>
          <a:xfrm rot="16200000">
            <a:off x="7588122" y="8181674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F877FAE-58FA-C59E-5811-51F891FD29E4}"/>
              </a:ext>
            </a:extLst>
          </p:cNvPr>
          <p:cNvSpPr/>
          <p:nvPr/>
        </p:nvSpPr>
        <p:spPr>
          <a:xfrm rot="10800000">
            <a:off x="21532534" y="6148768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574241-B510-1291-24FF-DCF057CF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88" y="0"/>
            <a:ext cx="7122733" cy="4026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D381C-9AD7-88E8-595E-C5BF2C6B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994" y="1021655"/>
            <a:ext cx="1638300" cy="3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2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>
            <a:extLst>
              <a:ext uri="{FF2B5EF4-FFF2-40B4-BE49-F238E27FC236}">
                <a16:creationId xmlns:a16="http://schemas.microsoft.com/office/drawing/2014/main" id="{30450C2F-4A29-69AF-9837-57AA0CADD1B2}"/>
              </a:ext>
            </a:extLst>
          </p:cNvPr>
          <p:cNvSpPr/>
          <p:nvPr/>
        </p:nvSpPr>
        <p:spPr>
          <a:xfrm rot="5400000">
            <a:off x="6132198" y="-4058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6769C-1388-C98F-A736-BCB434EF11A3}"/>
              </a:ext>
            </a:extLst>
          </p:cNvPr>
          <p:cNvSpPr txBox="1"/>
          <p:nvPr/>
        </p:nvSpPr>
        <p:spPr>
          <a:xfrm>
            <a:off x="5802775" y="235240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CF3C0-64EA-B07D-3A70-5047A664E276}"/>
              </a:ext>
            </a:extLst>
          </p:cNvPr>
          <p:cNvSpPr/>
          <p:nvPr/>
        </p:nvSpPr>
        <p:spPr>
          <a:xfrm>
            <a:off x="5414995" y="100180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034D19-2454-EA7A-030F-23C877EB9958}"/>
              </a:ext>
            </a:extLst>
          </p:cNvPr>
          <p:cNvSpPr/>
          <p:nvPr/>
        </p:nvSpPr>
        <p:spPr>
          <a:xfrm>
            <a:off x="7054837" y="1186469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6310C-F6AC-B250-8D44-94F027E0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94" y="1021655"/>
            <a:ext cx="1638300" cy="346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2841A1-4560-C79A-12C3-A65CD4BC2DB1}"/>
              </a:ext>
            </a:extLst>
          </p:cNvPr>
          <p:cNvSpPr/>
          <p:nvPr/>
        </p:nvSpPr>
        <p:spPr>
          <a:xfrm>
            <a:off x="6235687" y="1186962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343664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>
            <a:extLst>
              <a:ext uri="{FF2B5EF4-FFF2-40B4-BE49-F238E27FC236}">
                <a16:creationId xmlns:a16="http://schemas.microsoft.com/office/drawing/2014/main" id="{AEFE3D0F-21B9-F40C-6429-C704295123C2}"/>
              </a:ext>
            </a:extLst>
          </p:cNvPr>
          <p:cNvSpPr/>
          <p:nvPr/>
        </p:nvSpPr>
        <p:spPr>
          <a:xfrm rot="5400000">
            <a:off x="6132198" y="-4058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479DD-1110-48B2-D575-CAE3B09ACD83}"/>
              </a:ext>
            </a:extLst>
          </p:cNvPr>
          <p:cNvSpPr txBox="1"/>
          <p:nvPr/>
        </p:nvSpPr>
        <p:spPr>
          <a:xfrm>
            <a:off x="5802775" y="235240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321A4-01FF-C86F-579A-94EE56E23A07}"/>
              </a:ext>
            </a:extLst>
          </p:cNvPr>
          <p:cNvSpPr/>
          <p:nvPr/>
        </p:nvSpPr>
        <p:spPr>
          <a:xfrm>
            <a:off x="7870782" y="1375534"/>
            <a:ext cx="797153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F5A369-04CF-C16E-E836-06DC36D990B9}"/>
              </a:ext>
            </a:extLst>
          </p:cNvPr>
          <p:cNvSpPr/>
          <p:nvPr/>
        </p:nvSpPr>
        <p:spPr>
          <a:xfrm>
            <a:off x="5414995" y="100180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B97C72-6078-75E7-8461-4F740FE5313C}"/>
              </a:ext>
            </a:extLst>
          </p:cNvPr>
          <p:cNvSpPr/>
          <p:nvPr/>
        </p:nvSpPr>
        <p:spPr>
          <a:xfrm>
            <a:off x="7054837" y="1186469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455E54-D894-B659-999A-92283D7C2377}"/>
              </a:ext>
            </a:extLst>
          </p:cNvPr>
          <p:cNvSpPr/>
          <p:nvPr/>
        </p:nvSpPr>
        <p:spPr>
          <a:xfrm>
            <a:off x="7053294" y="1375913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82EB3-114E-093C-3707-A08656BC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94" y="1021655"/>
            <a:ext cx="1638300" cy="3465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5784F3-0CE3-E9EB-D608-BF181AE11E43}"/>
              </a:ext>
            </a:extLst>
          </p:cNvPr>
          <p:cNvSpPr/>
          <p:nvPr/>
        </p:nvSpPr>
        <p:spPr>
          <a:xfrm>
            <a:off x="6235687" y="1186962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29832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5316040-F896-F8AA-B607-075C14FB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610" y="194910"/>
            <a:ext cx="2301390" cy="2644148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E8AB131-05F1-8100-BCED-1AF2A3A16692}"/>
              </a:ext>
            </a:extLst>
          </p:cNvPr>
          <p:cNvSpPr/>
          <p:nvPr/>
        </p:nvSpPr>
        <p:spPr>
          <a:xfrm>
            <a:off x="8987995" y="1024543"/>
            <a:ext cx="1070406" cy="848830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ABA365-ABC3-5311-387E-E85F65349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105" y="1189446"/>
            <a:ext cx="400561" cy="550023"/>
          </a:xfrm>
          <a:prstGeom prst="rect">
            <a:avLst/>
          </a:prstGeom>
        </p:spPr>
      </p:pic>
      <p:pic>
        <p:nvPicPr>
          <p:cNvPr id="43" name="Picture 4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862C4944-83C1-58E8-3529-7E8C4D96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542364" y="1203977"/>
            <a:ext cx="331077" cy="520960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3A74C38-0AD1-8344-CADC-811AD19681D3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 rot="10800000" flipH="1">
            <a:off x="8987994" y="-2753587"/>
            <a:ext cx="1503944" cy="4200814"/>
          </a:xfrm>
          <a:prstGeom prst="bentConnector3">
            <a:avLst>
              <a:gd name="adj1" fmla="val -1520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exagon 3">
            <a:extLst>
              <a:ext uri="{FF2B5EF4-FFF2-40B4-BE49-F238E27FC236}">
                <a16:creationId xmlns:a16="http://schemas.microsoft.com/office/drawing/2014/main" id="{B1190CF9-6066-025C-B595-F1F8048793A4}"/>
              </a:ext>
            </a:extLst>
          </p:cNvPr>
          <p:cNvSpPr/>
          <p:nvPr/>
        </p:nvSpPr>
        <p:spPr>
          <a:xfrm>
            <a:off x="8987994" y="1021081"/>
            <a:ext cx="1070406" cy="852292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DDB5D4-92A9-A2B6-2EA0-2156EE94B7DD}"/>
              </a:ext>
            </a:extLst>
          </p:cNvPr>
          <p:cNvSpPr/>
          <p:nvPr/>
        </p:nvSpPr>
        <p:spPr>
          <a:xfrm>
            <a:off x="172199" y="2233738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074568-2C5B-FA56-56A3-0D0C64A4071C}"/>
              </a:ext>
            </a:extLst>
          </p:cNvPr>
          <p:cNvSpPr/>
          <p:nvPr/>
        </p:nvSpPr>
        <p:spPr>
          <a:xfrm rot="5400000">
            <a:off x="7093953" y="2255069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CCF35D-6E17-6605-5CC7-4F60782E6BDA}"/>
              </a:ext>
            </a:extLst>
          </p:cNvPr>
          <p:cNvSpPr/>
          <p:nvPr/>
        </p:nvSpPr>
        <p:spPr>
          <a:xfrm rot="16200000">
            <a:off x="125651" y="6060305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27B8E4-164F-4E39-AA72-2DDF21728D44}"/>
              </a:ext>
            </a:extLst>
          </p:cNvPr>
          <p:cNvSpPr/>
          <p:nvPr/>
        </p:nvSpPr>
        <p:spPr>
          <a:xfrm rot="10800000">
            <a:off x="7130001" y="6040585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1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EE4960AF-650B-39D6-4D0F-E86CE98DF6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870667" y="-5287671"/>
            <a:ext cx="5269228" cy="3481026"/>
          </a:xfr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55E6F4F-366D-C196-208E-8C358B544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86776" y="-1166233"/>
            <a:ext cx="2743740" cy="51108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47E6B8-4F3D-9AB2-0804-AFE965BF8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1938" y="-3156130"/>
            <a:ext cx="1692318" cy="8050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5F9-D661-E846-E247-0E7B6BC41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339" y="-3012113"/>
            <a:ext cx="376547" cy="5170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21A4E6-BAC0-314E-1FD1-476A3E18D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07500" y="-4757620"/>
            <a:ext cx="3347808" cy="1607907"/>
          </a:xfrm>
          <a:prstGeom prst="rect">
            <a:avLst/>
          </a:prstGeom>
        </p:spPr>
      </p:pic>
      <p:pic>
        <p:nvPicPr>
          <p:cNvPr id="74" name="Picture 73" descr="A close-up of a screen&#10;&#10;Description automatically generated">
            <a:extLst>
              <a:ext uri="{FF2B5EF4-FFF2-40B4-BE49-F238E27FC236}">
                <a16:creationId xmlns:a16="http://schemas.microsoft.com/office/drawing/2014/main" id="{11A81A89-4493-AB66-8913-B357CAF5010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323"/>
          <a:stretch/>
        </p:blipFill>
        <p:spPr>
          <a:xfrm>
            <a:off x="787586" y="2577924"/>
            <a:ext cx="2867800" cy="2014854"/>
          </a:xfrm>
          <a:prstGeom prst="rect">
            <a:avLst/>
          </a:prstGeom>
        </p:spPr>
      </p:pic>
      <p:pic>
        <p:nvPicPr>
          <p:cNvPr id="76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74E5E41A-442E-AF26-1744-2FAF5422A0C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323" r="17551"/>
          <a:stretch/>
        </p:blipFill>
        <p:spPr>
          <a:xfrm>
            <a:off x="806252" y="2577924"/>
            <a:ext cx="2364481" cy="2014854"/>
          </a:xfrm>
          <a:prstGeom prst="rect">
            <a:avLst/>
          </a:prstGeom>
        </p:spPr>
      </p:pic>
      <p:pic>
        <p:nvPicPr>
          <p:cNvPr id="77" name="Picture 76" descr="A close-up of a graph&#10;&#10;Description automatically generated">
            <a:extLst>
              <a:ext uri="{FF2B5EF4-FFF2-40B4-BE49-F238E27FC236}">
                <a16:creationId xmlns:a16="http://schemas.microsoft.com/office/drawing/2014/main" id="{C081E3F0-C2F1-663D-D8C8-450D2ABAD01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323" r="17551"/>
          <a:stretch/>
        </p:blipFill>
        <p:spPr>
          <a:xfrm>
            <a:off x="806252" y="2577924"/>
            <a:ext cx="2364481" cy="2014854"/>
          </a:xfrm>
          <a:prstGeom prst="rect">
            <a:avLst/>
          </a:prstGeom>
        </p:spPr>
      </p:pic>
      <p:pic>
        <p:nvPicPr>
          <p:cNvPr id="79" name="Picture 78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08F41DC9-855A-C29E-3B06-29EE8B1237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1405" y="2601603"/>
            <a:ext cx="304410" cy="30441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6800015-F221-82AE-716E-68B9107126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1686" y="2601603"/>
            <a:ext cx="304410" cy="305874"/>
          </a:xfrm>
          <a:prstGeom prst="rect">
            <a:avLst/>
          </a:prstGeom>
        </p:spPr>
      </p:pic>
      <p:sp>
        <p:nvSpPr>
          <p:cNvPr id="81" name="Title 5">
            <a:extLst>
              <a:ext uri="{FF2B5EF4-FFF2-40B4-BE49-F238E27FC236}">
                <a16:creationId xmlns:a16="http://schemas.microsoft.com/office/drawing/2014/main" id="{54E7C1C4-DE22-E825-DEDD-CF1C714C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684" y="-1224745"/>
            <a:ext cx="5099594" cy="478155"/>
          </a:xfrm>
        </p:spPr>
        <p:txBody>
          <a:bodyPr/>
          <a:lstStyle/>
          <a:p>
            <a:pPr algn="ctr"/>
            <a:r>
              <a:rPr lang="en-GB" sz="4000"/>
              <a:t>TFRs</a:t>
            </a:r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8A87BF-B150-0568-53E6-AF93D91C5D73}"/>
              </a:ext>
            </a:extLst>
          </p:cNvPr>
          <p:cNvSpPr txBox="1"/>
          <p:nvPr/>
        </p:nvSpPr>
        <p:spPr>
          <a:xfrm>
            <a:off x="5889148" y="7077376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Time [s]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F82F10-5F42-3ED2-B776-AC54D5E98F72}"/>
              </a:ext>
            </a:extLst>
          </p:cNvPr>
          <p:cNvSpPr txBox="1"/>
          <p:nvPr/>
        </p:nvSpPr>
        <p:spPr>
          <a:xfrm rot="16200000">
            <a:off x="-1575382" y="2837799"/>
            <a:ext cx="1750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Frequency [Hz]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195A4FE-C448-0FA9-2C05-6E49574772B4}"/>
              </a:ext>
            </a:extLst>
          </p:cNvPr>
          <p:cNvSpPr txBox="1"/>
          <p:nvPr/>
        </p:nvSpPr>
        <p:spPr>
          <a:xfrm>
            <a:off x="-956909" y="1573768"/>
            <a:ext cx="678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Slow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070F401-9A79-3DD5-3127-3295872A31E7}"/>
              </a:ext>
            </a:extLst>
          </p:cNvPr>
          <p:cNvSpPr txBox="1"/>
          <p:nvPr/>
        </p:nvSpPr>
        <p:spPr>
          <a:xfrm>
            <a:off x="6096000" y="-545318"/>
            <a:ext cx="604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Fast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600422-19F2-2F5F-D23C-04521B4BD7B4}"/>
              </a:ext>
            </a:extLst>
          </p:cNvPr>
          <p:cNvSpPr txBox="1"/>
          <p:nvPr/>
        </p:nvSpPr>
        <p:spPr>
          <a:xfrm>
            <a:off x="12389181" y="1542990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Thumb</a:t>
            </a:r>
          </a:p>
        </p:txBody>
      </p:sp>
      <p:pic>
        <p:nvPicPr>
          <p:cNvPr id="90" name="Picture 89" descr="A diagram of a map&#10;&#10;Description automatically generated">
            <a:extLst>
              <a:ext uri="{FF2B5EF4-FFF2-40B4-BE49-F238E27FC236}">
                <a16:creationId xmlns:a16="http://schemas.microsoft.com/office/drawing/2014/main" id="{97F9E381-74A4-19E1-C4C1-766D102649B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787" t="7524" r="8135" b="10126"/>
          <a:stretch/>
        </p:blipFill>
        <p:spPr>
          <a:xfrm>
            <a:off x="4639991" y="2506019"/>
            <a:ext cx="2377733" cy="1898794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29BDE2F0-E4E0-3E40-5FEC-461518AAE5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267526" y="8182300"/>
            <a:ext cx="2499448" cy="222173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D416C7CD-E96F-2F8C-FA05-670B9096933A}"/>
              </a:ext>
            </a:extLst>
          </p:cNvPr>
          <p:cNvSpPr/>
          <p:nvPr/>
        </p:nvSpPr>
        <p:spPr>
          <a:xfrm>
            <a:off x="16526231" y="8166062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49A6FE2D-640A-62B7-1C62-33D13FA9425F}"/>
              </a:ext>
            </a:extLst>
          </p:cNvPr>
          <p:cNvSpPr/>
          <p:nvPr/>
        </p:nvSpPr>
        <p:spPr>
          <a:xfrm>
            <a:off x="16464764" y="8097420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3FF0197-6269-CDE9-2444-9F25DBA17615}"/>
              </a:ext>
            </a:extLst>
          </p:cNvPr>
          <p:cNvSpPr/>
          <p:nvPr/>
        </p:nvSpPr>
        <p:spPr>
          <a:xfrm rot="5400000">
            <a:off x="20095530" y="8126186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3D46A7B-7364-2FA2-09B0-030361B59E6D}"/>
              </a:ext>
            </a:extLst>
          </p:cNvPr>
          <p:cNvSpPr/>
          <p:nvPr/>
        </p:nvSpPr>
        <p:spPr>
          <a:xfrm rot="16200000">
            <a:off x="16446337" y="998311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1779B51-6B5D-3BBD-4B54-BA3B5138FC36}"/>
              </a:ext>
            </a:extLst>
          </p:cNvPr>
          <p:cNvSpPr/>
          <p:nvPr/>
        </p:nvSpPr>
        <p:spPr>
          <a:xfrm rot="10800000">
            <a:off x="20077103" y="1000756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DD6C115E-2ED2-D663-66DD-7D6C854E2E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4121687" y="-5760547"/>
            <a:ext cx="3752642" cy="2107734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0D1445AD-3847-4333-EE38-9A4544E71EDF}"/>
              </a:ext>
            </a:extLst>
          </p:cNvPr>
          <p:cNvSpPr/>
          <p:nvPr/>
        </p:nvSpPr>
        <p:spPr>
          <a:xfrm>
            <a:off x="-4259983" y="-5814131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CDCFC2D-02DE-82AE-E4D8-58FAD5668D64}"/>
              </a:ext>
            </a:extLst>
          </p:cNvPr>
          <p:cNvSpPr/>
          <p:nvPr/>
        </p:nvSpPr>
        <p:spPr>
          <a:xfrm>
            <a:off x="3170733" y="911933"/>
            <a:ext cx="2119017" cy="808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err="1">
                <a:solidFill>
                  <a:schemeClr val="tx1"/>
                </a:solidFill>
              </a:rPr>
              <a:t>cqEEG</a:t>
            </a:r>
            <a:endParaRPr lang="en-GB" sz="4400">
              <a:solidFill>
                <a:schemeClr val="tx1"/>
              </a:solidFill>
            </a:endParaRPr>
          </a:p>
        </p:txBody>
      </p:sp>
      <p:pic>
        <p:nvPicPr>
          <p:cNvPr id="3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E113C492-1E49-9FAF-1B99-55CE90CFD7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8350" y="4540277"/>
            <a:ext cx="2339025" cy="185492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3D406D-803B-D6D2-E1A4-382C50F56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50194"/>
              </p:ext>
            </p:extLst>
          </p:nvPr>
        </p:nvGraphicFramePr>
        <p:xfrm>
          <a:off x="955760" y="4660019"/>
          <a:ext cx="3156108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18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526018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526018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526018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526018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526018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231598">
                <a:tc>
                  <a:txBody>
                    <a:bodyPr/>
                    <a:lstStyle/>
                    <a:p>
                      <a:r>
                        <a:rPr lang="en-GB" sz="10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376347">
                <a:tc>
                  <a:txBody>
                    <a:bodyPr/>
                    <a:lstStyle/>
                    <a:p>
                      <a:r>
                        <a:rPr lang="en-GB" sz="1000" dirty="0"/>
                        <a:t>power </a:t>
                      </a:r>
                    </a:p>
                    <a:p>
                      <a:r>
                        <a:rPr lang="en-GB" sz="10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231598">
                <a:tc>
                  <a:txBody>
                    <a:bodyPr/>
                    <a:lstStyle/>
                    <a:p>
                      <a:r>
                        <a:rPr lang="en-GB" sz="10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231598">
                <a:tc>
                  <a:txBody>
                    <a:bodyPr/>
                    <a:lstStyle/>
                    <a:p>
                      <a:r>
                        <a:rPr lang="en-GB" sz="1000" dirty="0" err="1"/>
                        <a:t>lowB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231598">
                <a:tc>
                  <a:txBody>
                    <a:bodyPr/>
                    <a:lstStyle/>
                    <a:p>
                      <a:r>
                        <a:rPr lang="en-GB" sz="1000" dirty="0" err="1"/>
                        <a:t>highB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231598">
                <a:tc>
                  <a:txBody>
                    <a:bodyPr/>
                    <a:lstStyle/>
                    <a:p>
                      <a:r>
                        <a:rPr lang="en-GB" sz="10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F896F0-6605-E7A7-48CA-BAB91BC78803}"/>
              </a:ext>
            </a:extLst>
          </p:cNvPr>
          <p:cNvSpPr/>
          <p:nvPr/>
        </p:nvSpPr>
        <p:spPr>
          <a:xfrm rot="5400000">
            <a:off x="5748384" y="-3155616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A88B1-9E79-E736-ECBA-23E0C5F2450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0506395" y="-4716430"/>
            <a:ext cx="807698" cy="6372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358000-F46D-BD86-128A-A5BA89D0507F}"/>
              </a:ext>
            </a:extLst>
          </p:cNvPr>
          <p:cNvCxnSpPr>
            <a:cxnSpLocks/>
          </p:cNvCxnSpPr>
          <p:nvPr/>
        </p:nvCxnSpPr>
        <p:spPr>
          <a:xfrm rot="19491567">
            <a:off x="6323493" y="-3506279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9FF83B-8620-418C-92CB-A0C4C10E923A}"/>
              </a:ext>
            </a:extLst>
          </p:cNvPr>
          <p:cNvCxnSpPr>
            <a:cxnSpLocks/>
          </p:cNvCxnSpPr>
          <p:nvPr/>
        </p:nvCxnSpPr>
        <p:spPr>
          <a:xfrm rot="19491567">
            <a:off x="6361219" y="-340608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96DC2-6099-6C3E-CF4A-DC01147FFE36}"/>
              </a:ext>
            </a:extLst>
          </p:cNvPr>
          <p:cNvCxnSpPr>
            <a:cxnSpLocks/>
          </p:cNvCxnSpPr>
          <p:nvPr/>
        </p:nvCxnSpPr>
        <p:spPr>
          <a:xfrm flipV="1">
            <a:off x="6297161" y="-371658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A33763-D8FB-7FE9-524C-9E224C498F63}"/>
              </a:ext>
            </a:extLst>
          </p:cNvPr>
          <p:cNvSpPr/>
          <p:nvPr/>
        </p:nvSpPr>
        <p:spPr>
          <a:xfrm rot="20558644">
            <a:off x="6312088" y="-368481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88EA56-EAE6-F867-65C9-34519C05D3BE}"/>
              </a:ext>
            </a:extLst>
          </p:cNvPr>
          <p:cNvSpPr/>
          <p:nvPr/>
        </p:nvSpPr>
        <p:spPr>
          <a:xfrm rot="20488534">
            <a:off x="6386762" y="-3710746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569C26-A6BC-F092-1D79-38B96CF2FBCB}"/>
              </a:ext>
            </a:extLst>
          </p:cNvPr>
          <p:cNvSpPr/>
          <p:nvPr/>
        </p:nvSpPr>
        <p:spPr>
          <a:xfrm rot="20256072">
            <a:off x="6464104" y="-373496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73922A-DD4B-5D1E-3908-36190F7B3E14}"/>
              </a:ext>
            </a:extLst>
          </p:cNvPr>
          <p:cNvSpPr/>
          <p:nvPr/>
        </p:nvSpPr>
        <p:spPr>
          <a:xfrm rot="14815550">
            <a:off x="6351693" y="-347792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44378D-9ACC-367D-D05D-6D19ED706FB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103847">
            <a:off x="6153369" y="-3753717"/>
            <a:ext cx="100921" cy="3279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EC9A6-AC57-2270-D916-DF757EC107B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9563503">
            <a:off x="6565127" y="-3879227"/>
            <a:ext cx="96095" cy="3123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92B483-4A79-2B36-DEF5-E641747CD3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8508410">
            <a:off x="4705084" y="-3380650"/>
            <a:ext cx="862507" cy="68047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62791DA-BAC2-8656-E66B-ECC737BF5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5955310" y="-4634185"/>
            <a:ext cx="1828856" cy="3406692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5F62158-99F6-F6F8-57A5-3B215F27D4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5262" y="-4431793"/>
            <a:ext cx="7152300" cy="1073380"/>
          </a:xfrm>
          <a:prstGeom prst="bentConnector3">
            <a:avLst>
              <a:gd name="adj1" fmla="val 101794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C71B91F3-3E47-EADC-B318-B429C128E3F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915487" y="-6325709"/>
            <a:ext cx="3789069" cy="214217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0B58840-E7DF-AC70-D2C1-ED1D6AD76CEC}"/>
              </a:ext>
            </a:extLst>
          </p:cNvPr>
          <p:cNvSpPr/>
          <p:nvPr/>
        </p:nvSpPr>
        <p:spPr>
          <a:xfrm>
            <a:off x="17819001" y="-640939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5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 Brace 5">
            <a:extLst>
              <a:ext uri="{FF2B5EF4-FFF2-40B4-BE49-F238E27FC236}">
                <a16:creationId xmlns:a16="http://schemas.microsoft.com/office/drawing/2014/main" id="{3F7C7D12-14B1-8035-F4A5-31078B0D23D8}"/>
              </a:ext>
            </a:extLst>
          </p:cNvPr>
          <p:cNvSpPr/>
          <p:nvPr/>
        </p:nvSpPr>
        <p:spPr>
          <a:xfrm rot="5400000">
            <a:off x="6132198" y="-4058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7BF6C-7F6F-4803-A590-A9019672595A}"/>
              </a:ext>
            </a:extLst>
          </p:cNvPr>
          <p:cNvSpPr txBox="1"/>
          <p:nvPr/>
        </p:nvSpPr>
        <p:spPr>
          <a:xfrm>
            <a:off x="5802775" y="235240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D2F27-9522-D585-F3D0-B653AB9A0DB2}"/>
              </a:ext>
            </a:extLst>
          </p:cNvPr>
          <p:cNvSpPr/>
          <p:nvPr/>
        </p:nvSpPr>
        <p:spPr>
          <a:xfrm>
            <a:off x="8669186" y="1560964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5CB48-FCAA-65B5-BF6B-D0F139C7D455}"/>
              </a:ext>
            </a:extLst>
          </p:cNvPr>
          <p:cNvSpPr/>
          <p:nvPr/>
        </p:nvSpPr>
        <p:spPr>
          <a:xfrm>
            <a:off x="7870782" y="1375534"/>
            <a:ext cx="797153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9AF1A-9261-6FE1-8544-AA7F8053EE87}"/>
              </a:ext>
            </a:extLst>
          </p:cNvPr>
          <p:cNvSpPr/>
          <p:nvPr/>
        </p:nvSpPr>
        <p:spPr>
          <a:xfrm>
            <a:off x="5414995" y="100180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AE57BE-C654-CA95-29E2-3E92EF62974A}"/>
              </a:ext>
            </a:extLst>
          </p:cNvPr>
          <p:cNvSpPr/>
          <p:nvPr/>
        </p:nvSpPr>
        <p:spPr>
          <a:xfrm>
            <a:off x="7054837" y="1186469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F951A5-261B-66FD-C3AB-B8B41328DAB6}"/>
              </a:ext>
            </a:extLst>
          </p:cNvPr>
          <p:cNvSpPr/>
          <p:nvPr/>
        </p:nvSpPr>
        <p:spPr>
          <a:xfrm>
            <a:off x="7053294" y="1375913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6F518-48F8-9F93-FC4F-653C3F7F3809}"/>
              </a:ext>
            </a:extLst>
          </p:cNvPr>
          <p:cNvSpPr/>
          <p:nvPr/>
        </p:nvSpPr>
        <p:spPr>
          <a:xfrm>
            <a:off x="7871780" y="1560388"/>
            <a:ext cx="797153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7B2D6B-8002-93C8-6E2B-81CD4302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94" y="1021655"/>
            <a:ext cx="1638300" cy="346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0B406B-E403-B1F2-C938-F25595F3A559}"/>
              </a:ext>
            </a:extLst>
          </p:cNvPr>
          <p:cNvSpPr/>
          <p:nvPr/>
        </p:nvSpPr>
        <p:spPr>
          <a:xfrm>
            <a:off x="6235687" y="1186962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270148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 Brace 5">
            <a:extLst>
              <a:ext uri="{FF2B5EF4-FFF2-40B4-BE49-F238E27FC236}">
                <a16:creationId xmlns:a16="http://schemas.microsoft.com/office/drawing/2014/main" id="{3F7C7D12-14B1-8035-F4A5-31078B0D23D8}"/>
              </a:ext>
            </a:extLst>
          </p:cNvPr>
          <p:cNvSpPr/>
          <p:nvPr/>
        </p:nvSpPr>
        <p:spPr>
          <a:xfrm rot="5400000">
            <a:off x="6132198" y="-4058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7BF6C-7F6F-4803-A590-A9019672595A}"/>
              </a:ext>
            </a:extLst>
          </p:cNvPr>
          <p:cNvSpPr txBox="1"/>
          <p:nvPr/>
        </p:nvSpPr>
        <p:spPr>
          <a:xfrm>
            <a:off x="5802775" y="235240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D2F27-9522-D585-F3D0-B653AB9A0DB2}"/>
              </a:ext>
            </a:extLst>
          </p:cNvPr>
          <p:cNvSpPr/>
          <p:nvPr/>
        </p:nvSpPr>
        <p:spPr>
          <a:xfrm>
            <a:off x="8669186" y="1560964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5CB48-FCAA-65B5-BF6B-D0F139C7D455}"/>
              </a:ext>
            </a:extLst>
          </p:cNvPr>
          <p:cNvSpPr/>
          <p:nvPr/>
        </p:nvSpPr>
        <p:spPr>
          <a:xfrm>
            <a:off x="7870782" y="1375534"/>
            <a:ext cx="797153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9AF1A-9261-6FE1-8544-AA7F8053EE87}"/>
              </a:ext>
            </a:extLst>
          </p:cNvPr>
          <p:cNvSpPr/>
          <p:nvPr/>
        </p:nvSpPr>
        <p:spPr>
          <a:xfrm>
            <a:off x="5414995" y="100180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AE57BE-C654-CA95-29E2-3E92EF62974A}"/>
              </a:ext>
            </a:extLst>
          </p:cNvPr>
          <p:cNvSpPr/>
          <p:nvPr/>
        </p:nvSpPr>
        <p:spPr>
          <a:xfrm>
            <a:off x="7054837" y="1186469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7B6A9-2465-EE68-CF4F-BE63A1DC3188}"/>
              </a:ext>
            </a:extLst>
          </p:cNvPr>
          <p:cNvSpPr/>
          <p:nvPr/>
        </p:nvSpPr>
        <p:spPr>
          <a:xfrm>
            <a:off x="9501793" y="17649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C8270-C3E1-062C-D432-C31B027EE4F5}"/>
              </a:ext>
            </a:extLst>
          </p:cNvPr>
          <p:cNvSpPr/>
          <p:nvPr/>
        </p:nvSpPr>
        <p:spPr>
          <a:xfrm>
            <a:off x="8668734" y="17649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F951A5-261B-66FD-C3AB-B8B41328DAB6}"/>
              </a:ext>
            </a:extLst>
          </p:cNvPr>
          <p:cNvSpPr/>
          <p:nvPr/>
        </p:nvSpPr>
        <p:spPr>
          <a:xfrm>
            <a:off x="7053294" y="1375913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6F518-48F8-9F93-FC4F-653C3F7F3809}"/>
              </a:ext>
            </a:extLst>
          </p:cNvPr>
          <p:cNvSpPr/>
          <p:nvPr/>
        </p:nvSpPr>
        <p:spPr>
          <a:xfrm>
            <a:off x="7871780" y="1560388"/>
            <a:ext cx="797153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A21EFD-1732-C496-2BEF-EC51D9A0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94" y="1021655"/>
            <a:ext cx="1638300" cy="346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0B406B-E403-B1F2-C938-F25595F3A559}"/>
              </a:ext>
            </a:extLst>
          </p:cNvPr>
          <p:cNvSpPr/>
          <p:nvPr/>
        </p:nvSpPr>
        <p:spPr>
          <a:xfrm>
            <a:off x="6235687" y="1186962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6005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A9032D-6F98-0984-8AFB-A90F5BF855A0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C43D6-D6E0-DC42-9C6F-B60AB4FD6D73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2722C-C6DA-8FE4-22C9-C8886D43C197}"/>
              </a:ext>
            </a:extLst>
          </p:cNvPr>
          <p:cNvSpPr/>
          <p:nvPr/>
        </p:nvSpPr>
        <p:spPr>
          <a:xfrm>
            <a:off x="5199921" y="-1254853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97226-83B9-FE73-16F1-779972F1DDD4}"/>
              </a:ext>
            </a:extLst>
          </p:cNvPr>
          <p:cNvSpPr/>
          <p:nvPr/>
        </p:nvSpPr>
        <p:spPr>
          <a:xfrm>
            <a:off x="6844843" y="-1070187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96D48-0A10-0BDA-6DEF-3D90371851C3}"/>
              </a:ext>
            </a:extLst>
          </p:cNvPr>
          <p:cNvSpPr/>
          <p:nvPr/>
        </p:nvSpPr>
        <p:spPr>
          <a:xfrm>
            <a:off x="7650747" y="-880902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AAF774-4549-97DC-60EE-2D8785B3F897}"/>
              </a:ext>
            </a:extLst>
          </p:cNvPr>
          <p:cNvSpPr/>
          <p:nvPr/>
        </p:nvSpPr>
        <p:spPr>
          <a:xfrm>
            <a:off x="8480934" y="-695835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E072F4-16FA-E31A-F8E5-5DF347E92A66}"/>
              </a:ext>
            </a:extLst>
          </p:cNvPr>
          <p:cNvSpPr/>
          <p:nvPr/>
        </p:nvSpPr>
        <p:spPr>
          <a:xfrm>
            <a:off x="6838220" y="-880743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BBE6CE-8D0A-8439-FDFA-10042482786D}"/>
              </a:ext>
            </a:extLst>
          </p:cNvPr>
          <p:cNvSpPr/>
          <p:nvPr/>
        </p:nvSpPr>
        <p:spPr>
          <a:xfrm>
            <a:off x="7661786" y="-696268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1C4C6DC-6D56-E12D-CCE1-F6DDD3B52466}"/>
              </a:ext>
            </a:extLst>
          </p:cNvPr>
          <p:cNvSpPr/>
          <p:nvPr/>
        </p:nvSpPr>
        <p:spPr>
          <a:xfrm rot="5400000">
            <a:off x="5917124" y="-2260714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78BA06-7371-3B48-279D-182B3A178634}"/>
              </a:ext>
            </a:extLst>
          </p:cNvPr>
          <p:cNvSpPr txBox="1"/>
          <p:nvPr/>
        </p:nvSpPr>
        <p:spPr>
          <a:xfrm>
            <a:off x="5570323" y="-1997608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8F48E-BB25-3B24-4C9E-97CF02CCF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299" y="-1237319"/>
            <a:ext cx="1638300" cy="3465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642F0D-6091-D7DD-4CC6-E688B3B77455}"/>
              </a:ext>
            </a:extLst>
          </p:cNvPr>
          <p:cNvSpPr/>
          <p:nvPr/>
        </p:nvSpPr>
        <p:spPr>
          <a:xfrm>
            <a:off x="6025693" y="-1074774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3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pull data chunk from LSL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9032D-6F98-0984-8AFB-A90F5BF855A0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C43D6-D6E0-DC42-9C6F-B60AB4FD6D73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01415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4733A1B-2E9C-BAD0-CBC2-8FA366CA42A3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B1C38B-C6D5-B861-4590-1CD6ADD27709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90291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B5EC555-D490-A577-1C6A-6EC77EB551AB}"/>
              </a:ext>
            </a:extLst>
          </p:cNvPr>
          <p:cNvCxnSpPr/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0FEED0-5812-663C-1D6F-6DAACEE062A6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F7505D-13F6-6F8F-59EC-21434B63806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02A71C4-913A-FF64-49D9-0C7EC3406BF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5432D2-05DB-EC38-6FB1-5F9F4EF3342E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BA0146-1409-97B9-DBA0-A546E1885AC7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39048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425DA3-A104-D874-0EAE-5F21C5D0B1FA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D68FBA-1BEE-E206-32E7-27A823C41D6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A3BA07-8624-60B4-5FE7-F5DAEA7E1D67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17804C-496B-D7D9-3E0F-86F97484C120}"/>
              </a:ext>
            </a:extLst>
          </p:cNvPr>
          <p:cNvCxnSpPr>
            <a:cxnSpLocks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25AFC4-4E4F-3238-AC6A-89A959DD48B6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34D874-BD3D-8BBC-5809-9F45D7488411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792637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9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D9C52-E084-A98C-15C6-5A638CF2D932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5542D6-C0AE-8551-40E4-C8E5302CFC1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486C549-C312-82FB-B142-9690A4E9331D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7B173C-7570-F215-C06C-72E99E28AC26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63F6DD-2F82-8379-80D4-2F96BE30ADEE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6788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A7FCC00-44C5-CF95-3261-CC6E6A8B3A15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stCxn id="142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46DD88-AF3B-0545-FB91-36AE3EDA35C4}"/>
              </a:ext>
            </a:extLst>
          </p:cNvPr>
          <p:cNvCxnSpPr>
            <a:cxnSpLocks/>
            <a:endCxn id="142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B3A31FD-6500-6C0B-F8AE-2D8EE102E2BF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BE2A21-FC44-53C1-9D2D-F0D67C0A6B9C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C4D658-BC09-E2AB-C97D-957F4218611B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028746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10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C0DC1C-3A28-313C-8718-D4F66C9C42E4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53D755-C0C5-2CC5-EDAF-9A39A5FF1A4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6A08574-5DE9-8952-E879-F6C0DA22EDE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BA7F1D2-61F5-54C6-9B71-2786E8A1A663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0D68-F34D-7E66-4EAE-5B3577CD3080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&gt; ½ window size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0C0896-7200-B4ED-24CB-13B7CE5214DD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E89B5-FAD5-B89C-1BA6-3CF03A924CBC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592DCC-485B-0D51-837D-B3A8EECDC602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25927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723F290B-1693-C9B4-03E6-AB47BA5F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25" y="3026796"/>
            <a:ext cx="780006" cy="780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FD8AB-ECE6-0A7B-35C9-BA8F1994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33" y="3038996"/>
            <a:ext cx="776274" cy="78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296F7-C3AA-BB02-1C3D-B813A565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586" y="1343419"/>
            <a:ext cx="8796827" cy="4171162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338CC505-F973-8560-B1C9-0581743C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1130280" cy="478155"/>
          </a:xfrm>
        </p:spPr>
        <p:txBody>
          <a:bodyPr/>
          <a:lstStyle/>
          <a:p>
            <a:r>
              <a:rPr lang="en-GB" sz="4000" u="sng" dirty="0"/>
              <a:t>Task</a:t>
            </a:r>
            <a:r>
              <a:rPr lang="en-GB" sz="4000" dirty="0"/>
              <a:t> 	</a:t>
            </a:r>
            <a:r>
              <a:rPr lang="en-GB" sz="3200" dirty="0"/>
              <a:t>Finger sequence production from memory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D20C5-21CE-E88A-8408-1A81A023BD43}"/>
              </a:ext>
            </a:extLst>
          </p:cNvPr>
          <p:cNvSpPr txBox="1"/>
          <p:nvPr/>
        </p:nvSpPr>
        <p:spPr>
          <a:xfrm>
            <a:off x="502920" y="6051238"/>
            <a:ext cx="573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Behavioural measures: reaction time (RT) + timing accuracy</a:t>
            </a:r>
          </a:p>
        </p:txBody>
      </p:sp>
      <p:pic>
        <p:nvPicPr>
          <p:cNvPr id="7" name="Picture 6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035D98F3-421B-76DF-AB9A-0896EF188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5533" y="-2206718"/>
            <a:ext cx="2301390" cy="2644148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C446BFFE-7DA8-1F6E-7628-1DD5C7A2CBA6}"/>
              </a:ext>
            </a:extLst>
          </p:cNvPr>
          <p:cNvSpPr/>
          <p:nvPr/>
        </p:nvSpPr>
        <p:spPr>
          <a:xfrm>
            <a:off x="12504918" y="-1377085"/>
            <a:ext cx="1070406" cy="848830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8D428-8FD6-38EC-F561-441109D4D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3757" y="-1159656"/>
            <a:ext cx="400561" cy="550023"/>
          </a:xfrm>
          <a:prstGeom prst="rect">
            <a:avLst/>
          </a:prstGeom>
        </p:spPr>
      </p:pic>
      <p:pic>
        <p:nvPicPr>
          <p:cNvPr id="10" name="Picture 9" descr="A black triangle with a cross&#10;&#10;Description automatically generated">
            <a:extLst>
              <a:ext uri="{FF2B5EF4-FFF2-40B4-BE49-F238E27FC236}">
                <a16:creationId xmlns:a16="http://schemas.microsoft.com/office/drawing/2014/main" id="{C673C67E-3BF8-84A5-41C0-13F5A3077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059287" y="-1197651"/>
            <a:ext cx="331077" cy="52096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4F4E9A9-CBA8-D2EB-6CF2-5FBF8883ABAF}"/>
              </a:ext>
            </a:extLst>
          </p:cNvPr>
          <p:cNvCxnSpPr>
            <a:cxnSpLocks/>
          </p:cNvCxnSpPr>
          <p:nvPr/>
        </p:nvCxnSpPr>
        <p:spPr>
          <a:xfrm rot="10800000" flipH="1">
            <a:off x="12387686" y="-5085458"/>
            <a:ext cx="1503944" cy="4200814"/>
          </a:xfrm>
          <a:prstGeom prst="bentConnector3">
            <a:avLst>
              <a:gd name="adj1" fmla="val -1520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agon 11">
            <a:extLst>
              <a:ext uri="{FF2B5EF4-FFF2-40B4-BE49-F238E27FC236}">
                <a16:creationId xmlns:a16="http://schemas.microsoft.com/office/drawing/2014/main" id="{9D6699D1-BA60-D196-335A-4C9A027E6E95}"/>
              </a:ext>
            </a:extLst>
          </p:cNvPr>
          <p:cNvSpPr/>
          <p:nvPr/>
        </p:nvSpPr>
        <p:spPr>
          <a:xfrm>
            <a:off x="12504917" y="-1380547"/>
            <a:ext cx="1070406" cy="852292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9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90D703C-8EFF-0308-CB7F-C2BF21160F7B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68888-BC1F-4DC6-A0A0-BF4C26904FD8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048498-0A89-C865-4EF6-09ADD9757B0A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67741-E52A-336F-7535-1948C0CB684F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C870D0-14D9-396F-F741-6562438C258F}"/>
              </a:ext>
            </a:extLst>
          </p:cNvPr>
          <p:cNvCxnSpPr>
            <a:endCxn id="13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30AB87-1CBB-722A-3A37-7CDA23D8A8A3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BBBDE9-C0EC-FBE3-B6F7-F5B0CEF0AAA9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74951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90D703C-8EFF-0308-CB7F-C2BF21160F7B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EE721AA-3066-6149-25E9-38F3CD8A34AF}"/>
              </a:ext>
            </a:extLst>
          </p:cNvPr>
          <p:cNvSpPr/>
          <p:nvPr/>
        </p:nvSpPr>
        <p:spPr>
          <a:xfrm>
            <a:off x="7507225" y="4390917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29B0037-83BB-4F83-5A03-C25B9F946C1A}"/>
              </a:ext>
            </a:extLst>
          </p:cNvPr>
          <p:cNvSpPr/>
          <p:nvPr/>
        </p:nvSpPr>
        <p:spPr>
          <a:xfrm>
            <a:off x="8476229" y="4389463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77B31C4-0B84-851D-8637-B863C0EC7215}"/>
              </a:ext>
            </a:extLst>
          </p:cNvPr>
          <p:cNvSpPr/>
          <p:nvPr/>
        </p:nvSpPr>
        <p:spPr>
          <a:xfrm>
            <a:off x="8071954" y="4389307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4E49959-38E1-2A80-BE27-7D65911B5537}"/>
              </a:ext>
            </a:extLst>
          </p:cNvPr>
          <p:cNvSpPr/>
          <p:nvPr/>
        </p:nvSpPr>
        <p:spPr>
          <a:xfrm>
            <a:off x="6212313" y="4393661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DB28824-FB85-14B3-F347-3CBDCDB6A2DA}"/>
              </a:ext>
            </a:extLst>
          </p:cNvPr>
          <p:cNvSpPr/>
          <p:nvPr/>
        </p:nvSpPr>
        <p:spPr>
          <a:xfrm>
            <a:off x="5544668" y="4393661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6D343DA-8FD8-CE0A-84FB-9C6B52C479E2}"/>
              </a:ext>
            </a:extLst>
          </p:cNvPr>
          <p:cNvSpPr/>
          <p:nvPr/>
        </p:nvSpPr>
        <p:spPr>
          <a:xfrm>
            <a:off x="7089920" y="4389042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51B2B89-ACF1-B2E1-3572-5AA05C2928AA}"/>
              </a:ext>
            </a:extLst>
          </p:cNvPr>
          <p:cNvSpPr/>
          <p:nvPr/>
        </p:nvSpPr>
        <p:spPr>
          <a:xfrm>
            <a:off x="9139841" y="439149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C99427-49AD-406C-FB1B-17065F27F362}"/>
              </a:ext>
            </a:extLst>
          </p:cNvPr>
          <p:cNvSpPr/>
          <p:nvPr/>
        </p:nvSpPr>
        <p:spPr>
          <a:xfrm>
            <a:off x="10234539" y="4389061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C94564F-FB43-5767-8658-63EB092129E6}"/>
              </a:ext>
            </a:extLst>
          </p:cNvPr>
          <p:cNvSpPr/>
          <p:nvPr/>
        </p:nvSpPr>
        <p:spPr>
          <a:xfrm>
            <a:off x="9804203" y="4389061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87407F8-EDC5-2272-3A39-500B58FC3213}"/>
              </a:ext>
            </a:extLst>
          </p:cNvPr>
          <p:cNvSpPr/>
          <p:nvPr/>
        </p:nvSpPr>
        <p:spPr>
          <a:xfrm>
            <a:off x="10415636" y="4391490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99CB-3A75-ADBA-539F-7ECA03D21F7A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5A68B-B5C7-3ADA-8A2D-A8B9316D6390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2CFC9-38D4-C077-5080-90D10496DC69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FDAB8-B2DD-CB72-69E7-55DBE67EDBC9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667716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88E94-0860-3487-B5C0-552AC6499B35}"/>
              </a:ext>
            </a:extLst>
          </p:cNvPr>
          <p:cNvSpPr txBox="1"/>
          <p:nvPr/>
        </p:nvSpPr>
        <p:spPr>
          <a:xfrm>
            <a:off x="1317295" y="5198450"/>
            <a:ext cx="173739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1C75D-1720-5108-A4D7-FDB845730DF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185026" y="4754645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90D703C-8EFF-0308-CB7F-C2BF21160F7B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EE721AA-3066-6149-25E9-38F3CD8A34AF}"/>
              </a:ext>
            </a:extLst>
          </p:cNvPr>
          <p:cNvSpPr/>
          <p:nvPr/>
        </p:nvSpPr>
        <p:spPr>
          <a:xfrm>
            <a:off x="7507225" y="4390917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29B0037-83BB-4F83-5A03-C25B9F946C1A}"/>
              </a:ext>
            </a:extLst>
          </p:cNvPr>
          <p:cNvSpPr/>
          <p:nvPr/>
        </p:nvSpPr>
        <p:spPr>
          <a:xfrm>
            <a:off x="8476229" y="4389463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77B31C4-0B84-851D-8637-B863C0EC7215}"/>
              </a:ext>
            </a:extLst>
          </p:cNvPr>
          <p:cNvSpPr/>
          <p:nvPr/>
        </p:nvSpPr>
        <p:spPr>
          <a:xfrm>
            <a:off x="8071954" y="4389307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4E49959-38E1-2A80-BE27-7D65911B5537}"/>
              </a:ext>
            </a:extLst>
          </p:cNvPr>
          <p:cNvSpPr/>
          <p:nvPr/>
        </p:nvSpPr>
        <p:spPr>
          <a:xfrm>
            <a:off x="6212313" y="4393661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DB28824-FB85-14B3-F347-3CBDCDB6A2DA}"/>
              </a:ext>
            </a:extLst>
          </p:cNvPr>
          <p:cNvSpPr/>
          <p:nvPr/>
        </p:nvSpPr>
        <p:spPr>
          <a:xfrm>
            <a:off x="5544668" y="4393661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6D343DA-8FD8-CE0A-84FB-9C6B52C479E2}"/>
              </a:ext>
            </a:extLst>
          </p:cNvPr>
          <p:cNvSpPr/>
          <p:nvPr/>
        </p:nvSpPr>
        <p:spPr>
          <a:xfrm>
            <a:off x="7089920" y="4389042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51B2B89-ACF1-B2E1-3572-5AA05C2928AA}"/>
              </a:ext>
            </a:extLst>
          </p:cNvPr>
          <p:cNvSpPr/>
          <p:nvPr/>
        </p:nvSpPr>
        <p:spPr>
          <a:xfrm>
            <a:off x="9139841" y="439149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C99427-49AD-406C-FB1B-17065F27F362}"/>
              </a:ext>
            </a:extLst>
          </p:cNvPr>
          <p:cNvSpPr/>
          <p:nvPr/>
        </p:nvSpPr>
        <p:spPr>
          <a:xfrm>
            <a:off x="10234539" y="4389061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C94564F-FB43-5767-8658-63EB092129E6}"/>
              </a:ext>
            </a:extLst>
          </p:cNvPr>
          <p:cNvSpPr/>
          <p:nvPr/>
        </p:nvSpPr>
        <p:spPr>
          <a:xfrm>
            <a:off x="9804203" y="4389061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27CE4A0-F24D-489D-1294-CBFDBE173A28}"/>
              </a:ext>
            </a:extLst>
          </p:cNvPr>
          <p:cNvSpPr/>
          <p:nvPr/>
        </p:nvSpPr>
        <p:spPr>
          <a:xfrm>
            <a:off x="7524320" y="5201669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9328F38-EBBA-88F7-9AB5-20ADB2485C81}"/>
              </a:ext>
            </a:extLst>
          </p:cNvPr>
          <p:cNvSpPr/>
          <p:nvPr/>
        </p:nvSpPr>
        <p:spPr>
          <a:xfrm>
            <a:off x="8511778" y="5204127"/>
            <a:ext cx="628063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3C0598B-C84A-723B-3AD0-8F376A341099}"/>
              </a:ext>
            </a:extLst>
          </p:cNvPr>
          <p:cNvSpPr/>
          <p:nvPr/>
        </p:nvSpPr>
        <p:spPr>
          <a:xfrm>
            <a:off x="8088702" y="5201401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87407F8-EDC5-2272-3A39-500B58FC3213}"/>
              </a:ext>
            </a:extLst>
          </p:cNvPr>
          <p:cNvSpPr/>
          <p:nvPr/>
        </p:nvSpPr>
        <p:spPr>
          <a:xfrm>
            <a:off x="10415636" y="4391490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4AA2B732-B114-5F18-2137-AF6CCC404C8F}"/>
              </a:ext>
            </a:extLst>
          </p:cNvPr>
          <p:cNvCxnSpPr>
            <a:cxnSpLocks/>
          </p:cNvCxnSpPr>
          <p:nvPr/>
        </p:nvCxnSpPr>
        <p:spPr>
          <a:xfrm>
            <a:off x="7520256" y="4754974"/>
            <a:ext cx="0" cy="44913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D1B36BE-3A6C-3A70-797D-23763C3803F1}"/>
              </a:ext>
            </a:extLst>
          </p:cNvPr>
          <p:cNvCxnSpPr>
            <a:cxnSpLocks/>
          </p:cNvCxnSpPr>
          <p:nvPr/>
        </p:nvCxnSpPr>
        <p:spPr>
          <a:xfrm>
            <a:off x="9139841" y="4761509"/>
            <a:ext cx="0" cy="43694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FD5EC-E423-EA53-6AFC-D33B1452602B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6E52DE-F4CC-77D9-3DED-179E4C0E8292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FD90B-1C61-55BF-DEE7-48EE71D8CEB4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BFDA4A-9CFF-C3B8-C987-C7C71644D2E8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9378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88E94-0860-3487-B5C0-552AC6499B35}"/>
              </a:ext>
            </a:extLst>
          </p:cNvPr>
          <p:cNvSpPr txBox="1"/>
          <p:nvPr/>
        </p:nvSpPr>
        <p:spPr>
          <a:xfrm>
            <a:off x="1317295" y="5198450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1C75D-1720-5108-A4D7-FDB845730DF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185026" y="4754645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EE004A-9C88-D08A-22B2-8038354FD075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 flipH="1">
            <a:off x="2185510" y="5567782"/>
            <a:ext cx="485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90D703C-8EFF-0308-CB7F-C2BF21160F7B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EE721AA-3066-6149-25E9-38F3CD8A34AF}"/>
              </a:ext>
            </a:extLst>
          </p:cNvPr>
          <p:cNvSpPr/>
          <p:nvPr/>
        </p:nvSpPr>
        <p:spPr>
          <a:xfrm>
            <a:off x="7507225" y="4390917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29B0037-83BB-4F83-5A03-C25B9F946C1A}"/>
              </a:ext>
            </a:extLst>
          </p:cNvPr>
          <p:cNvSpPr/>
          <p:nvPr/>
        </p:nvSpPr>
        <p:spPr>
          <a:xfrm>
            <a:off x="8476229" y="4389463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77B31C4-0B84-851D-8637-B863C0EC7215}"/>
              </a:ext>
            </a:extLst>
          </p:cNvPr>
          <p:cNvSpPr/>
          <p:nvPr/>
        </p:nvSpPr>
        <p:spPr>
          <a:xfrm>
            <a:off x="8071954" y="4389307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4E49959-38E1-2A80-BE27-7D65911B5537}"/>
              </a:ext>
            </a:extLst>
          </p:cNvPr>
          <p:cNvSpPr/>
          <p:nvPr/>
        </p:nvSpPr>
        <p:spPr>
          <a:xfrm>
            <a:off x="6212313" y="4393661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DB28824-FB85-14B3-F347-3CBDCDB6A2DA}"/>
              </a:ext>
            </a:extLst>
          </p:cNvPr>
          <p:cNvSpPr/>
          <p:nvPr/>
        </p:nvSpPr>
        <p:spPr>
          <a:xfrm>
            <a:off x="5544668" y="4393661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6D343DA-8FD8-CE0A-84FB-9C6B52C479E2}"/>
              </a:ext>
            </a:extLst>
          </p:cNvPr>
          <p:cNvSpPr/>
          <p:nvPr/>
        </p:nvSpPr>
        <p:spPr>
          <a:xfrm>
            <a:off x="7089920" y="4389042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51B2B89-ACF1-B2E1-3572-5AA05C2928AA}"/>
              </a:ext>
            </a:extLst>
          </p:cNvPr>
          <p:cNvSpPr/>
          <p:nvPr/>
        </p:nvSpPr>
        <p:spPr>
          <a:xfrm>
            <a:off x="9139841" y="439149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C99427-49AD-406C-FB1B-17065F27F362}"/>
              </a:ext>
            </a:extLst>
          </p:cNvPr>
          <p:cNvSpPr/>
          <p:nvPr/>
        </p:nvSpPr>
        <p:spPr>
          <a:xfrm>
            <a:off x="10234539" y="4389061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C94564F-FB43-5767-8658-63EB092129E6}"/>
              </a:ext>
            </a:extLst>
          </p:cNvPr>
          <p:cNvSpPr/>
          <p:nvPr/>
        </p:nvSpPr>
        <p:spPr>
          <a:xfrm>
            <a:off x="9804203" y="4389061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27CE4A0-F24D-489D-1294-CBFDBE173A28}"/>
              </a:ext>
            </a:extLst>
          </p:cNvPr>
          <p:cNvSpPr/>
          <p:nvPr/>
        </p:nvSpPr>
        <p:spPr>
          <a:xfrm>
            <a:off x="7524320" y="5201669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9328F38-EBBA-88F7-9AB5-20ADB2485C81}"/>
              </a:ext>
            </a:extLst>
          </p:cNvPr>
          <p:cNvSpPr/>
          <p:nvPr/>
        </p:nvSpPr>
        <p:spPr>
          <a:xfrm>
            <a:off x="8511778" y="5204127"/>
            <a:ext cx="628063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3C0598B-C84A-723B-3AD0-8F376A341099}"/>
              </a:ext>
            </a:extLst>
          </p:cNvPr>
          <p:cNvSpPr/>
          <p:nvPr/>
        </p:nvSpPr>
        <p:spPr>
          <a:xfrm>
            <a:off x="8088702" y="5201401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87407F8-EDC5-2272-3A39-500B58FC3213}"/>
              </a:ext>
            </a:extLst>
          </p:cNvPr>
          <p:cNvSpPr/>
          <p:nvPr/>
        </p:nvSpPr>
        <p:spPr>
          <a:xfrm>
            <a:off x="10415636" y="4391490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4AA2B732-B114-5F18-2137-AF6CCC404C8F}"/>
              </a:ext>
            </a:extLst>
          </p:cNvPr>
          <p:cNvCxnSpPr>
            <a:cxnSpLocks/>
          </p:cNvCxnSpPr>
          <p:nvPr/>
        </p:nvCxnSpPr>
        <p:spPr>
          <a:xfrm>
            <a:off x="7520256" y="4754974"/>
            <a:ext cx="0" cy="44913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D1B36BE-3A6C-3A70-797D-23763C3803F1}"/>
              </a:ext>
            </a:extLst>
          </p:cNvPr>
          <p:cNvCxnSpPr>
            <a:cxnSpLocks/>
          </p:cNvCxnSpPr>
          <p:nvPr/>
        </p:nvCxnSpPr>
        <p:spPr>
          <a:xfrm>
            <a:off x="9139841" y="4761509"/>
            <a:ext cx="0" cy="43694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91DE251-A39D-90F7-B674-AC408F084FEA}"/>
              </a:ext>
            </a:extLst>
          </p:cNvPr>
          <p:cNvSpPr/>
          <p:nvPr/>
        </p:nvSpPr>
        <p:spPr>
          <a:xfrm>
            <a:off x="7520256" y="6007306"/>
            <a:ext cx="522908" cy="363789"/>
          </a:xfrm>
          <a:prstGeom prst="rect">
            <a:avLst/>
          </a:prstGeom>
          <a:solidFill>
            <a:srgbClr val="004D5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C0453A2-2601-12A4-75F0-ECC9AB2A0F62}"/>
              </a:ext>
            </a:extLst>
          </p:cNvPr>
          <p:cNvSpPr/>
          <p:nvPr/>
        </p:nvSpPr>
        <p:spPr>
          <a:xfrm>
            <a:off x="8472946" y="6009764"/>
            <a:ext cx="664362" cy="361332"/>
          </a:xfrm>
          <a:prstGeom prst="rect">
            <a:avLst/>
          </a:prstGeom>
          <a:solidFill>
            <a:srgbClr val="00849E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442E787-51FF-994E-1C45-23A33BCDC6DC}"/>
              </a:ext>
            </a:extLst>
          </p:cNvPr>
          <p:cNvSpPr/>
          <p:nvPr/>
        </p:nvSpPr>
        <p:spPr>
          <a:xfrm>
            <a:off x="8049870" y="6007038"/>
            <a:ext cx="430336" cy="366381"/>
          </a:xfrm>
          <a:prstGeom prst="rect">
            <a:avLst/>
          </a:prstGeom>
          <a:solidFill>
            <a:srgbClr val="00708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B447D-09BE-3BD3-3734-5B0DF69B581B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D5D8B-0001-CA81-D4C6-9146E014BEEB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EC283-8EC4-2961-28F0-47D9676D7CE3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836AF5-7162-DFCF-717C-BC10906BE0DC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1948475-E792-B76D-4E53-E8EEE3E93982}"/>
              </a:ext>
            </a:extLst>
          </p:cNvPr>
          <p:cNvSpPr/>
          <p:nvPr/>
        </p:nvSpPr>
        <p:spPr>
          <a:xfrm>
            <a:off x="5411497" y="-1640826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CAD230-8A50-37D0-4544-29BE8B358BAA}"/>
              </a:ext>
            </a:extLst>
          </p:cNvPr>
          <p:cNvSpPr/>
          <p:nvPr/>
        </p:nvSpPr>
        <p:spPr>
          <a:xfrm>
            <a:off x="7056419" y="-1456160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FD8492-C67C-75DD-65F9-290F64FC7233}"/>
              </a:ext>
            </a:extLst>
          </p:cNvPr>
          <p:cNvSpPr/>
          <p:nvPr/>
        </p:nvSpPr>
        <p:spPr>
          <a:xfrm>
            <a:off x="7862323" y="-1266875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48E2F7-F065-DD9E-C60F-F88687185BDC}"/>
              </a:ext>
            </a:extLst>
          </p:cNvPr>
          <p:cNvSpPr/>
          <p:nvPr/>
        </p:nvSpPr>
        <p:spPr>
          <a:xfrm>
            <a:off x="8692510" y="-1081808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2D97AF-F61B-8807-BBDF-7A368B06E63F}"/>
              </a:ext>
            </a:extLst>
          </p:cNvPr>
          <p:cNvSpPr/>
          <p:nvPr/>
        </p:nvSpPr>
        <p:spPr>
          <a:xfrm>
            <a:off x="9516075" y="-892956"/>
            <a:ext cx="814735" cy="36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106424-7E0F-2083-B5D6-00090ADFBB8C}"/>
              </a:ext>
            </a:extLst>
          </p:cNvPr>
          <p:cNvSpPr/>
          <p:nvPr/>
        </p:nvSpPr>
        <p:spPr>
          <a:xfrm>
            <a:off x="8688096" y="-892956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4B1D9D-7611-F2DF-B61F-2213DDDF803C}"/>
              </a:ext>
            </a:extLst>
          </p:cNvPr>
          <p:cNvSpPr/>
          <p:nvPr/>
        </p:nvSpPr>
        <p:spPr>
          <a:xfrm>
            <a:off x="6237269" y="-1460747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0B9DA5-1D8C-3634-A731-663BDA4B63EB}"/>
              </a:ext>
            </a:extLst>
          </p:cNvPr>
          <p:cNvSpPr/>
          <p:nvPr/>
        </p:nvSpPr>
        <p:spPr>
          <a:xfrm>
            <a:off x="7049796" y="-1266716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B84CA8-89A4-3876-A9FC-EE5F262AD332}"/>
              </a:ext>
            </a:extLst>
          </p:cNvPr>
          <p:cNvSpPr/>
          <p:nvPr/>
        </p:nvSpPr>
        <p:spPr>
          <a:xfrm>
            <a:off x="7873362" y="-1082241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16DCC1DF-5157-0CC3-EEB2-D2D59EFA2639}"/>
              </a:ext>
            </a:extLst>
          </p:cNvPr>
          <p:cNvSpPr/>
          <p:nvPr/>
        </p:nvSpPr>
        <p:spPr>
          <a:xfrm rot="5400000">
            <a:off x="6128700" y="-26466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072284-865D-0CE4-0284-98025A855AEC}"/>
              </a:ext>
            </a:extLst>
          </p:cNvPr>
          <p:cNvSpPr txBox="1"/>
          <p:nvPr/>
        </p:nvSpPr>
        <p:spPr>
          <a:xfrm>
            <a:off x="5805900" y="-236350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016A18-B237-FB2B-374C-B85FAAF4B983}"/>
              </a:ext>
            </a:extLst>
          </p:cNvPr>
          <p:cNvSpPr txBox="1"/>
          <p:nvPr/>
        </p:nvSpPr>
        <p:spPr>
          <a:xfrm>
            <a:off x="5377260" y="-1502355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411B23-73E6-959D-51BE-323C876E997B}"/>
              </a:ext>
            </a:extLst>
          </p:cNvPr>
          <p:cNvSpPr txBox="1"/>
          <p:nvPr/>
        </p:nvSpPr>
        <p:spPr>
          <a:xfrm>
            <a:off x="6212094" y="-1318910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C2FC24-BBA5-2D13-1FCA-32D91797A56A}"/>
              </a:ext>
            </a:extLst>
          </p:cNvPr>
          <p:cNvSpPr txBox="1"/>
          <p:nvPr/>
        </p:nvSpPr>
        <p:spPr>
          <a:xfrm>
            <a:off x="7010233" y="-111537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89BB50-56B0-97D7-D1BE-7047E5F7A385}"/>
              </a:ext>
            </a:extLst>
          </p:cNvPr>
          <p:cNvSpPr txBox="1"/>
          <p:nvPr/>
        </p:nvSpPr>
        <p:spPr>
          <a:xfrm>
            <a:off x="7838072" y="-92903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97ED25-E550-BA59-AA9D-6068FFCAE6E9}"/>
              </a:ext>
            </a:extLst>
          </p:cNvPr>
          <p:cNvSpPr txBox="1"/>
          <p:nvPr/>
        </p:nvSpPr>
        <p:spPr>
          <a:xfrm>
            <a:off x="8665911" y="-767471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43F40-146E-13BE-6D45-39A3569A4CE5}"/>
              </a:ext>
            </a:extLst>
          </p:cNvPr>
          <p:cNvSpPr txBox="1"/>
          <p:nvPr/>
        </p:nvSpPr>
        <p:spPr>
          <a:xfrm>
            <a:off x="971011" y="6019261"/>
            <a:ext cx="242899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calculate median power</a:t>
            </a:r>
          </a:p>
        </p:txBody>
      </p:sp>
    </p:spTree>
    <p:extLst>
      <p:ext uri="{BB962C8B-B14F-4D97-AF65-F5344CB8AC3E}">
        <p14:creationId xmlns:p14="http://schemas.microsoft.com/office/powerpoint/2010/main" val="1552116638"/>
      </p:ext>
    </p:extLst>
  </p:cSld>
  <p:clrMapOvr>
    <a:masterClrMapping/>
  </p:clrMapOvr>
  <p:transition spd="slow" advTm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D7498D-18BD-984F-7DFC-69A43367766A}"/>
              </a:ext>
            </a:extLst>
          </p:cNvPr>
          <p:cNvSpPr txBox="1"/>
          <p:nvPr/>
        </p:nvSpPr>
        <p:spPr>
          <a:xfrm>
            <a:off x="944629" y="1119793"/>
            <a:ext cx="248273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6F576-CD72-1A84-809C-FBB9CDF4911F}"/>
              </a:ext>
            </a:extLst>
          </p:cNvPr>
          <p:cNvSpPr txBox="1"/>
          <p:nvPr/>
        </p:nvSpPr>
        <p:spPr>
          <a:xfrm>
            <a:off x="1144156" y="1930554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CB089B-9D68-F5D4-B2A2-452C00DAC0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179119" y="1489125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D377-350A-5DDF-7E62-623FB0554018}"/>
              </a:ext>
            </a:extLst>
          </p:cNvPr>
          <p:cNvSpPr txBox="1"/>
          <p:nvPr/>
        </p:nvSpPr>
        <p:spPr>
          <a:xfrm>
            <a:off x="816034" y="2756654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A8AD3-982E-97F5-FC01-9900CC12FBF2}"/>
              </a:ext>
            </a:extLst>
          </p:cNvPr>
          <p:cNvSpPr txBox="1"/>
          <p:nvPr/>
        </p:nvSpPr>
        <p:spPr>
          <a:xfrm>
            <a:off x="3894546" y="2760239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B4E13-2048-A1AF-0FCE-5B37441241EB}"/>
              </a:ext>
            </a:extLst>
          </p:cNvPr>
          <p:cNvSpPr txBox="1"/>
          <p:nvPr/>
        </p:nvSpPr>
        <p:spPr>
          <a:xfrm>
            <a:off x="1383973" y="4385313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CBAA08-6121-814A-50AD-C0120AC5447F}"/>
              </a:ext>
            </a:extLst>
          </p:cNvPr>
          <p:cNvSpPr txBox="1"/>
          <p:nvPr/>
        </p:nvSpPr>
        <p:spPr>
          <a:xfrm>
            <a:off x="1230545" y="3564502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88E94-0860-3487-B5C0-552AC6499B35}"/>
              </a:ext>
            </a:extLst>
          </p:cNvPr>
          <p:cNvSpPr txBox="1"/>
          <p:nvPr/>
        </p:nvSpPr>
        <p:spPr>
          <a:xfrm>
            <a:off x="1317295" y="5198450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923499-4183-1F6E-C53A-F9517EF7C3A3}"/>
              </a:ext>
            </a:extLst>
          </p:cNvPr>
          <p:cNvSpPr txBox="1"/>
          <p:nvPr/>
        </p:nvSpPr>
        <p:spPr>
          <a:xfrm>
            <a:off x="971011" y="6019261"/>
            <a:ext cx="242899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calculate median power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3869C9-FC75-21B3-EB01-437B9D467D7B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179119" y="2299886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6E335-A143-3A48-8933-E61A0E519E8E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2182120" y="3125986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78C207-E238-2635-0DC2-1890539731E4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2182120" y="3933834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F1C75D-1720-5108-A4D7-FDB845730DF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185026" y="4754645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EE004A-9C88-D08A-22B2-8038354FD075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2185510" y="5567782"/>
            <a:ext cx="485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B0FB05-CCA5-2604-A3B0-880CFD15306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549796" y="2941320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3557549-56A2-AC4B-228D-96F61976D64D}"/>
              </a:ext>
            </a:extLst>
          </p:cNvPr>
          <p:cNvCxnSpPr>
            <a:stCxn id="16" idx="0"/>
            <a:endCxn id="2" idx="3"/>
          </p:cNvCxnSpPr>
          <p:nvPr/>
        </p:nvCxnSpPr>
        <p:spPr>
          <a:xfrm rot="16200000" flipV="1">
            <a:off x="3072605" y="1659214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06589B6-3C24-A32B-C1E1-A140F4E28FED}"/>
              </a:ext>
            </a:extLst>
          </p:cNvPr>
          <p:cNvSpPr/>
          <p:nvPr/>
        </p:nvSpPr>
        <p:spPr>
          <a:xfrm>
            <a:off x="6470087" y="1936232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F9D71E-EBF0-7E65-3F75-B0BF33E7C82E}"/>
              </a:ext>
            </a:extLst>
          </p:cNvPr>
          <p:cNvSpPr/>
          <p:nvPr/>
        </p:nvSpPr>
        <p:spPr>
          <a:xfrm>
            <a:off x="5198299" y="1127467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BCA9C6-1CB3-AD50-ADCB-F886D996BA2E}"/>
              </a:ext>
            </a:extLst>
          </p:cNvPr>
          <p:cNvSpPr/>
          <p:nvPr/>
        </p:nvSpPr>
        <p:spPr>
          <a:xfrm>
            <a:off x="5186510" y="1936231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0AF11-3EE1-F1CA-5634-FC2BAC5D4C7D}"/>
              </a:ext>
            </a:extLst>
          </p:cNvPr>
          <p:cNvSpPr/>
          <p:nvPr/>
        </p:nvSpPr>
        <p:spPr>
          <a:xfrm>
            <a:off x="6041686" y="1929521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43BAF4-A28F-51E0-D97F-9D5CB69D94ED}"/>
              </a:ext>
            </a:extLst>
          </p:cNvPr>
          <p:cNvSpPr/>
          <p:nvPr/>
        </p:nvSpPr>
        <p:spPr>
          <a:xfrm>
            <a:off x="7485488" y="112126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F656CC-1501-4777-4C45-E12DAE02BC14}"/>
              </a:ext>
            </a:extLst>
          </p:cNvPr>
          <p:cNvSpPr/>
          <p:nvPr/>
        </p:nvSpPr>
        <p:spPr>
          <a:xfrm>
            <a:off x="7482467" y="1933348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C154075-4D56-0EC0-97F3-A1F84A2C1FC3}"/>
              </a:ext>
            </a:extLst>
          </p:cNvPr>
          <p:cNvSpPr/>
          <p:nvPr/>
        </p:nvSpPr>
        <p:spPr>
          <a:xfrm>
            <a:off x="8465736" y="1929521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04CD101-4764-BEB1-7815-7971661D86EE}"/>
              </a:ext>
            </a:extLst>
          </p:cNvPr>
          <p:cNvSpPr/>
          <p:nvPr/>
        </p:nvSpPr>
        <p:spPr>
          <a:xfrm>
            <a:off x="8043164" y="1931202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CD5F9862-0DC5-35EF-06F6-F3195BFAECAC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 flipV="1">
            <a:off x="7119333" y="1304459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315726F-2F80-72C9-DE23-F7EB8CDC7E25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>
            <a:off x="5413467" y="1495503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9E229C-716A-91B0-787E-C66BF3AF38E7}"/>
              </a:ext>
            </a:extLst>
          </p:cNvPr>
          <p:cNvCxnSpPr>
            <a:stCxn id="108" idx="2"/>
            <a:endCxn id="131" idx="0"/>
          </p:cNvCxnSpPr>
          <p:nvPr/>
        </p:nvCxnSpPr>
        <p:spPr>
          <a:xfrm>
            <a:off x="7817669" y="1487649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760C715-D8E9-737B-D392-237E1E391965}"/>
              </a:ext>
            </a:extLst>
          </p:cNvPr>
          <p:cNvSpPr/>
          <p:nvPr/>
        </p:nvSpPr>
        <p:spPr>
          <a:xfrm>
            <a:off x="6228483" y="3567046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87E410-7307-2EE9-6C04-897A57D360AA}"/>
              </a:ext>
            </a:extLst>
          </p:cNvPr>
          <p:cNvSpPr/>
          <p:nvPr/>
        </p:nvSpPr>
        <p:spPr>
          <a:xfrm>
            <a:off x="5563372" y="3566835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7C2489A-EB6E-B37E-0598-15E12DDC19DC}"/>
              </a:ext>
            </a:extLst>
          </p:cNvPr>
          <p:cNvSpPr/>
          <p:nvPr/>
        </p:nvSpPr>
        <p:spPr>
          <a:xfrm>
            <a:off x="7064942" y="3570276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2C52B24-E7EB-EB1B-F408-9EB6DCA0E593}"/>
              </a:ext>
            </a:extLst>
          </p:cNvPr>
          <p:cNvSpPr/>
          <p:nvPr/>
        </p:nvSpPr>
        <p:spPr>
          <a:xfrm>
            <a:off x="9123866" y="3567885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9118C4-CBEA-6702-5FB4-DE97B3E707C4}"/>
              </a:ext>
            </a:extLst>
          </p:cNvPr>
          <p:cNvSpPr/>
          <p:nvPr/>
        </p:nvSpPr>
        <p:spPr>
          <a:xfrm>
            <a:off x="10201707" y="3563754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703057-B23D-AB26-278D-1604466A56A9}"/>
              </a:ext>
            </a:extLst>
          </p:cNvPr>
          <p:cNvSpPr/>
          <p:nvPr/>
        </p:nvSpPr>
        <p:spPr>
          <a:xfrm>
            <a:off x="9784009" y="3563755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16BA21-70E7-CF52-339F-A01E9CD75378}"/>
              </a:ext>
            </a:extLst>
          </p:cNvPr>
          <p:cNvCxnSpPr>
            <a:cxnSpLocks/>
          </p:cNvCxnSpPr>
          <p:nvPr/>
        </p:nvCxnSpPr>
        <p:spPr>
          <a:xfrm>
            <a:off x="7468597" y="2314503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47614B-ED05-AB33-074D-D0DBCF32CCB7}"/>
              </a:ext>
            </a:extLst>
          </p:cNvPr>
          <p:cNvCxnSpPr>
            <a:cxnSpLocks/>
          </p:cNvCxnSpPr>
          <p:nvPr/>
        </p:nvCxnSpPr>
        <p:spPr>
          <a:xfrm>
            <a:off x="9124410" y="2307049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EE721AA-3066-6149-25E9-38F3CD8A34AF}"/>
              </a:ext>
            </a:extLst>
          </p:cNvPr>
          <p:cNvSpPr/>
          <p:nvPr/>
        </p:nvSpPr>
        <p:spPr>
          <a:xfrm>
            <a:off x="7507225" y="4390917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29B0037-83BB-4F83-5A03-C25B9F946C1A}"/>
              </a:ext>
            </a:extLst>
          </p:cNvPr>
          <p:cNvSpPr/>
          <p:nvPr/>
        </p:nvSpPr>
        <p:spPr>
          <a:xfrm>
            <a:off x="8476229" y="4389463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77B31C4-0B84-851D-8637-B863C0EC7215}"/>
              </a:ext>
            </a:extLst>
          </p:cNvPr>
          <p:cNvSpPr/>
          <p:nvPr/>
        </p:nvSpPr>
        <p:spPr>
          <a:xfrm>
            <a:off x="8071954" y="4389307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4E49959-38E1-2A80-BE27-7D65911B5537}"/>
              </a:ext>
            </a:extLst>
          </p:cNvPr>
          <p:cNvSpPr/>
          <p:nvPr/>
        </p:nvSpPr>
        <p:spPr>
          <a:xfrm>
            <a:off x="6212313" y="4393661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DB28824-FB85-14B3-F347-3CBDCDB6A2DA}"/>
              </a:ext>
            </a:extLst>
          </p:cNvPr>
          <p:cNvSpPr/>
          <p:nvPr/>
        </p:nvSpPr>
        <p:spPr>
          <a:xfrm>
            <a:off x="5544668" y="4393661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6D343DA-8FD8-CE0A-84FB-9C6B52C479E2}"/>
              </a:ext>
            </a:extLst>
          </p:cNvPr>
          <p:cNvSpPr/>
          <p:nvPr/>
        </p:nvSpPr>
        <p:spPr>
          <a:xfrm>
            <a:off x="7089920" y="4389042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51B2B89-ACF1-B2E1-3572-5AA05C2928AA}"/>
              </a:ext>
            </a:extLst>
          </p:cNvPr>
          <p:cNvSpPr/>
          <p:nvPr/>
        </p:nvSpPr>
        <p:spPr>
          <a:xfrm>
            <a:off x="9139841" y="439149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0C99427-49AD-406C-FB1B-17065F27F362}"/>
              </a:ext>
            </a:extLst>
          </p:cNvPr>
          <p:cNvSpPr/>
          <p:nvPr/>
        </p:nvSpPr>
        <p:spPr>
          <a:xfrm>
            <a:off x="10234539" y="4389061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C94564F-FB43-5767-8658-63EB092129E6}"/>
              </a:ext>
            </a:extLst>
          </p:cNvPr>
          <p:cNvSpPr/>
          <p:nvPr/>
        </p:nvSpPr>
        <p:spPr>
          <a:xfrm>
            <a:off x="9804203" y="4389061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27CE4A0-F24D-489D-1294-CBFDBE173A28}"/>
              </a:ext>
            </a:extLst>
          </p:cNvPr>
          <p:cNvSpPr/>
          <p:nvPr/>
        </p:nvSpPr>
        <p:spPr>
          <a:xfrm>
            <a:off x="7524320" y="5201669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9328F38-EBBA-88F7-9AB5-20ADB2485C81}"/>
              </a:ext>
            </a:extLst>
          </p:cNvPr>
          <p:cNvSpPr/>
          <p:nvPr/>
        </p:nvSpPr>
        <p:spPr>
          <a:xfrm>
            <a:off x="8511778" y="5204127"/>
            <a:ext cx="628063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3C0598B-C84A-723B-3AD0-8F376A341099}"/>
              </a:ext>
            </a:extLst>
          </p:cNvPr>
          <p:cNvSpPr/>
          <p:nvPr/>
        </p:nvSpPr>
        <p:spPr>
          <a:xfrm>
            <a:off x="8088702" y="5201401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87407F8-EDC5-2272-3A39-500B58FC3213}"/>
              </a:ext>
            </a:extLst>
          </p:cNvPr>
          <p:cNvSpPr/>
          <p:nvPr/>
        </p:nvSpPr>
        <p:spPr>
          <a:xfrm>
            <a:off x="10415636" y="4391490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4AA2B732-B114-5F18-2137-AF6CCC404C8F}"/>
              </a:ext>
            </a:extLst>
          </p:cNvPr>
          <p:cNvCxnSpPr>
            <a:cxnSpLocks/>
          </p:cNvCxnSpPr>
          <p:nvPr/>
        </p:nvCxnSpPr>
        <p:spPr>
          <a:xfrm>
            <a:off x="7520256" y="4754974"/>
            <a:ext cx="0" cy="44913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D1B36BE-3A6C-3A70-797D-23763C3803F1}"/>
              </a:ext>
            </a:extLst>
          </p:cNvPr>
          <p:cNvCxnSpPr>
            <a:cxnSpLocks/>
          </p:cNvCxnSpPr>
          <p:nvPr/>
        </p:nvCxnSpPr>
        <p:spPr>
          <a:xfrm>
            <a:off x="9139841" y="4761509"/>
            <a:ext cx="0" cy="43694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91DE251-A39D-90F7-B674-AC408F084FEA}"/>
              </a:ext>
            </a:extLst>
          </p:cNvPr>
          <p:cNvSpPr/>
          <p:nvPr/>
        </p:nvSpPr>
        <p:spPr>
          <a:xfrm>
            <a:off x="8287122" y="6178216"/>
            <a:ext cx="86634" cy="45719"/>
          </a:xfrm>
          <a:prstGeom prst="rect">
            <a:avLst/>
          </a:prstGeom>
          <a:solidFill>
            <a:srgbClr val="004D5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C0453A2-2601-12A4-75F0-ECC9AB2A0F62}"/>
              </a:ext>
            </a:extLst>
          </p:cNvPr>
          <p:cNvSpPr/>
          <p:nvPr/>
        </p:nvSpPr>
        <p:spPr>
          <a:xfrm>
            <a:off x="8277339" y="6173393"/>
            <a:ext cx="106199" cy="45719"/>
          </a:xfrm>
          <a:prstGeom prst="rect">
            <a:avLst/>
          </a:prstGeom>
          <a:solidFill>
            <a:srgbClr val="00849E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442E787-51FF-994E-1C45-23A33BCDC6DC}"/>
              </a:ext>
            </a:extLst>
          </p:cNvPr>
          <p:cNvSpPr/>
          <p:nvPr/>
        </p:nvSpPr>
        <p:spPr>
          <a:xfrm>
            <a:off x="8213870" y="6083393"/>
            <a:ext cx="180000" cy="180000"/>
          </a:xfrm>
          <a:prstGeom prst="rect">
            <a:avLst/>
          </a:prstGeom>
          <a:solidFill>
            <a:srgbClr val="00708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8B0D7BB-3A98-2D9A-80F3-1ED09DEE31EA}"/>
              </a:ext>
            </a:extLst>
          </p:cNvPr>
          <p:cNvSpPr/>
          <p:nvPr/>
        </p:nvSpPr>
        <p:spPr>
          <a:xfrm>
            <a:off x="7481210" y="356683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EF7F2442-2F64-815F-E068-3C48C1B9742C}"/>
              </a:ext>
            </a:extLst>
          </p:cNvPr>
          <p:cNvSpPr/>
          <p:nvPr/>
        </p:nvSpPr>
        <p:spPr>
          <a:xfrm>
            <a:off x="8459674" y="3567453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E8CD7BD-7722-C2C9-46EA-29BC6BE36A6A}"/>
              </a:ext>
            </a:extLst>
          </p:cNvPr>
          <p:cNvSpPr/>
          <p:nvPr/>
        </p:nvSpPr>
        <p:spPr>
          <a:xfrm>
            <a:off x="8043536" y="3570593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A9AA2-FBFC-5767-CF57-3DA6829E02AE}"/>
              </a:ext>
            </a:extLst>
          </p:cNvPr>
          <p:cNvSpPr txBox="1"/>
          <p:nvPr/>
        </p:nvSpPr>
        <p:spPr>
          <a:xfrm>
            <a:off x="5382896" y="2756654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707D-631A-95D1-667D-C2328B600D7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51115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517F5F9-0972-1F49-EFAC-D70AC95AA76A}"/>
              </a:ext>
            </a:extLst>
          </p:cNvPr>
          <p:cNvSpPr/>
          <p:nvPr/>
        </p:nvSpPr>
        <p:spPr>
          <a:xfrm rot="5400000">
            <a:off x="6180284" y="2186700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CD0C04F-1334-49C8-6F65-56E6754B8295}"/>
              </a:ext>
            </a:extLst>
          </p:cNvPr>
          <p:cNvSpPr/>
          <p:nvPr/>
        </p:nvSpPr>
        <p:spPr>
          <a:xfrm rot="5400000">
            <a:off x="8503699" y="1873404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B447D-09BE-3BD3-3734-5B0DF69B581B}"/>
              </a:ext>
            </a:extLst>
          </p:cNvPr>
          <p:cNvSpPr/>
          <p:nvPr/>
        </p:nvSpPr>
        <p:spPr>
          <a:xfrm>
            <a:off x="6027900" y="323513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D5D8B-0001-CA81-D4C6-9146E014BEEB}"/>
              </a:ext>
            </a:extLst>
          </p:cNvPr>
          <p:cNvSpPr/>
          <p:nvPr/>
        </p:nvSpPr>
        <p:spPr>
          <a:xfrm>
            <a:off x="5199921" y="323513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EC283-8EC4-2961-28F0-47D9676D7CE3}"/>
              </a:ext>
            </a:extLst>
          </p:cNvPr>
          <p:cNvSpPr txBox="1"/>
          <p:nvPr/>
        </p:nvSpPr>
        <p:spPr>
          <a:xfrm>
            <a:off x="7707809" y="2765515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836AF5-7162-DFCF-717C-BC10906BE0DC}"/>
              </a:ext>
            </a:extLst>
          </p:cNvPr>
          <p:cNvCxnSpPr>
            <a:cxnSpLocks/>
          </p:cNvCxnSpPr>
          <p:nvPr/>
        </p:nvCxnSpPr>
        <p:spPr>
          <a:xfrm>
            <a:off x="8560927" y="2536031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1948475-E792-B76D-4E53-E8EEE3E93982}"/>
              </a:ext>
            </a:extLst>
          </p:cNvPr>
          <p:cNvSpPr/>
          <p:nvPr/>
        </p:nvSpPr>
        <p:spPr>
          <a:xfrm>
            <a:off x="5411497" y="-1640826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CAD230-8A50-37D0-4544-29BE8B358BAA}"/>
              </a:ext>
            </a:extLst>
          </p:cNvPr>
          <p:cNvSpPr/>
          <p:nvPr/>
        </p:nvSpPr>
        <p:spPr>
          <a:xfrm>
            <a:off x="7056419" y="-1456160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FD8492-C67C-75DD-65F9-290F64FC7233}"/>
              </a:ext>
            </a:extLst>
          </p:cNvPr>
          <p:cNvSpPr/>
          <p:nvPr/>
        </p:nvSpPr>
        <p:spPr>
          <a:xfrm>
            <a:off x="7862323" y="-1266875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48E2F7-F065-DD9E-C60F-F88687185BDC}"/>
              </a:ext>
            </a:extLst>
          </p:cNvPr>
          <p:cNvSpPr/>
          <p:nvPr/>
        </p:nvSpPr>
        <p:spPr>
          <a:xfrm>
            <a:off x="8692510" y="-1081808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2D97AF-F61B-8807-BBDF-7A368B06E63F}"/>
              </a:ext>
            </a:extLst>
          </p:cNvPr>
          <p:cNvSpPr/>
          <p:nvPr/>
        </p:nvSpPr>
        <p:spPr>
          <a:xfrm>
            <a:off x="9516075" y="-892956"/>
            <a:ext cx="814735" cy="36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106424-7E0F-2083-B5D6-00090ADFBB8C}"/>
              </a:ext>
            </a:extLst>
          </p:cNvPr>
          <p:cNvSpPr/>
          <p:nvPr/>
        </p:nvSpPr>
        <p:spPr>
          <a:xfrm>
            <a:off x="8688096" y="-892956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4B1D9D-7611-F2DF-B61F-2213DDDF803C}"/>
              </a:ext>
            </a:extLst>
          </p:cNvPr>
          <p:cNvSpPr/>
          <p:nvPr/>
        </p:nvSpPr>
        <p:spPr>
          <a:xfrm>
            <a:off x="6237269" y="-1460747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0B9DA5-1D8C-3634-A731-663BDA4B63EB}"/>
              </a:ext>
            </a:extLst>
          </p:cNvPr>
          <p:cNvSpPr/>
          <p:nvPr/>
        </p:nvSpPr>
        <p:spPr>
          <a:xfrm>
            <a:off x="7049796" y="-1266716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B84CA8-89A4-3876-A9FC-EE5F262AD332}"/>
              </a:ext>
            </a:extLst>
          </p:cNvPr>
          <p:cNvSpPr/>
          <p:nvPr/>
        </p:nvSpPr>
        <p:spPr>
          <a:xfrm>
            <a:off x="7873362" y="-1082241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16DCC1DF-5157-0CC3-EEB2-D2D59EFA2639}"/>
              </a:ext>
            </a:extLst>
          </p:cNvPr>
          <p:cNvSpPr/>
          <p:nvPr/>
        </p:nvSpPr>
        <p:spPr>
          <a:xfrm rot="5400000">
            <a:off x="6128700" y="-26466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072284-865D-0CE4-0284-98025A855AEC}"/>
              </a:ext>
            </a:extLst>
          </p:cNvPr>
          <p:cNvSpPr txBox="1"/>
          <p:nvPr/>
        </p:nvSpPr>
        <p:spPr>
          <a:xfrm>
            <a:off x="5805900" y="-236350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016A18-B237-FB2B-374C-B85FAAF4B983}"/>
              </a:ext>
            </a:extLst>
          </p:cNvPr>
          <p:cNvSpPr txBox="1"/>
          <p:nvPr/>
        </p:nvSpPr>
        <p:spPr>
          <a:xfrm>
            <a:off x="5377260" y="-1502355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411B23-73E6-959D-51BE-323C876E997B}"/>
              </a:ext>
            </a:extLst>
          </p:cNvPr>
          <p:cNvSpPr txBox="1"/>
          <p:nvPr/>
        </p:nvSpPr>
        <p:spPr>
          <a:xfrm>
            <a:off x="6212094" y="-1318910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C2FC24-BBA5-2D13-1FCA-32D91797A56A}"/>
              </a:ext>
            </a:extLst>
          </p:cNvPr>
          <p:cNvSpPr txBox="1"/>
          <p:nvPr/>
        </p:nvSpPr>
        <p:spPr>
          <a:xfrm>
            <a:off x="7010233" y="-111537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89BB50-56B0-97D7-D1BE-7047E5F7A385}"/>
              </a:ext>
            </a:extLst>
          </p:cNvPr>
          <p:cNvSpPr txBox="1"/>
          <p:nvPr/>
        </p:nvSpPr>
        <p:spPr>
          <a:xfrm>
            <a:off x="7838072" y="-92903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97ED25-E550-BA59-AA9D-6068FFCAE6E9}"/>
              </a:ext>
            </a:extLst>
          </p:cNvPr>
          <p:cNvSpPr txBox="1"/>
          <p:nvPr/>
        </p:nvSpPr>
        <p:spPr>
          <a:xfrm>
            <a:off x="8665911" y="-767471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FF980-6EF1-C810-51A7-CA3F7CF9E249}"/>
              </a:ext>
            </a:extLst>
          </p:cNvPr>
          <p:cNvSpPr/>
          <p:nvPr/>
        </p:nvSpPr>
        <p:spPr>
          <a:xfrm>
            <a:off x="7520256" y="6007306"/>
            <a:ext cx="522908" cy="363789"/>
          </a:xfrm>
          <a:prstGeom prst="rect">
            <a:avLst/>
          </a:prstGeom>
          <a:solidFill>
            <a:srgbClr val="004D5C">
              <a:alpha val="10000"/>
            </a:srgbClr>
          </a:solidFill>
          <a:ln w="19050"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B9C4D-7B9E-BF1C-58DD-7A8B47053CBF}"/>
              </a:ext>
            </a:extLst>
          </p:cNvPr>
          <p:cNvSpPr/>
          <p:nvPr/>
        </p:nvSpPr>
        <p:spPr>
          <a:xfrm>
            <a:off x="8472946" y="6009764"/>
            <a:ext cx="664362" cy="361332"/>
          </a:xfrm>
          <a:prstGeom prst="rect">
            <a:avLst/>
          </a:prstGeom>
          <a:solidFill>
            <a:srgbClr val="00849E">
              <a:alpha val="10000"/>
            </a:srgbClr>
          </a:solidFill>
          <a:ln w="19050"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B69B4E-A3E3-FC1D-FD12-2DF8183F3C8B}"/>
              </a:ext>
            </a:extLst>
          </p:cNvPr>
          <p:cNvSpPr/>
          <p:nvPr/>
        </p:nvSpPr>
        <p:spPr>
          <a:xfrm>
            <a:off x="8049870" y="6007038"/>
            <a:ext cx="430336" cy="366381"/>
          </a:xfrm>
          <a:prstGeom prst="rect">
            <a:avLst/>
          </a:prstGeom>
          <a:solidFill>
            <a:srgbClr val="007086">
              <a:alpha val="10000"/>
            </a:srgbClr>
          </a:solidFill>
          <a:ln w="19050"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1376B-0A78-668F-6949-9BBC059B1B92}"/>
              </a:ext>
            </a:extLst>
          </p:cNvPr>
          <p:cNvSpPr txBox="1"/>
          <p:nvPr/>
        </p:nvSpPr>
        <p:spPr>
          <a:xfrm>
            <a:off x="875881" y="773416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0B5E9F-E511-42F5-0D2A-39F2E5F3427A}"/>
              </a:ext>
            </a:extLst>
          </p:cNvPr>
          <p:cNvSpPr txBox="1"/>
          <p:nvPr/>
        </p:nvSpPr>
        <p:spPr>
          <a:xfrm>
            <a:off x="4327353" y="773412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1D98F6-AE2D-C1FF-E95B-14CF6C3C28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243756" y="791879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A5C128-5C2C-718E-6968-27928628E257}"/>
              </a:ext>
            </a:extLst>
          </p:cNvPr>
          <p:cNvCxnSpPr>
            <a:cxnSpLocks/>
          </p:cNvCxnSpPr>
          <p:nvPr/>
        </p:nvCxnSpPr>
        <p:spPr>
          <a:xfrm>
            <a:off x="8579145" y="3127747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11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1FC947-E874-5193-D54B-15348FB1EC70}"/>
              </a:ext>
            </a:extLst>
          </p:cNvPr>
          <p:cNvSpPr/>
          <p:nvPr/>
        </p:nvSpPr>
        <p:spPr>
          <a:xfrm>
            <a:off x="5414174" y="1840248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FE44F0-D845-A70D-2249-E620D1898676}"/>
              </a:ext>
            </a:extLst>
          </p:cNvPr>
          <p:cNvSpPr/>
          <p:nvPr/>
        </p:nvSpPr>
        <p:spPr>
          <a:xfrm>
            <a:off x="7059096" y="2024914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EB7E3-9AB2-3AEA-97F1-F9E841B79FAE}"/>
              </a:ext>
            </a:extLst>
          </p:cNvPr>
          <p:cNvSpPr/>
          <p:nvPr/>
        </p:nvSpPr>
        <p:spPr>
          <a:xfrm>
            <a:off x="7865000" y="2214199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66110-BF0D-94BE-AFE6-C5C3FCBDF7BD}"/>
              </a:ext>
            </a:extLst>
          </p:cNvPr>
          <p:cNvSpPr/>
          <p:nvPr/>
        </p:nvSpPr>
        <p:spPr>
          <a:xfrm>
            <a:off x="8695187" y="2399266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1B98C-90A6-8BB3-0518-6ACE37B5AA17}"/>
              </a:ext>
            </a:extLst>
          </p:cNvPr>
          <p:cNvSpPr/>
          <p:nvPr/>
        </p:nvSpPr>
        <p:spPr>
          <a:xfrm>
            <a:off x="9518752" y="2588118"/>
            <a:ext cx="814735" cy="36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CD45B-A216-C69E-B30F-424F86A584D6}"/>
              </a:ext>
            </a:extLst>
          </p:cNvPr>
          <p:cNvSpPr/>
          <p:nvPr/>
        </p:nvSpPr>
        <p:spPr>
          <a:xfrm>
            <a:off x="8690773" y="2588118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FBEC6-7443-FD67-5128-A09AC50DFF48}"/>
              </a:ext>
            </a:extLst>
          </p:cNvPr>
          <p:cNvSpPr/>
          <p:nvPr/>
        </p:nvSpPr>
        <p:spPr>
          <a:xfrm>
            <a:off x="6239946" y="2020327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B2BFB5-7022-98EA-F6D4-4F72100265E6}"/>
              </a:ext>
            </a:extLst>
          </p:cNvPr>
          <p:cNvSpPr/>
          <p:nvPr/>
        </p:nvSpPr>
        <p:spPr>
          <a:xfrm>
            <a:off x="7052473" y="2214358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799190-C035-5C06-FDB5-8E1E53B6494C}"/>
              </a:ext>
            </a:extLst>
          </p:cNvPr>
          <p:cNvSpPr/>
          <p:nvPr/>
        </p:nvSpPr>
        <p:spPr>
          <a:xfrm>
            <a:off x="7876039" y="2398833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6455B6C-8394-B199-6C02-B763ABBFF8A6}"/>
              </a:ext>
            </a:extLst>
          </p:cNvPr>
          <p:cNvSpPr/>
          <p:nvPr/>
        </p:nvSpPr>
        <p:spPr>
          <a:xfrm rot="5400000">
            <a:off x="6131377" y="8343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B74AE-BE6E-61A6-D6E4-59B7CC3AE20E}"/>
              </a:ext>
            </a:extLst>
          </p:cNvPr>
          <p:cNvSpPr txBox="1"/>
          <p:nvPr/>
        </p:nvSpPr>
        <p:spPr>
          <a:xfrm>
            <a:off x="5808577" y="111757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BF53809-84B1-0AB2-24A9-CD02D02FE752}"/>
              </a:ext>
            </a:extLst>
          </p:cNvPr>
          <p:cNvSpPr/>
          <p:nvPr/>
        </p:nvSpPr>
        <p:spPr>
          <a:xfrm>
            <a:off x="8632164" y="9204729"/>
            <a:ext cx="372548" cy="36933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BA2D74-19BF-52E7-D1B1-97AE18C1F72C}"/>
              </a:ext>
            </a:extLst>
          </p:cNvPr>
          <p:cNvSpPr/>
          <p:nvPr/>
        </p:nvSpPr>
        <p:spPr>
          <a:xfrm>
            <a:off x="7360376" y="8395964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9AB46AA-BD3F-5B34-871E-6FACCF5621DB}"/>
              </a:ext>
            </a:extLst>
          </p:cNvPr>
          <p:cNvSpPr/>
          <p:nvPr/>
        </p:nvSpPr>
        <p:spPr>
          <a:xfrm>
            <a:off x="7348587" y="9204728"/>
            <a:ext cx="849436" cy="370817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A69E9B-1092-FA9A-1834-C6EA695C609B}"/>
              </a:ext>
            </a:extLst>
          </p:cNvPr>
          <p:cNvSpPr/>
          <p:nvPr/>
        </p:nvSpPr>
        <p:spPr>
          <a:xfrm>
            <a:off x="8203763" y="9198018"/>
            <a:ext cx="430336" cy="3775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592020C-8DD7-6909-0E17-D221FC9A08F2}"/>
              </a:ext>
            </a:extLst>
          </p:cNvPr>
          <p:cNvSpPr/>
          <p:nvPr/>
        </p:nvSpPr>
        <p:spPr>
          <a:xfrm>
            <a:off x="9647565" y="8389765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EDBC382-73B3-9089-84A6-F7AFE7193C68}"/>
              </a:ext>
            </a:extLst>
          </p:cNvPr>
          <p:cNvSpPr/>
          <p:nvPr/>
        </p:nvSpPr>
        <p:spPr>
          <a:xfrm>
            <a:off x="9644544" y="9201845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A2B610-790A-A665-23D2-880BDA2E1847}"/>
              </a:ext>
            </a:extLst>
          </p:cNvPr>
          <p:cNvSpPr/>
          <p:nvPr/>
        </p:nvSpPr>
        <p:spPr>
          <a:xfrm>
            <a:off x="10627813" y="9198018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8E9DAF3-0A83-F8D5-0612-4D8AE338ED22}"/>
              </a:ext>
            </a:extLst>
          </p:cNvPr>
          <p:cNvSpPr/>
          <p:nvPr/>
        </p:nvSpPr>
        <p:spPr>
          <a:xfrm>
            <a:off x="10205241" y="9199699"/>
            <a:ext cx="430336" cy="36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CB8B6BF6-076F-053A-E063-F38C27878BBA}"/>
              </a:ext>
            </a:extLst>
          </p:cNvPr>
          <p:cNvCxnSpPr>
            <a:cxnSpLocks/>
            <a:stCxn id="119" idx="3"/>
            <a:endCxn id="82" idx="1"/>
          </p:cNvCxnSpPr>
          <p:nvPr/>
        </p:nvCxnSpPr>
        <p:spPr>
          <a:xfrm flipV="1">
            <a:off x="9281410" y="8572956"/>
            <a:ext cx="366155" cy="163686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2201551-8632-2A70-9A72-29FD89B5B38B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7575544" y="8764000"/>
            <a:ext cx="843387" cy="434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61B68CD-A0C6-5EFA-CEA4-CC8042223F5F}"/>
              </a:ext>
            </a:extLst>
          </p:cNvPr>
          <p:cNvCxnSpPr>
            <a:stCxn id="82" idx="2"/>
            <a:endCxn id="84" idx="0"/>
          </p:cNvCxnSpPr>
          <p:nvPr/>
        </p:nvCxnSpPr>
        <p:spPr>
          <a:xfrm>
            <a:off x="9979746" y="8756146"/>
            <a:ext cx="980248" cy="44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E3E0BCFA-90AE-7301-AD39-49D01790C1CE}"/>
              </a:ext>
            </a:extLst>
          </p:cNvPr>
          <p:cNvSpPr/>
          <p:nvPr/>
        </p:nvSpPr>
        <p:spPr>
          <a:xfrm>
            <a:off x="8390560" y="10835543"/>
            <a:ext cx="849436" cy="3691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90EB5D3-B08A-EDD4-8E67-76BCD3E0E581}"/>
              </a:ext>
            </a:extLst>
          </p:cNvPr>
          <p:cNvSpPr/>
          <p:nvPr/>
        </p:nvSpPr>
        <p:spPr>
          <a:xfrm>
            <a:off x="7725449" y="10835332"/>
            <a:ext cx="664362" cy="368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5BB962-FBB6-11FA-3ACA-55278BE76E3F}"/>
              </a:ext>
            </a:extLst>
          </p:cNvPr>
          <p:cNvSpPr/>
          <p:nvPr/>
        </p:nvSpPr>
        <p:spPr>
          <a:xfrm>
            <a:off x="9227019" y="10838773"/>
            <a:ext cx="430336" cy="365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67D2FA-3935-4348-F814-49B9D7C59B85}"/>
              </a:ext>
            </a:extLst>
          </p:cNvPr>
          <p:cNvSpPr/>
          <p:nvPr/>
        </p:nvSpPr>
        <p:spPr>
          <a:xfrm>
            <a:off x="11285943" y="10836382"/>
            <a:ext cx="664362" cy="3659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BC209DE-A87D-BECA-4F58-B4A0B31D168A}"/>
              </a:ext>
            </a:extLst>
          </p:cNvPr>
          <p:cNvSpPr/>
          <p:nvPr/>
        </p:nvSpPr>
        <p:spPr>
          <a:xfrm>
            <a:off x="12363784" y="10832251"/>
            <a:ext cx="849436" cy="365931"/>
          </a:xfrm>
          <a:prstGeom prst="rect">
            <a:avLst/>
          </a:prstGeom>
          <a:solidFill>
            <a:srgbClr val="3B6BF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D1ADCCB-DAD8-D8FF-8BC5-F70BB2454805}"/>
              </a:ext>
            </a:extLst>
          </p:cNvPr>
          <p:cNvSpPr/>
          <p:nvPr/>
        </p:nvSpPr>
        <p:spPr>
          <a:xfrm>
            <a:off x="11946086" y="10832252"/>
            <a:ext cx="430336" cy="365931"/>
          </a:xfrm>
          <a:prstGeom prst="rect">
            <a:avLst/>
          </a:prstGeom>
          <a:solidFill>
            <a:srgbClr val="00C459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1A035F0-9289-491D-2B9B-6532C11D84F0}"/>
              </a:ext>
            </a:extLst>
          </p:cNvPr>
          <p:cNvCxnSpPr>
            <a:cxnSpLocks/>
          </p:cNvCxnSpPr>
          <p:nvPr/>
        </p:nvCxnSpPr>
        <p:spPr>
          <a:xfrm>
            <a:off x="10741222" y="10396244"/>
            <a:ext cx="0" cy="44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B7D4A48-0184-A737-222F-3F56A24C46A0}"/>
              </a:ext>
            </a:extLst>
          </p:cNvPr>
          <p:cNvCxnSpPr>
            <a:cxnSpLocks/>
          </p:cNvCxnSpPr>
          <p:nvPr/>
        </p:nvCxnSpPr>
        <p:spPr>
          <a:xfrm>
            <a:off x="9630674" y="9583000"/>
            <a:ext cx="6493" cy="1240169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3B6722-0E8F-44D1-02D4-2F7350826343}"/>
              </a:ext>
            </a:extLst>
          </p:cNvPr>
          <p:cNvCxnSpPr>
            <a:cxnSpLocks/>
          </p:cNvCxnSpPr>
          <p:nvPr/>
        </p:nvCxnSpPr>
        <p:spPr>
          <a:xfrm>
            <a:off x="11286487" y="9575546"/>
            <a:ext cx="7211" cy="126322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CEED66E4-3A00-C3D8-FFCE-07419C16B1FB}"/>
              </a:ext>
            </a:extLst>
          </p:cNvPr>
          <p:cNvSpPr/>
          <p:nvPr/>
        </p:nvSpPr>
        <p:spPr>
          <a:xfrm>
            <a:off x="9669302" y="11659414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18318C1-A2D4-65C5-FC4D-B65C127B8C46}"/>
              </a:ext>
            </a:extLst>
          </p:cNvPr>
          <p:cNvSpPr/>
          <p:nvPr/>
        </p:nvSpPr>
        <p:spPr>
          <a:xfrm>
            <a:off x="10638306" y="11657960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6B19AF6-373D-C25C-4D33-1D2AB5438C2B}"/>
              </a:ext>
            </a:extLst>
          </p:cNvPr>
          <p:cNvSpPr/>
          <p:nvPr/>
        </p:nvSpPr>
        <p:spPr>
          <a:xfrm>
            <a:off x="10234031" y="11657804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9262BB-FAD7-CE61-40AB-A3F5EC84B1CE}"/>
              </a:ext>
            </a:extLst>
          </p:cNvPr>
          <p:cNvSpPr/>
          <p:nvPr/>
        </p:nvSpPr>
        <p:spPr>
          <a:xfrm>
            <a:off x="8374390" y="11662158"/>
            <a:ext cx="873630" cy="359457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323F8B-F9AB-9B11-5526-38EFA74A193A}"/>
              </a:ext>
            </a:extLst>
          </p:cNvPr>
          <p:cNvSpPr/>
          <p:nvPr/>
        </p:nvSpPr>
        <p:spPr>
          <a:xfrm>
            <a:off x="7706745" y="11662158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DCBDE8D-D4D5-3E4C-F3A2-D636250A5FD6}"/>
              </a:ext>
            </a:extLst>
          </p:cNvPr>
          <p:cNvSpPr/>
          <p:nvPr/>
        </p:nvSpPr>
        <p:spPr>
          <a:xfrm>
            <a:off x="9251997" y="11657539"/>
            <a:ext cx="430336" cy="365932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520EF39-3462-FF31-468A-A000D451A340}"/>
              </a:ext>
            </a:extLst>
          </p:cNvPr>
          <p:cNvSpPr/>
          <p:nvPr/>
        </p:nvSpPr>
        <p:spPr>
          <a:xfrm>
            <a:off x="11301918" y="11659987"/>
            <a:ext cx="664362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BF8B99-7CF4-B531-B3E8-682521F0AF6F}"/>
              </a:ext>
            </a:extLst>
          </p:cNvPr>
          <p:cNvSpPr/>
          <p:nvPr/>
        </p:nvSpPr>
        <p:spPr>
          <a:xfrm>
            <a:off x="12396616" y="11657558"/>
            <a:ext cx="849436" cy="359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1A5091-E304-C1BE-BBEE-2CFE35BA002F}"/>
              </a:ext>
            </a:extLst>
          </p:cNvPr>
          <p:cNvSpPr/>
          <p:nvPr/>
        </p:nvSpPr>
        <p:spPr>
          <a:xfrm>
            <a:off x="11966280" y="11657558"/>
            <a:ext cx="430336" cy="361734"/>
          </a:xfrm>
          <a:prstGeom prst="rect">
            <a:avLst/>
          </a:prstGeom>
          <a:solidFill>
            <a:srgbClr val="3FDF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5A776DF-1B2D-E2F7-EC06-12AE55F3425A}"/>
              </a:ext>
            </a:extLst>
          </p:cNvPr>
          <p:cNvSpPr/>
          <p:nvPr/>
        </p:nvSpPr>
        <p:spPr>
          <a:xfrm>
            <a:off x="9686397" y="12470166"/>
            <a:ext cx="849436" cy="363789"/>
          </a:xfrm>
          <a:prstGeom prst="rect">
            <a:avLst/>
          </a:prstGeom>
          <a:solidFill>
            <a:srgbClr val="00C0E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8FF4FCC-1CFF-BAD8-108F-EC6531D275F2}"/>
              </a:ext>
            </a:extLst>
          </p:cNvPr>
          <p:cNvSpPr/>
          <p:nvPr/>
        </p:nvSpPr>
        <p:spPr>
          <a:xfrm>
            <a:off x="10673855" y="12472624"/>
            <a:ext cx="628063" cy="361332"/>
          </a:xfrm>
          <a:prstGeom prst="rect">
            <a:avLst/>
          </a:prstGeom>
          <a:solidFill>
            <a:srgbClr val="B7F3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004466F-89EA-3A6D-D6CC-A2E13776E7D2}"/>
              </a:ext>
            </a:extLst>
          </p:cNvPr>
          <p:cNvSpPr/>
          <p:nvPr/>
        </p:nvSpPr>
        <p:spPr>
          <a:xfrm>
            <a:off x="10250779" y="12469898"/>
            <a:ext cx="430336" cy="366381"/>
          </a:xfrm>
          <a:prstGeom prst="rect">
            <a:avLst/>
          </a:prstGeom>
          <a:solidFill>
            <a:srgbClr val="8FEC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FE7217-776D-FB4B-6719-FC80C18DEA77}"/>
              </a:ext>
            </a:extLst>
          </p:cNvPr>
          <p:cNvSpPr/>
          <p:nvPr/>
        </p:nvSpPr>
        <p:spPr>
          <a:xfrm>
            <a:off x="12577713" y="11659987"/>
            <a:ext cx="664362" cy="361332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81F334C-D4E0-286C-6815-C343A3F38FD0}"/>
              </a:ext>
            </a:extLst>
          </p:cNvPr>
          <p:cNvCxnSpPr>
            <a:cxnSpLocks/>
          </p:cNvCxnSpPr>
          <p:nvPr/>
        </p:nvCxnSpPr>
        <p:spPr>
          <a:xfrm>
            <a:off x="9682333" y="12023471"/>
            <a:ext cx="0" cy="44913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5B783F4-E896-083C-5506-4EBF45A3E151}"/>
              </a:ext>
            </a:extLst>
          </p:cNvPr>
          <p:cNvCxnSpPr>
            <a:cxnSpLocks/>
          </p:cNvCxnSpPr>
          <p:nvPr/>
        </p:nvCxnSpPr>
        <p:spPr>
          <a:xfrm>
            <a:off x="11301918" y="12030006"/>
            <a:ext cx="0" cy="43694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2572F05-C6AE-C788-EDC1-B5140538D670}"/>
              </a:ext>
            </a:extLst>
          </p:cNvPr>
          <p:cNvSpPr/>
          <p:nvPr/>
        </p:nvSpPr>
        <p:spPr>
          <a:xfrm>
            <a:off x="9643287" y="10835332"/>
            <a:ext cx="564272" cy="36803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691A003-1198-CC23-0DF7-BBCA39D52B53}"/>
              </a:ext>
            </a:extLst>
          </p:cNvPr>
          <p:cNvSpPr/>
          <p:nvPr/>
        </p:nvSpPr>
        <p:spPr>
          <a:xfrm>
            <a:off x="10621751" y="10835950"/>
            <a:ext cx="664362" cy="3663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C8F67D3-BB49-5059-81A4-4C7BF2B12314}"/>
              </a:ext>
            </a:extLst>
          </p:cNvPr>
          <p:cNvSpPr/>
          <p:nvPr/>
        </p:nvSpPr>
        <p:spPr>
          <a:xfrm>
            <a:off x="10205613" y="10839090"/>
            <a:ext cx="430336" cy="3632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3D97F4-DF5E-E9CD-62AE-3586E11C9236}"/>
              </a:ext>
            </a:extLst>
          </p:cNvPr>
          <p:cNvSpPr txBox="1"/>
          <p:nvPr/>
        </p:nvSpPr>
        <p:spPr>
          <a:xfrm>
            <a:off x="7544973" y="10025151"/>
            <a:ext cx="17364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&lt; ½ window size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00B1145-AD7A-70DB-740C-E0AAF622F8EF}"/>
              </a:ext>
            </a:extLst>
          </p:cNvPr>
          <p:cNvCxnSpPr>
            <a:cxnSpLocks/>
            <a:endCxn id="119" idx="0"/>
          </p:cNvCxnSpPr>
          <p:nvPr/>
        </p:nvCxnSpPr>
        <p:spPr>
          <a:xfrm>
            <a:off x="8413192" y="9804528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ight Brace 120">
            <a:extLst>
              <a:ext uri="{FF2B5EF4-FFF2-40B4-BE49-F238E27FC236}">
                <a16:creationId xmlns:a16="http://schemas.microsoft.com/office/drawing/2014/main" id="{E1EE7E20-D381-F02D-BE88-7AE499FF8604}"/>
              </a:ext>
            </a:extLst>
          </p:cNvPr>
          <p:cNvSpPr/>
          <p:nvPr/>
        </p:nvSpPr>
        <p:spPr>
          <a:xfrm rot="5400000">
            <a:off x="8342361" y="9455197"/>
            <a:ext cx="149268" cy="430337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ight Brace 121">
            <a:extLst>
              <a:ext uri="{FF2B5EF4-FFF2-40B4-BE49-F238E27FC236}">
                <a16:creationId xmlns:a16="http://schemas.microsoft.com/office/drawing/2014/main" id="{B41BB294-3B2B-1823-E81B-73576BE0B10D}"/>
              </a:ext>
            </a:extLst>
          </p:cNvPr>
          <p:cNvSpPr/>
          <p:nvPr/>
        </p:nvSpPr>
        <p:spPr>
          <a:xfrm rot="5400000">
            <a:off x="10665776" y="9141901"/>
            <a:ext cx="149269" cy="1056932"/>
          </a:xfrm>
          <a:prstGeom prst="rightBrace">
            <a:avLst>
              <a:gd name="adj1" fmla="val 8333"/>
              <a:gd name="adj2" fmla="val 5180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BD24D3C-7649-6E8D-3B98-EF509A0846A3}"/>
              </a:ext>
            </a:extLst>
          </p:cNvPr>
          <p:cNvSpPr/>
          <p:nvPr/>
        </p:nvSpPr>
        <p:spPr>
          <a:xfrm>
            <a:off x="8189977" y="7592010"/>
            <a:ext cx="814735" cy="36322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59DD636-AA57-DB15-8AEA-DF0A756DF82E}"/>
              </a:ext>
            </a:extLst>
          </p:cNvPr>
          <p:cNvSpPr/>
          <p:nvPr/>
        </p:nvSpPr>
        <p:spPr>
          <a:xfrm>
            <a:off x="7361998" y="7592010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E48B62C-A9A0-5969-7D5A-0A3911B36566}"/>
              </a:ext>
            </a:extLst>
          </p:cNvPr>
          <p:cNvSpPr txBox="1"/>
          <p:nvPr/>
        </p:nvSpPr>
        <p:spPr>
          <a:xfrm>
            <a:off x="9869886" y="10034012"/>
            <a:ext cx="17062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&gt; ½ window size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13467F6-5B86-68FC-8009-56039DFC5407}"/>
              </a:ext>
            </a:extLst>
          </p:cNvPr>
          <p:cNvCxnSpPr>
            <a:cxnSpLocks/>
          </p:cNvCxnSpPr>
          <p:nvPr/>
        </p:nvCxnSpPr>
        <p:spPr>
          <a:xfrm>
            <a:off x="10723004" y="9804528"/>
            <a:ext cx="0" cy="220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4C5B65B5-76BC-7486-077F-D6FA6D2D6E5D}"/>
              </a:ext>
            </a:extLst>
          </p:cNvPr>
          <p:cNvSpPr txBox="1"/>
          <p:nvPr/>
        </p:nvSpPr>
        <p:spPr>
          <a:xfrm>
            <a:off x="5379937" y="19787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AC84130-7DE8-BC95-28E1-D9F62FAB1A7F}"/>
              </a:ext>
            </a:extLst>
          </p:cNvPr>
          <p:cNvSpPr txBox="1"/>
          <p:nvPr/>
        </p:nvSpPr>
        <p:spPr>
          <a:xfrm>
            <a:off x="6214771" y="2162164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2B7A08B-7135-189A-302C-154C0CC1220D}"/>
              </a:ext>
            </a:extLst>
          </p:cNvPr>
          <p:cNvSpPr txBox="1"/>
          <p:nvPr/>
        </p:nvSpPr>
        <p:spPr>
          <a:xfrm>
            <a:off x="7012910" y="2365696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2798B13-5729-8A1F-91E0-D9BA77B2CED9}"/>
              </a:ext>
            </a:extLst>
          </p:cNvPr>
          <p:cNvSpPr txBox="1"/>
          <p:nvPr/>
        </p:nvSpPr>
        <p:spPr>
          <a:xfrm>
            <a:off x="7840749" y="2552036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08750CE-EFB4-2DC8-910F-4EFFEC2187C8}"/>
              </a:ext>
            </a:extLst>
          </p:cNvPr>
          <p:cNvSpPr txBox="1"/>
          <p:nvPr/>
        </p:nvSpPr>
        <p:spPr>
          <a:xfrm>
            <a:off x="8668588" y="2713603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CD634DD-FAE8-10F3-7B17-E3F47E10CFF1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E55E448-7A62-663F-FD86-57DCBA3EF1F7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F087788-EAD8-2999-2619-9416D9CDD2C8}"/>
              </a:ext>
            </a:extLst>
          </p:cNvPr>
          <p:cNvCxnSpPr>
            <a:stCxn id="183" idx="2"/>
            <a:endCxn id="184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867E3D3-A704-C1CE-582E-B51E02CD1C86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AF2F424-EBDC-1508-0BAB-EB2A70BB3A7C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DEBE6BA-3713-45C7-9044-318D16CD4FF7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B28204D-9E17-3DF4-2B9D-F4575C987E38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2AADDC2-8D42-22D6-CC47-DC85B8EF6FBC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E457471-6F2D-CF97-3EB5-39A68A9DD799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413E5ED5-8ACF-8052-AEFA-6C41B721C7D1}"/>
              </a:ext>
            </a:extLst>
          </p:cNvPr>
          <p:cNvCxnSpPr>
            <a:stCxn id="184" idx="2"/>
            <a:endCxn id="186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059B559-B1A3-2597-8620-9BD22026D57F}"/>
              </a:ext>
            </a:extLst>
          </p:cNvPr>
          <p:cNvCxnSpPr>
            <a:stCxn id="186" idx="2"/>
            <a:endCxn id="189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E3C968B7-1268-86F4-7A36-7D6FDE6ADE34}"/>
              </a:ext>
            </a:extLst>
          </p:cNvPr>
          <p:cNvCxnSpPr>
            <a:stCxn id="189" idx="2"/>
            <a:endCxn id="188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6349D779-F388-DF59-D0DB-A61FFF952819}"/>
              </a:ext>
            </a:extLst>
          </p:cNvPr>
          <p:cNvCxnSpPr>
            <a:stCxn id="188" idx="2"/>
            <a:endCxn id="190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9C72239B-D40C-635D-CE0D-2B0983AEBA00}"/>
              </a:ext>
            </a:extLst>
          </p:cNvPr>
          <p:cNvCxnSpPr>
            <a:stCxn id="190" idx="2"/>
            <a:endCxn id="191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7EF6A00-3EBE-AE46-2645-51FFAFAF5A86}"/>
              </a:ext>
            </a:extLst>
          </p:cNvPr>
          <p:cNvCxnSpPr>
            <a:stCxn id="186" idx="3"/>
            <a:endCxn id="187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4E970D1D-DA1A-E1EA-69C0-6FAF608BD4C2}"/>
              </a:ext>
            </a:extLst>
          </p:cNvPr>
          <p:cNvCxnSpPr>
            <a:stCxn id="187" idx="0"/>
            <a:endCxn id="183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BAA9DDCC-B2F5-3E70-9AC5-DA9B6E7B42AD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C8A8124-3D40-2AB4-3E07-98A5DF71A72B}"/>
              </a:ext>
            </a:extLst>
          </p:cNvPr>
          <p:cNvCxnSpPr>
            <a:cxnSpLocks/>
            <a:stCxn id="191" idx="2"/>
            <a:endCxn id="199" idx="0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A34A1DB2-54C0-E01C-0C9F-BDB842A18313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0AA8E985-6684-D901-E914-BAE25EA7F73A}"/>
              </a:ext>
            </a:extLst>
          </p:cNvPr>
          <p:cNvCxnSpPr>
            <a:cxnSpLocks/>
            <a:stCxn id="201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7CB320C-D1B3-29FB-88E2-1741AFF40060}"/>
              </a:ext>
            </a:extLst>
          </p:cNvPr>
          <p:cNvSpPr/>
          <p:nvPr/>
        </p:nvSpPr>
        <p:spPr>
          <a:xfrm>
            <a:off x="10451732" y="13455337"/>
            <a:ext cx="86634" cy="45719"/>
          </a:xfrm>
          <a:prstGeom prst="rect">
            <a:avLst/>
          </a:prstGeom>
          <a:solidFill>
            <a:srgbClr val="004D5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766D7-3F0D-A9A6-E48F-3CA0F71B3713}"/>
              </a:ext>
            </a:extLst>
          </p:cNvPr>
          <p:cNvSpPr/>
          <p:nvPr/>
        </p:nvSpPr>
        <p:spPr>
          <a:xfrm>
            <a:off x="10441949" y="13450514"/>
            <a:ext cx="106199" cy="45719"/>
          </a:xfrm>
          <a:prstGeom prst="rect">
            <a:avLst/>
          </a:prstGeom>
          <a:solidFill>
            <a:srgbClr val="00849E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D2A216-6884-8F03-1CB8-D90571D074DA}"/>
              </a:ext>
            </a:extLst>
          </p:cNvPr>
          <p:cNvSpPr/>
          <p:nvPr/>
        </p:nvSpPr>
        <p:spPr>
          <a:xfrm>
            <a:off x="10378480" y="13360514"/>
            <a:ext cx="180000" cy="180000"/>
          </a:xfrm>
          <a:prstGeom prst="rect">
            <a:avLst/>
          </a:prstGeom>
          <a:solidFill>
            <a:srgbClr val="007086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E1AE5-BB6D-6414-6652-75035611FF72}"/>
              </a:ext>
            </a:extLst>
          </p:cNvPr>
          <p:cNvSpPr/>
          <p:nvPr/>
        </p:nvSpPr>
        <p:spPr>
          <a:xfrm>
            <a:off x="9684866" y="13284427"/>
            <a:ext cx="522908" cy="363789"/>
          </a:xfrm>
          <a:prstGeom prst="rect">
            <a:avLst/>
          </a:prstGeom>
          <a:solidFill>
            <a:srgbClr val="004D5C">
              <a:alpha val="10000"/>
            </a:srgbClr>
          </a:solidFill>
          <a:ln w="19050"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20CAEC-E2BD-8836-3AD8-680797D5F2E0}"/>
              </a:ext>
            </a:extLst>
          </p:cNvPr>
          <p:cNvSpPr/>
          <p:nvPr/>
        </p:nvSpPr>
        <p:spPr>
          <a:xfrm>
            <a:off x="10637556" y="13286885"/>
            <a:ext cx="664362" cy="361332"/>
          </a:xfrm>
          <a:prstGeom prst="rect">
            <a:avLst/>
          </a:prstGeom>
          <a:solidFill>
            <a:srgbClr val="00849E">
              <a:alpha val="10000"/>
            </a:srgbClr>
          </a:solidFill>
          <a:ln w="19050"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58F05-4B25-CEC9-C7B9-AE86D5B5AD10}"/>
              </a:ext>
            </a:extLst>
          </p:cNvPr>
          <p:cNvSpPr/>
          <p:nvPr/>
        </p:nvSpPr>
        <p:spPr>
          <a:xfrm>
            <a:off x="10214480" y="13284159"/>
            <a:ext cx="430336" cy="366381"/>
          </a:xfrm>
          <a:prstGeom prst="rect">
            <a:avLst/>
          </a:prstGeom>
          <a:solidFill>
            <a:srgbClr val="007086">
              <a:alpha val="10000"/>
            </a:srgbClr>
          </a:solidFill>
          <a:ln w="19050"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2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1FC947-E874-5193-D54B-15348FB1EC70}"/>
              </a:ext>
            </a:extLst>
          </p:cNvPr>
          <p:cNvSpPr/>
          <p:nvPr/>
        </p:nvSpPr>
        <p:spPr>
          <a:xfrm>
            <a:off x="5414174" y="1840248"/>
            <a:ext cx="16383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FE44F0-D845-A70D-2249-E620D1898676}"/>
              </a:ext>
            </a:extLst>
          </p:cNvPr>
          <p:cNvSpPr/>
          <p:nvPr/>
        </p:nvSpPr>
        <p:spPr>
          <a:xfrm>
            <a:off x="7059096" y="2024914"/>
            <a:ext cx="8125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EB7E3-9AB2-3AEA-97F1-F9E841B79FAE}"/>
              </a:ext>
            </a:extLst>
          </p:cNvPr>
          <p:cNvSpPr/>
          <p:nvPr/>
        </p:nvSpPr>
        <p:spPr>
          <a:xfrm>
            <a:off x="7865000" y="2214199"/>
            <a:ext cx="8257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66110-BF0D-94BE-AFE6-C5C3FCBDF7BD}"/>
              </a:ext>
            </a:extLst>
          </p:cNvPr>
          <p:cNvSpPr/>
          <p:nvPr/>
        </p:nvSpPr>
        <p:spPr>
          <a:xfrm>
            <a:off x="8695187" y="2399266"/>
            <a:ext cx="819151" cy="369332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1B98C-90A6-8BB3-0518-6ACE37B5AA17}"/>
              </a:ext>
            </a:extLst>
          </p:cNvPr>
          <p:cNvSpPr/>
          <p:nvPr/>
        </p:nvSpPr>
        <p:spPr>
          <a:xfrm>
            <a:off x="9518752" y="2588118"/>
            <a:ext cx="814735" cy="3632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CD45B-A216-C69E-B30F-424F86A584D6}"/>
              </a:ext>
            </a:extLst>
          </p:cNvPr>
          <p:cNvSpPr/>
          <p:nvPr/>
        </p:nvSpPr>
        <p:spPr>
          <a:xfrm>
            <a:off x="8690773" y="2588118"/>
            <a:ext cx="830718" cy="363226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FBEC6-7443-FD67-5128-A09AC50DFF48}"/>
              </a:ext>
            </a:extLst>
          </p:cNvPr>
          <p:cNvSpPr/>
          <p:nvPr/>
        </p:nvSpPr>
        <p:spPr>
          <a:xfrm>
            <a:off x="6239946" y="2020327"/>
            <a:ext cx="814735" cy="3680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B2BFB5-7022-98EA-F6D4-4F72100265E6}"/>
              </a:ext>
            </a:extLst>
          </p:cNvPr>
          <p:cNvSpPr/>
          <p:nvPr/>
        </p:nvSpPr>
        <p:spPr>
          <a:xfrm>
            <a:off x="7052473" y="2214358"/>
            <a:ext cx="819151" cy="3680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799190-C035-5C06-FDB5-8E1E53B6494C}"/>
              </a:ext>
            </a:extLst>
          </p:cNvPr>
          <p:cNvSpPr/>
          <p:nvPr/>
        </p:nvSpPr>
        <p:spPr>
          <a:xfrm>
            <a:off x="7876039" y="2398833"/>
            <a:ext cx="808112" cy="368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6455B6C-8394-B199-6C02-B763ABBFF8A6}"/>
              </a:ext>
            </a:extLst>
          </p:cNvPr>
          <p:cNvSpPr/>
          <p:nvPr/>
        </p:nvSpPr>
        <p:spPr>
          <a:xfrm rot="5400000">
            <a:off x="6131377" y="8343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B74AE-BE6E-61A6-D6E4-59B7CC3AE20E}"/>
              </a:ext>
            </a:extLst>
          </p:cNvPr>
          <p:cNvSpPr txBox="1"/>
          <p:nvPr/>
        </p:nvSpPr>
        <p:spPr>
          <a:xfrm>
            <a:off x="5808577" y="111757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C5B65B5-76BC-7486-077F-D6FA6D2D6E5D}"/>
              </a:ext>
            </a:extLst>
          </p:cNvPr>
          <p:cNvSpPr txBox="1"/>
          <p:nvPr/>
        </p:nvSpPr>
        <p:spPr>
          <a:xfrm>
            <a:off x="5379937" y="19787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AC84130-7DE8-BC95-28E1-D9F62FAB1A7F}"/>
              </a:ext>
            </a:extLst>
          </p:cNvPr>
          <p:cNvSpPr txBox="1"/>
          <p:nvPr/>
        </p:nvSpPr>
        <p:spPr>
          <a:xfrm>
            <a:off x="6214771" y="2162164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2B7A08B-7135-189A-302C-154C0CC1220D}"/>
              </a:ext>
            </a:extLst>
          </p:cNvPr>
          <p:cNvSpPr txBox="1"/>
          <p:nvPr/>
        </p:nvSpPr>
        <p:spPr>
          <a:xfrm>
            <a:off x="7012910" y="2365696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2798B13-5729-8A1F-91E0-D9BA77B2CED9}"/>
              </a:ext>
            </a:extLst>
          </p:cNvPr>
          <p:cNvSpPr txBox="1"/>
          <p:nvPr/>
        </p:nvSpPr>
        <p:spPr>
          <a:xfrm>
            <a:off x="7840749" y="2552036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08750CE-EFB4-2DC8-910F-4EFFEC2187C8}"/>
              </a:ext>
            </a:extLst>
          </p:cNvPr>
          <p:cNvSpPr txBox="1"/>
          <p:nvPr/>
        </p:nvSpPr>
        <p:spPr>
          <a:xfrm>
            <a:off x="8668588" y="2713603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4969154" y="1172564"/>
            <a:ext cx="175694" cy="299841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1698283" y="1126174"/>
            <a:ext cx="175693" cy="304480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C36B98-0E7F-5482-BE69-BDF89F186784}"/>
              </a:ext>
            </a:extLst>
          </p:cNvPr>
          <p:cNvSpPr txBox="1"/>
          <p:nvPr/>
        </p:nvSpPr>
        <p:spPr>
          <a:xfrm>
            <a:off x="9641284" y="2562250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5D0083-A9D6-3291-77F9-26AD9B4227D6}"/>
              </a:ext>
            </a:extLst>
          </p:cNvPr>
          <p:cNvSpPr/>
          <p:nvPr/>
        </p:nvSpPr>
        <p:spPr>
          <a:xfrm>
            <a:off x="10826893" y="3519808"/>
            <a:ext cx="814735" cy="363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89CF31-39B4-FEC6-4059-B7C4E85E32E3}"/>
              </a:ext>
            </a:extLst>
          </p:cNvPr>
          <p:cNvSpPr/>
          <p:nvPr/>
        </p:nvSpPr>
        <p:spPr>
          <a:xfrm>
            <a:off x="9998914" y="3519808"/>
            <a:ext cx="830718" cy="3632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ED9F7303-7521-2AAC-4782-6AFE6D5724F4}"/>
              </a:ext>
            </a:extLst>
          </p:cNvPr>
          <p:cNvSpPr/>
          <p:nvPr/>
        </p:nvSpPr>
        <p:spPr>
          <a:xfrm rot="5400000">
            <a:off x="8422890" y="-2295178"/>
            <a:ext cx="191466" cy="624601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9088E9-4894-BB55-7CFA-CA3C120B024F}"/>
              </a:ext>
            </a:extLst>
          </p:cNvPr>
          <p:cNvSpPr txBox="1"/>
          <p:nvPr/>
        </p:nvSpPr>
        <p:spPr>
          <a:xfrm>
            <a:off x="8236898" y="290113"/>
            <a:ext cx="56344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30 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3DF6B2-37B4-F69D-8A85-DE5955CB5DA4}"/>
              </a:ext>
            </a:extLst>
          </p:cNvPr>
          <p:cNvSpPr txBox="1"/>
          <p:nvPr/>
        </p:nvSpPr>
        <p:spPr>
          <a:xfrm>
            <a:off x="9978720" y="3670843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C190D7-C756-5426-C8E1-45A8A8E07345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59E84D-1B62-1DA2-829F-43309F560080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C6A5AE-1088-8390-F23D-0C3513400094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45BBA83-DAC5-0C46-61FC-AB0A53CFDFCC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6DDA51-BC68-F6BC-C361-6AAA4ACEEC30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435D79-C6EE-7164-20A3-7A1AC6F2DFF5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E2F0E9-48D1-0D75-B042-06FB3C39FBDE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5B36BE-46A3-280A-9DC8-C69029230F24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33000A-6E49-1BE9-91F5-6BE352596FB3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4A472CC-3F1A-490B-5C11-64E5023ABEA9}"/>
              </a:ext>
            </a:extLst>
          </p:cNvPr>
          <p:cNvCxnSpPr>
            <a:stCxn id="47" idx="2"/>
            <a:endCxn id="50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C7461B5-4E94-17B2-B3D5-7A844AD5FE32}"/>
              </a:ext>
            </a:extLst>
          </p:cNvPr>
          <p:cNvCxnSpPr>
            <a:stCxn id="50" idx="2"/>
            <a:endCxn id="49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1A4E03-E0A4-C040-0266-C048F90FD136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3344DAE-F3EE-B14A-49AA-C026100EC511}"/>
              </a:ext>
            </a:extLst>
          </p:cNvPr>
          <p:cNvCxnSpPr>
            <a:stCxn id="47" idx="3"/>
            <a:endCxn id="48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4F97097-845C-BAB8-40D6-E3F432D94AE7}"/>
              </a:ext>
            </a:extLst>
          </p:cNvPr>
          <p:cNvCxnSpPr>
            <a:stCxn id="48" idx="0"/>
            <a:endCxn id="44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C802890-4C8B-C294-2D99-6D31DF40652B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8CD909-9696-2230-2D3C-E9833562313E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3C362D-64A7-7A25-9972-9083BDED1D95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8650E1C-B561-3068-56FA-54EC88D793C5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78733A-FB13-44AC-CC6B-EE053861F68E}"/>
              </a:ext>
            </a:extLst>
          </p:cNvPr>
          <p:cNvCxnSpPr>
            <a:endCxn id="66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1C13B09-D667-87BF-9179-915D26AF44ED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0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48190F8B-4863-2C51-7322-0869AE803356}"/>
              </a:ext>
            </a:extLst>
          </p:cNvPr>
          <p:cNvSpPr txBox="1"/>
          <p:nvPr/>
        </p:nvSpPr>
        <p:spPr>
          <a:xfrm>
            <a:off x="7596432" y="2321963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09FF82-4A8D-7A56-EB26-34DFDF70B2DD}"/>
              </a:ext>
            </a:extLst>
          </p:cNvPr>
          <p:cNvSpPr/>
          <p:nvPr/>
        </p:nvSpPr>
        <p:spPr>
          <a:xfrm>
            <a:off x="6171240" y="1924858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74ACCF-8108-A5EB-872E-37468576B9AC}"/>
              </a:ext>
            </a:extLst>
          </p:cNvPr>
          <p:cNvSpPr/>
          <p:nvPr/>
        </p:nvSpPr>
        <p:spPr>
          <a:xfrm>
            <a:off x="6988400" y="2085061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B7E80-07B1-1013-7D4D-230995DAD0F2}"/>
              </a:ext>
            </a:extLst>
          </p:cNvPr>
          <p:cNvSpPr/>
          <p:nvPr/>
        </p:nvSpPr>
        <p:spPr>
          <a:xfrm>
            <a:off x="7850031" y="2270833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24153E-4390-DB1A-3CA0-47AF3B8D73BD}"/>
              </a:ext>
            </a:extLst>
          </p:cNvPr>
          <p:cNvSpPr/>
          <p:nvPr/>
        </p:nvSpPr>
        <p:spPr>
          <a:xfrm>
            <a:off x="8642337" y="2524214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BD3111-4B2E-2732-28FA-0DD72582D16A}"/>
              </a:ext>
            </a:extLst>
          </p:cNvPr>
          <p:cNvSpPr/>
          <p:nvPr/>
        </p:nvSpPr>
        <p:spPr>
          <a:xfrm>
            <a:off x="10728118" y="3544125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4546C4-7DE6-CD12-68D8-2C9A7AC18F02}"/>
              </a:ext>
            </a:extLst>
          </p:cNvPr>
          <p:cNvSpPr/>
          <p:nvPr/>
        </p:nvSpPr>
        <p:spPr>
          <a:xfrm>
            <a:off x="9458463" y="278201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96AF71-40AF-7F4D-129B-704737A3489C}"/>
              </a:ext>
            </a:extLst>
          </p:cNvPr>
          <p:cNvSpPr/>
          <p:nvPr/>
        </p:nvSpPr>
        <p:spPr>
          <a:xfrm>
            <a:off x="6171240" y="1924858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557B9-78E5-275D-EF34-E5A174E2C114}"/>
              </a:ext>
            </a:extLst>
          </p:cNvPr>
          <p:cNvSpPr/>
          <p:nvPr/>
        </p:nvSpPr>
        <p:spPr>
          <a:xfrm>
            <a:off x="6988400" y="2085061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B6CCD4B-1BA6-C72E-765B-53A30722B7B6}"/>
              </a:ext>
            </a:extLst>
          </p:cNvPr>
          <p:cNvSpPr/>
          <p:nvPr/>
        </p:nvSpPr>
        <p:spPr>
          <a:xfrm>
            <a:off x="7850031" y="2270833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B040E2E-EF1A-9E15-1CAE-C6A64924D99D}"/>
              </a:ext>
            </a:extLst>
          </p:cNvPr>
          <p:cNvSpPr/>
          <p:nvPr/>
        </p:nvSpPr>
        <p:spPr>
          <a:xfrm>
            <a:off x="8642337" y="2524214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7DA5F56-CA20-452E-D17A-8A1507F65C25}"/>
              </a:ext>
            </a:extLst>
          </p:cNvPr>
          <p:cNvSpPr/>
          <p:nvPr/>
        </p:nvSpPr>
        <p:spPr>
          <a:xfrm>
            <a:off x="9458463" y="278201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BE0F112-9D58-11FE-6EF1-DCFFF35CE52D}"/>
              </a:ext>
            </a:extLst>
          </p:cNvPr>
          <p:cNvSpPr/>
          <p:nvPr/>
        </p:nvSpPr>
        <p:spPr>
          <a:xfrm>
            <a:off x="10728118" y="3544125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14762E-B856-3A87-F458-CAEB6D88A5C1}"/>
              </a:ext>
            </a:extLst>
          </p:cNvPr>
          <p:cNvSpPr txBox="1"/>
          <p:nvPr/>
        </p:nvSpPr>
        <p:spPr>
          <a:xfrm>
            <a:off x="8378213" y="262651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7ACDFC-F71A-117F-0EE8-8B7812DB869E}"/>
              </a:ext>
            </a:extLst>
          </p:cNvPr>
          <p:cNvSpPr txBox="1"/>
          <p:nvPr/>
        </p:nvSpPr>
        <p:spPr>
          <a:xfrm>
            <a:off x="9239862" y="2869690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FB23E3-343C-38A9-324B-820DB157BB10}"/>
              </a:ext>
            </a:extLst>
          </p:cNvPr>
          <p:cNvSpPr txBox="1"/>
          <p:nvPr/>
        </p:nvSpPr>
        <p:spPr>
          <a:xfrm>
            <a:off x="10420595" y="3669916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3C4130-984B-CC56-76B9-63972F1B12E6}"/>
              </a:ext>
            </a:extLst>
          </p:cNvPr>
          <p:cNvSpPr txBox="1"/>
          <p:nvPr/>
        </p:nvSpPr>
        <p:spPr>
          <a:xfrm>
            <a:off x="6724276" y="2121901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6455B6C-8394-B199-6C02-B763ABBFF8A6}"/>
              </a:ext>
            </a:extLst>
          </p:cNvPr>
          <p:cNvSpPr/>
          <p:nvPr/>
        </p:nvSpPr>
        <p:spPr>
          <a:xfrm rot="5400000">
            <a:off x="6131377" y="834387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B74AE-BE6E-61A6-D6E4-59B7CC3AE20E}"/>
              </a:ext>
            </a:extLst>
          </p:cNvPr>
          <p:cNvSpPr txBox="1"/>
          <p:nvPr/>
        </p:nvSpPr>
        <p:spPr>
          <a:xfrm>
            <a:off x="5808577" y="1117572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4969154" y="1172564"/>
            <a:ext cx="175694" cy="299841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1698283" y="1126174"/>
            <a:ext cx="175693" cy="304480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ED9F7303-7521-2AAC-4782-6AFE6D5724F4}"/>
              </a:ext>
            </a:extLst>
          </p:cNvPr>
          <p:cNvSpPr/>
          <p:nvPr/>
        </p:nvSpPr>
        <p:spPr>
          <a:xfrm rot="5400000">
            <a:off x="8422890" y="-2295178"/>
            <a:ext cx="191466" cy="624601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9088E9-4894-BB55-7CFA-CA3C120B024F}"/>
              </a:ext>
            </a:extLst>
          </p:cNvPr>
          <p:cNvSpPr txBox="1"/>
          <p:nvPr/>
        </p:nvSpPr>
        <p:spPr>
          <a:xfrm>
            <a:off x="8236898" y="290113"/>
            <a:ext cx="56344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30 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E53300-82FC-4B44-F1F8-F44D75BCCB7C}"/>
              </a:ext>
            </a:extLst>
          </p:cNvPr>
          <p:cNvSpPr txBox="1"/>
          <p:nvPr/>
        </p:nvSpPr>
        <p:spPr>
          <a:xfrm>
            <a:off x="5950729" y="1977498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516DCE-E88C-88BC-DE97-0DBAE18F4000}"/>
              </a:ext>
            </a:extLst>
          </p:cNvPr>
          <p:cNvSpPr/>
          <p:nvPr/>
        </p:nvSpPr>
        <p:spPr>
          <a:xfrm>
            <a:off x="9837157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593D9A1-22F4-1901-10EA-E27207881E24}"/>
              </a:ext>
            </a:extLst>
          </p:cNvPr>
          <p:cNvSpPr/>
          <p:nvPr/>
        </p:nvSpPr>
        <p:spPr>
          <a:xfrm>
            <a:off x="9995448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BED5F0-4C60-48F4-B3D3-6EF2FFDCFE7D}"/>
              </a:ext>
            </a:extLst>
          </p:cNvPr>
          <p:cNvSpPr/>
          <p:nvPr/>
        </p:nvSpPr>
        <p:spPr>
          <a:xfrm>
            <a:off x="10165263" y="3215633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A4FAB96-AFEB-3FF0-0029-A06021E08A17}"/>
              </a:ext>
            </a:extLst>
          </p:cNvPr>
          <p:cNvSpPr/>
          <p:nvPr/>
        </p:nvSpPr>
        <p:spPr>
          <a:xfrm>
            <a:off x="9837157" y="3226252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38905A7-7C4E-2204-D23C-22DE93F16F08}"/>
              </a:ext>
            </a:extLst>
          </p:cNvPr>
          <p:cNvSpPr/>
          <p:nvPr/>
        </p:nvSpPr>
        <p:spPr>
          <a:xfrm>
            <a:off x="10004448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234E680-6091-DEE1-4606-6394F3227AFF}"/>
              </a:ext>
            </a:extLst>
          </p:cNvPr>
          <p:cNvSpPr/>
          <p:nvPr/>
        </p:nvSpPr>
        <p:spPr>
          <a:xfrm>
            <a:off x="1015381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80EC4CF-A65D-0FFE-7657-36CEB6454001}"/>
              </a:ext>
            </a:extLst>
          </p:cNvPr>
          <p:cNvSpPr/>
          <p:nvPr/>
        </p:nvSpPr>
        <p:spPr>
          <a:xfrm>
            <a:off x="984615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112F09-4EE1-F32E-A345-0871DD73A34C}"/>
              </a:ext>
            </a:extLst>
          </p:cNvPr>
          <p:cNvSpPr/>
          <p:nvPr/>
        </p:nvSpPr>
        <p:spPr>
          <a:xfrm>
            <a:off x="9990658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71CA9F9-3493-2909-81EE-7963E9A9A238}"/>
              </a:ext>
            </a:extLst>
          </p:cNvPr>
          <p:cNvSpPr/>
          <p:nvPr/>
        </p:nvSpPr>
        <p:spPr>
          <a:xfrm>
            <a:off x="10153739" y="3215633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D9DDBD-5290-5437-D977-347381ECAD1F}"/>
              </a:ext>
            </a:extLst>
          </p:cNvPr>
          <p:cNvSpPr/>
          <p:nvPr/>
        </p:nvSpPr>
        <p:spPr>
          <a:xfrm>
            <a:off x="10002472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F6B85B5-5A37-47B3-7099-210887B338AD}"/>
              </a:ext>
            </a:extLst>
          </p:cNvPr>
          <p:cNvSpPr/>
          <p:nvPr/>
        </p:nvSpPr>
        <p:spPr>
          <a:xfrm>
            <a:off x="9823915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79FCB4-A922-EAAE-4C80-C9422655363D}"/>
              </a:ext>
            </a:extLst>
          </p:cNvPr>
          <p:cNvSpPr/>
          <p:nvPr/>
        </p:nvSpPr>
        <p:spPr>
          <a:xfrm>
            <a:off x="10165263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0555821-BC7D-B721-F38C-1A4E84C8CD1D}"/>
              </a:ext>
            </a:extLst>
          </p:cNvPr>
          <p:cNvSpPr/>
          <p:nvPr/>
        </p:nvSpPr>
        <p:spPr>
          <a:xfrm>
            <a:off x="9837157" y="3203722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5D1DCBC-7BEF-3733-5BFC-80E90569F9C0}"/>
              </a:ext>
            </a:extLst>
          </p:cNvPr>
          <p:cNvSpPr/>
          <p:nvPr/>
        </p:nvSpPr>
        <p:spPr>
          <a:xfrm>
            <a:off x="9821896" y="3213477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30EAED-6A21-77A9-362B-3F0B299B1695}"/>
              </a:ext>
            </a:extLst>
          </p:cNvPr>
          <p:cNvSpPr txBox="1"/>
          <p:nvPr/>
        </p:nvSpPr>
        <p:spPr>
          <a:xfrm>
            <a:off x="9655818" y="2507462"/>
            <a:ext cx="715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F2B1FEA-A3E1-CD53-5322-53602FF5A1B3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44FA651-6891-ABDA-F988-EF76FA9B422F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96A2854-9514-EA8F-7D7C-7E336529B7C8}"/>
              </a:ext>
            </a:extLst>
          </p:cNvPr>
          <p:cNvCxnSpPr>
            <a:stCxn id="123" idx="2"/>
            <a:endCxn id="124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9A295B2-D6CF-4B2D-34C3-D82B5B74F8E4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DBBA2DC-7EB7-5DDB-4843-E7569A21FDA0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E6B30D9-5911-51F2-2CC0-F3DF389528BD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5BA1DD3-0806-3205-70E9-F6F0B2F64F3F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5ACF339-6829-3858-49E8-DEE2FCC39EC5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E3E51F6-594D-E462-E866-745141B70E18}"/>
              </a:ext>
            </a:extLst>
          </p:cNvPr>
          <p:cNvCxnSpPr>
            <a:stCxn id="124" idx="2"/>
            <a:endCxn id="126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6131140-E849-076F-07A0-EB10371F0889}"/>
              </a:ext>
            </a:extLst>
          </p:cNvPr>
          <p:cNvCxnSpPr>
            <a:stCxn id="126" idx="2"/>
            <a:endCxn id="129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121397D-8C3C-82F6-3B53-90CCC3C93788}"/>
              </a:ext>
            </a:extLst>
          </p:cNvPr>
          <p:cNvCxnSpPr>
            <a:stCxn id="129" idx="2"/>
            <a:endCxn id="128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042FCA-D349-BA78-C474-8195D36F95EE}"/>
              </a:ext>
            </a:extLst>
          </p:cNvPr>
          <p:cNvCxnSpPr>
            <a:stCxn id="128" idx="2"/>
            <a:endCxn id="130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0ACE860-F7A6-6706-A03E-B9DB23DBE97F}"/>
              </a:ext>
            </a:extLst>
          </p:cNvPr>
          <p:cNvCxnSpPr>
            <a:stCxn id="126" idx="3"/>
            <a:endCxn id="127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9C67DBE0-E69C-F0EF-8E96-A87D55DB3AA3}"/>
              </a:ext>
            </a:extLst>
          </p:cNvPr>
          <p:cNvCxnSpPr>
            <a:stCxn id="127" idx="0"/>
            <a:endCxn id="123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C6C47C05-9D43-2A25-B75A-759C51C900B7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4BADD8F-BE34-F840-30B3-490551F60A73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B8F516B-BF4F-2301-09EA-CC0CBA47ACB0}"/>
              </a:ext>
            </a:extLst>
          </p:cNvPr>
          <p:cNvCxnSpPr>
            <a:cxnSpLocks/>
            <a:stCxn id="146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536912C1-EB73-3104-2183-17D7AA3FEFF2}"/>
              </a:ext>
            </a:extLst>
          </p:cNvPr>
          <p:cNvSpPr txBox="1"/>
          <p:nvPr/>
        </p:nvSpPr>
        <p:spPr>
          <a:xfrm>
            <a:off x="4634583" y="5426793"/>
            <a:ext cx="154587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98DE180-7827-A641-58A8-1948DFDDF701}"/>
              </a:ext>
            </a:extLst>
          </p:cNvPr>
          <p:cNvCxnSpPr>
            <a:cxnSpLocks/>
            <a:stCxn id="150" idx="2"/>
            <a:endCxn id="146" idx="0"/>
          </p:cNvCxnSpPr>
          <p:nvPr/>
        </p:nvCxnSpPr>
        <p:spPr>
          <a:xfrm>
            <a:off x="5407519" y="5796125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F782B11-297B-8184-25CC-44BEC20A0DD1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398E764-41C6-69A8-DFE0-A5FEA42335F5}"/>
              </a:ext>
            </a:extLst>
          </p:cNvPr>
          <p:cNvCxnSpPr>
            <a:endCxn id="152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A5E4F2D-B5A9-F139-4C2C-9526E11412D6}"/>
              </a:ext>
            </a:extLst>
          </p:cNvPr>
          <p:cNvCxnSpPr>
            <a:cxnSpLocks/>
            <a:stCxn id="152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B4A67B78-E882-AA2A-155A-7CB8681B9898}"/>
              </a:ext>
            </a:extLst>
          </p:cNvPr>
          <p:cNvSpPr txBox="1"/>
          <p:nvPr/>
        </p:nvSpPr>
        <p:spPr>
          <a:xfrm>
            <a:off x="9655818" y="2507462"/>
            <a:ext cx="715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419069-C346-C54B-C86A-C304098431E8}"/>
              </a:ext>
            </a:extLst>
          </p:cNvPr>
          <p:cNvSpPr/>
          <p:nvPr/>
        </p:nvSpPr>
        <p:spPr>
          <a:xfrm>
            <a:off x="7566450" y="3134422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7941A-27D2-11D3-91B6-0597DC9A526E}"/>
              </a:ext>
            </a:extLst>
          </p:cNvPr>
          <p:cNvSpPr/>
          <p:nvPr/>
        </p:nvSpPr>
        <p:spPr>
          <a:xfrm>
            <a:off x="8063333" y="3127378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A133D2-16EC-C1BB-3691-022EA57D759D}"/>
              </a:ext>
            </a:extLst>
          </p:cNvPr>
          <p:cNvSpPr/>
          <p:nvPr/>
        </p:nvSpPr>
        <p:spPr>
          <a:xfrm>
            <a:off x="8517142" y="3127378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1AB86A-C749-4362-647B-31203EE09DFD}"/>
              </a:ext>
            </a:extLst>
          </p:cNvPr>
          <p:cNvSpPr/>
          <p:nvPr/>
        </p:nvSpPr>
        <p:spPr>
          <a:xfrm>
            <a:off x="8965655" y="3127378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AB30B7-CA5C-2B0C-EA84-AF09D1AB94CE}"/>
              </a:ext>
            </a:extLst>
          </p:cNvPr>
          <p:cNvSpPr/>
          <p:nvPr/>
        </p:nvSpPr>
        <p:spPr>
          <a:xfrm>
            <a:off x="9412497" y="313372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1F9B15-E977-7FD5-43A7-18042DF68522}"/>
              </a:ext>
            </a:extLst>
          </p:cNvPr>
          <p:cNvSpPr/>
          <p:nvPr/>
        </p:nvSpPr>
        <p:spPr>
          <a:xfrm>
            <a:off x="10515490" y="3138951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6455B6C-8394-B199-6C02-B763ABBFF8A6}"/>
              </a:ext>
            </a:extLst>
          </p:cNvPr>
          <p:cNvSpPr/>
          <p:nvPr/>
        </p:nvSpPr>
        <p:spPr>
          <a:xfrm rot="5400000">
            <a:off x="5847645" y="-1232722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B74AE-BE6E-61A6-D6E4-59B7CC3AE20E}"/>
              </a:ext>
            </a:extLst>
          </p:cNvPr>
          <p:cNvSpPr txBox="1"/>
          <p:nvPr/>
        </p:nvSpPr>
        <p:spPr>
          <a:xfrm>
            <a:off x="5524845" y="-949537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7290932" y="2827928"/>
            <a:ext cx="144001" cy="89960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0996483" y="2902511"/>
            <a:ext cx="144001" cy="89960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ED9F7303-7521-2AAC-4782-6AFE6D5724F4}"/>
              </a:ext>
            </a:extLst>
          </p:cNvPr>
          <p:cNvSpPr/>
          <p:nvPr/>
        </p:nvSpPr>
        <p:spPr>
          <a:xfrm rot="5400000">
            <a:off x="8139158" y="-4362287"/>
            <a:ext cx="191466" cy="624601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9088E9-4894-BB55-7CFA-CA3C120B024F}"/>
              </a:ext>
            </a:extLst>
          </p:cNvPr>
          <p:cNvSpPr txBox="1"/>
          <p:nvPr/>
        </p:nvSpPr>
        <p:spPr>
          <a:xfrm>
            <a:off x="7953166" y="-1776996"/>
            <a:ext cx="56344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30 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FDBCC2-39B3-E09F-6B97-3B67D005A655}"/>
              </a:ext>
            </a:extLst>
          </p:cNvPr>
          <p:cNvSpPr txBox="1"/>
          <p:nvPr/>
        </p:nvSpPr>
        <p:spPr>
          <a:xfrm>
            <a:off x="8465188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FB4CEE-214B-1A3E-D8A9-0AE6048190E1}"/>
              </a:ext>
            </a:extLst>
          </p:cNvPr>
          <p:cNvSpPr txBox="1"/>
          <p:nvPr/>
        </p:nvSpPr>
        <p:spPr>
          <a:xfrm>
            <a:off x="8912289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E78A91-A36A-23C7-14F1-E537EA66B971}"/>
              </a:ext>
            </a:extLst>
          </p:cNvPr>
          <p:cNvSpPr txBox="1"/>
          <p:nvPr/>
        </p:nvSpPr>
        <p:spPr>
          <a:xfrm>
            <a:off x="9359113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3149B7-8F30-B56F-3987-C653C02C5BB1}"/>
              </a:ext>
            </a:extLst>
          </p:cNvPr>
          <p:cNvSpPr txBox="1"/>
          <p:nvPr/>
        </p:nvSpPr>
        <p:spPr>
          <a:xfrm>
            <a:off x="10411359" y="3336962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66ABC-213E-C3B7-F9AE-898CBDD2C70A}"/>
              </a:ext>
            </a:extLst>
          </p:cNvPr>
          <p:cNvSpPr txBox="1"/>
          <p:nvPr/>
        </p:nvSpPr>
        <p:spPr>
          <a:xfrm>
            <a:off x="8018448" y="33428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C7696698-ABD2-CB08-A25D-938E31683157}"/>
              </a:ext>
            </a:extLst>
          </p:cNvPr>
          <p:cNvSpPr/>
          <p:nvPr/>
        </p:nvSpPr>
        <p:spPr>
          <a:xfrm rot="5400000">
            <a:off x="5847645" y="-1232722"/>
            <a:ext cx="203892" cy="16382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CE50F4-7B3B-6D31-9800-8E5A29D121AF}"/>
              </a:ext>
            </a:extLst>
          </p:cNvPr>
          <p:cNvSpPr txBox="1"/>
          <p:nvPr/>
        </p:nvSpPr>
        <p:spPr>
          <a:xfrm>
            <a:off x="5524845" y="-949537"/>
            <a:ext cx="86273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250 </a:t>
            </a:r>
            <a:r>
              <a:rPr lang="en-GB" err="1"/>
              <a:t>ms</a:t>
            </a:r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63FCCF-5E53-CAED-0B35-CE3D6EB6C4F5}"/>
              </a:ext>
            </a:extLst>
          </p:cNvPr>
          <p:cNvSpPr txBox="1"/>
          <p:nvPr/>
        </p:nvSpPr>
        <p:spPr>
          <a:xfrm>
            <a:off x="7514070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22D010-2A74-EA88-8FDF-7674960B95E6}"/>
              </a:ext>
            </a:extLst>
          </p:cNvPr>
          <p:cNvSpPr/>
          <p:nvPr/>
        </p:nvSpPr>
        <p:spPr>
          <a:xfrm>
            <a:off x="9837157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358E73F-6EA1-BD26-25CF-954EF4160920}"/>
              </a:ext>
            </a:extLst>
          </p:cNvPr>
          <p:cNvSpPr/>
          <p:nvPr/>
        </p:nvSpPr>
        <p:spPr>
          <a:xfrm>
            <a:off x="10004448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AC4AFB-D04E-2788-4471-B64BF88F71AC}"/>
              </a:ext>
            </a:extLst>
          </p:cNvPr>
          <p:cNvSpPr/>
          <p:nvPr/>
        </p:nvSpPr>
        <p:spPr>
          <a:xfrm>
            <a:off x="1015381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6DAB3A5-4AFC-5401-3DD7-241A9D69E867}"/>
              </a:ext>
            </a:extLst>
          </p:cNvPr>
          <p:cNvSpPr/>
          <p:nvPr/>
        </p:nvSpPr>
        <p:spPr>
          <a:xfrm>
            <a:off x="984615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26FF42D-89AF-CA2E-67C7-739B4875B68B}"/>
              </a:ext>
            </a:extLst>
          </p:cNvPr>
          <p:cNvSpPr/>
          <p:nvPr/>
        </p:nvSpPr>
        <p:spPr>
          <a:xfrm>
            <a:off x="7566450" y="3134422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6B65E47-4817-228A-BC71-98FFDD7FB3AF}"/>
              </a:ext>
            </a:extLst>
          </p:cNvPr>
          <p:cNvSpPr/>
          <p:nvPr/>
        </p:nvSpPr>
        <p:spPr>
          <a:xfrm>
            <a:off x="8063333" y="3127378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51A258E-A4E5-137D-7222-3D7E4AE8998D}"/>
              </a:ext>
            </a:extLst>
          </p:cNvPr>
          <p:cNvSpPr/>
          <p:nvPr/>
        </p:nvSpPr>
        <p:spPr>
          <a:xfrm>
            <a:off x="8517142" y="3127378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B2AFC29-EFB9-4D5C-E07D-A8ACC73B90D1}"/>
              </a:ext>
            </a:extLst>
          </p:cNvPr>
          <p:cNvSpPr/>
          <p:nvPr/>
        </p:nvSpPr>
        <p:spPr>
          <a:xfrm>
            <a:off x="8965655" y="3127378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A709E56-AC71-2439-C0E2-BFBE7475F50B}"/>
              </a:ext>
            </a:extLst>
          </p:cNvPr>
          <p:cNvSpPr/>
          <p:nvPr/>
        </p:nvSpPr>
        <p:spPr>
          <a:xfrm>
            <a:off x="9412497" y="313372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C7E6D6C-ACED-0E7A-49B5-54C8CF1381BC}"/>
              </a:ext>
            </a:extLst>
          </p:cNvPr>
          <p:cNvSpPr/>
          <p:nvPr/>
        </p:nvSpPr>
        <p:spPr>
          <a:xfrm>
            <a:off x="10515490" y="3138951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67B373D-7F6F-1241-B713-D31688A6B2AF}"/>
              </a:ext>
            </a:extLst>
          </p:cNvPr>
          <p:cNvSpPr/>
          <p:nvPr/>
        </p:nvSpPr>
        <p:spPr>
          <a:xfrm>
            <a:off x="9830889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555F5E5-2444-37F4-3BE0-FB106F56253A}"/>
              </a:ext>
            </a:extLst>
          </p:cNvPr>
          <p:cNvSpPr/>
          <p:nvPr/>
        </p:nvSpPr>
        <p:spPr>
          <a:xfrm>
            <a:off x="9998180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2A78E35-00EA-3F1C-E6C0-CCD660555AD4}"/>
              </a:ext>
            </a:extLst>
          </p:cNvPr>
          <p:cNvSpPr/>
          <p:nvPr/>
        </p:nvSpPr>
        <p:spPr>
          <a:xfrm>
            <a:off x="10147549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86F61C1-D69F-DCE3-8958-DBD3CDADEC11}"/>
              </a:ext>
            </a:extLst>
          </p:cNvPr>
          <p:cNvSpPr/>
          <p:nvPr/>
        </p:nvSpPr>
        <p:spPr>
          <a:xfrm>
            <a:off x="9839889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15CB7C9-69AD-2B8A-147D-DBCE056E39D4}"/>
              </a:ext>
            </a:extLst>
          </p:cNvPr>
          <p:cNvSpPr/>
          <p:nvPr/>
        </p:nvSpPr>
        <p:spPr>
          <a:xfrm>
            <a:off x="9815451" y="3200665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3BD308C-4E27-7958-DE33-677B0F1167D4}"/>
              </a:ext>
            </a:extLst>
          </p:cNvPr>
          <p:cNvSpPr/>
          <p:nvPr/>
        </p:nvSpPr>
        <p:spPr>
          <a:xfrm>
            <a:off x="9995448" y="3199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75FC1F5-4A76-F2FA-6938-FE16F3CF1785}"/>
              </a:ext>
            </a:extLst>
          </p:cNvPr>
          <p:cNvSpPr/>
          <p:nvPr/>
        </p:nvSpPr>
        <p:spPr>
          <a:xfrm>
            <a:off x="9815451" y="3195190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3C65F8D-FD4F-38E8-327C-60E1A293A9E1}"/>
              </a:ext>
            </a:extLst>
          </p:cNvPr>
          <p:cNvSpPr/>
          <p:nvPr/>
        </p:nvSpPr>
        <p:spPr>
          <a:xfrm>
            <a:off x="9996853" y="3232204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D98ACBC-A917-7261-90A7-41FBDDBDD62C}"/>
              </a:ext>
            </a:extLst>
          </p:cNvPr>
          <p:cNvSpPr/>
          <p:nvPr/>
        </p:nvSpPr>
        <p:spPr>
          <a:xfrm>
            <a:off x="10174858" y="3204190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9B53C91-981C-C183-C028-9B580AF06E31}"/>
              </a:ext>
            </a:extLst>
          </p:cNvPr>
          <p:cNvSpPr/>
          <p:nvPr/>
        </p:nvSpPr>
        <p:spPr>
          <a:xfrm>
            <a:off x="10175755" y="3222426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0258D29-D3D0-E36D-11F5-8D424BBC94CB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6CE5D5F-BCDB-20EC-CA65-08BB653240F3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29F33BD-7E07-6A2E-24EB-14511C06BA4D}"/>
              </a:ext>
            </a:extLst>
          </p:cNvPr>
          <p:cNvCxnSpPr>
            <a:stCxn id="168" idx="2"/>
            <a:endCxn id="169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517EF5B-E160-20B1-05E2-3AA1D2E0105F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154EDBB-6EC6-3F81-3CDD-C6E3E7EBCA65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DF9EEE2-CE56-D96E-EAE5-2F32B5606613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39686FD-2D23-B553-FCE9-32B1BD0308CD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05D3A44-68E2-0E5D-F003-815AD25DD63F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E51C195-0C09-C166-D694-8238F0FB7CBB}"/>
              </a:ext>
            </a:extLst>
          </p:cNvPr>
          <p:cNvCxnSpPr>
            <a:stCxn id="169" idx="2"/>
            <a:endCxn id="171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C9069E5-F08C-EF87-9EF6-BB60F5BC1F25}"/>
              </a:ext>
            </a:extLst>
          </p:cNvPr>
          <p:cNvCxnSpPr>
            <a:stCxn id="171" idx="2"/>
            <a:endCxn id="174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9510392-B487-A414-8B6C-FFC405A94173}"/>
              </a:ext>
            </a:extLst>
          </p:cNvPr>
          <p:cNvCxnSpPr>
            <a:stCxn id="174" idx="2"/>
            <a:endCxn id="173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85696DC-153F-FA0A-667C-DF9D07491424}"/>
              </a:ext>
            </a:extLst>
          </p:cNvPr>
          <p:cNvCxnSpPr>
            <a:stCxn id="173" idx="2"/>
            <a:endCxn id="175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0303940-23EF-CD63-940B-CC7B43248E14}"/>
              </a:ext>
            </a:extLst>
          </p:cNvPr>
          <p:cNvCxnSpPr>
            <a:stCxn id="171" idx="3"/>
            <a:endCxn id="172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FD18FFAB-C6A6-18D4-5F9A-53F4E1F223C4}"/>
              </a:ext>
            </a:extLst>
          </p:cNvPr>
          <p:cNvCxnSpPr>
            <a:stCxn id="172" idx="0"/>
            <a:endCxn id="168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06D3B6F-2B7E-4C0E-C787-8F5015E0A40D}"/>
              </a:ext>
            </a:extLst>
          </p:cNvPr>
          <p:cNvCxnSpPr>
            <a:cxnSpLocks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2B25D483-7045-0169-0E97-868435BA5ED8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C22D90F-F351-C00F-19ED-F8AD25C26DF1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F48E2C3-5D01-6765-37BA-B6A90A6BC8A3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8F318E4D-E390-5EEB-3E33-AC048A6DB8A9}"/>
              </a:ext>
            </a:extLst>
          </p:cNvPr>
          <p:cNvSpPr txBox="1"/>
          <p:nvPr/>
        </p:nvSpPr>
        <p:spPr>
          <a:xfrm>
            <a:off x="4634583" y="5426793"/>
            <a:ext cx="154587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D77484F7-91A8-2DCC-D8EC-6CE071D2A7DD}"/>
              </a:ext>
            </a:extLst>
          </p:cNvPr>
          <p:cNvCxnSpPr>
            <a:cxnSpLocks/>
            <a:stCxn id="196" idx="2"/>
            <a:endCxn id="194" idx="0"/>
          </p:cNvCxnSpPr>
          <p:nvPr/>
        </p:nvCxnSpPr>
        <p:spPr>
          <a:xfrm>
            <a:off x="5407519" y="5796125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D0EC7513-5DEC-61FF-A1A2-31849D1CE01A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374FB2B-3C8C-85FA-D0A1-9BBE77723AFA}"/>
              </a:ext>
            </a:extLst>
          </p:cNvPr>
          <p:cNvCxnSpPr>
            <a:cxnSpLocks/>
            <a:stCxn id="198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4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B5419069-C346-C54B-C86A-C304098431E8}"/>
              </a:ext>
            </a:extLst>
          </p:cNvPr>
          <p:cNvSpPr/>
          <p:nvPr/>
        </p:nvSpPr>
        <p:spPr>
          <a:xfrm>
            <a:off x="7566450" y="3134422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7941A-27D2-11D3-91B6-0597DC9A526E}"/>
              </a:ext>
            </a:extLst>
          </p:cNvPr>
          <p:cNvSpPr/>
          <p:nvPr/>
        </p:nvSpPr>
        <p:spPr>
          <a:xfrm>
            <a:off x="8063333" y="3127378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A133D2-16EC-C1BB-3691-022EA57D759D}"/>
              </a:ext>
            </a:extLst>
          </p:cNvPr>
          <p:cNvSpPr/>
          <p:nvPr/>
        </p:nvSpPr>
        <p:spPr>
          <a:xfrm>
            <a:off x="8517142" y="3127378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1AB86A-C749-4362-647B-31203EE09DFD}"/>
              </a:ext>
            </a:extLst>
          </p:cNvPr>
          <p:cNvSpPr/>
          <p:nvPr/>
        </p:nvSpPr>
        <p:spPr>
          <a:xfrm>
            <a:off x="8965655" y="3127378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AB30B7-CA5C-2B0C-EA84-AF09D1AB94CE}"/>
              </a:ext>
            </a:extLst>
          </p:cNvPr>
          <p:cNvSpPr/>
          <p:nvPr/>
        </p:nvSpPr>
        <p:spPr>
          <a:xfrm>
            <a:off x="9412497" y="313372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1F9B15-E977-7FD5-43A7-18042DF68522}"/>
              </a:ext>
            </a:extLst>
          </p:cNvPr>
          <p:cNvSpPr/>
          <p:nvPr/>
        </p:nvSpPr>
        <p:spPr>
          <a:xfrm>
            <a:off x="10515490" y="3138951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7290932" y="2827928"/>
            <a:ext cx="144001" cy="89960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0996483" y="2902511"/>
            <a:ext cx="144001" cy="89960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6183E-7C6A-CF8C-625C-B13BD0D1A261}"/>
              </a:ext>
            </a:extLst>
          </p:cNvPr>
          <p:cNvCxnSpPr>
            <a:cxnSpLocks/>
          </p:cNvCxnSpPr>
          <p:nvPr/>
        </p:nvCxnSpPr>
        <p:spPr>
          <a:xfrm flipV="1">
            <a:off x="7982706" y="4762166"/>
            <a:ext cx="0" cy="12605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1FDBCC2-39B3-E09F-6B97-3B67D005A655}"/>
              </a:ext>
            </a:extLst>
          </p:cNvPr>
          <p:cNvSpPr txBox="1"/>
          <p:nvPr/>
        </p:nvSpPr>
        <p:spPr>
          <a:xfrm>
            <a:off x="8465188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FB4CEE-214B-1A3E-D8A9-0AE6048190E1}"/>
              </a:ext>
            </a:extLst>
          </p:cNvPr>
          <p:cNvSpPr txBox="1"/>
          <p:nvPr/>
        </p:nvSpPr>
        <p:spPr>
          <a:xfrm>
            <a:off x="8912289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E78A91-A36A-23C7-14F1-E537EA66B971}"/>
              </a:ext>
            </a:extLst>
          </p:cNvPr>
          <p:cNvSpPr txBox="1"/>
          <p:nvPr/>
        </p:nvSpPr>
        <p:spPr>
          <a:xfrm>
            <a:off x="9359113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3149B7-8F30-B56F-3987-C653C02C5BB1}"/>
              </a:ext>
            </a:extLst>
          </p:cNvPr>
          <p:cNvSpPr txBox="1"/>
          <p:nvPr/>
        </p:nvSpPr>
        <p:spPr>
          <a:xfrm>
            <a:off x="10411359" y="3336962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66ABC-213E-C3B7-F9AE-898CBDD2C70A}"/>
              </a:ext>
            </a:extLst>
          </p:cNvPr>
          <p:cNvSpPr txBox="1"/>
          <p:nvPr/>
        </p:nvSpPr>
        <p:spPr>
          <a:xfrm>
            <a:off x="8018448" y="33428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63FCCF-5E53-CAED-0B35-CE3D6EB6C4F5}"/>
              </a:ext>
            </a:extLst>
          </p:cNvPr>
          <p:cNvSpPr txBox="1"/>
          <p:nvPr/>
        </p:nvSpPr>
        <p:spPr>
          <a:xfrm>
            <a:off x="7514070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B9C592-B8F7-47B2-DAEF-DCFD07D80B95}"/>
              </a:ext>
            </a:extLst>
          </p:cNvPr>
          <p:cNvSpPr/>
          <p:nvPr/>
        </p:nvSpPr>
        <p:spPr>
          <a:xfrm>
            <a:off x="9245115" y="4993338"/>
            <a:ext cx="90000" cy="1020349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50A71F-91D8-03A5-0EFD-1F8C869168D2}"/>
              </a:ext>
            </a:extLst>
          </p:cNvPr>
          <p:cNvSpPr/>
          <p:nvPr/>
        </p:nvSpPr>
        <p:spPr>
          <a:xfrm>
            <a:off x="9614419" y="5427295"/>
            <a:ext cx="90000" cy="5863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D78465A-51B3-CF19-8C53-1E232F8B1984}"/>
              </a:ext>
            </a:extLst>
          </p:cNvPr>
          <p:cNvSpPr/>
          <p:nvPr/>
        </p:nvSpPr>
        <p:spPr>
          <a:xfrm>
            <a:off x="9335692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9FC2C5-51EC-4671-706C-4A91F691B625}"/>
              </a:ext>
            </a:extLst>
          </p:cNvPr>
          <p:cNvSpPr/>
          <p:nvPr/>
        </p:nvSpPr>
        <p:spPr>
          <a:xfrm>
            <a:off x="9155115" y="5204203"/>
            <a:ext cx="90000" cy="81049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ADCCCCF-7A8A-3376-8C1C-29D177A02E39}"/>
              </a:ext>
            </a:extLst>
          </p:cNvPr>
          <p:cNvSpPr/>
          <p:nvPr/>
        </p:nvSpPr>
        <p:spPr>
          <a:xfrm>
            <a:off x="8971879" y="5322650"/>
            <a:ext cx="90000" cy="6910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77D019E-6BB7-C711-B21A-8B323EC44DC8}"/>
              </a:ext>
            </a:extLst>
          </p:cNvPr>
          <p:cNvSpPr/>
          <p:nvPr/>
        </p:nvSpPr>
        <p:spPr>
          <a:xfrm>
            <a:off x="9427939" y="5509687"/>
            <a:ext cx="90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E662146-06C0-F3B8-84CB-D1B2C245C72C}"/>
              </a:ext>
            </a:extLst>
          </p:cNvPr>
          <p:cNvSpPr txBox="1"/>
          <p:nvPr/>
        </p:nvSpPr>
        <p:spPr>
          <a:xfrm>
            <a:off x="7626062" y="52146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22D010-2A74-EA88-8FDF-7674960B95E6}"/>
              </a:ext>
            </a:extLst>
          </p:cNvPr>
          <p:cNvSpPr/>
          <p:nvPr/>
        </p:nvSpPr>
        <p:spPr>
          <a:xfrm>
            <a:off x="9837157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E1373A-73BF-9C9E-EABD-B9244ECD6C31}"/>
              </a:ext>
            </a:extLst>
          </p:cNvPr>
          <p:cNvSpPr/>
          <p:nvPr/>
        </p:nvSpPr>
        <p:spPr>
          <a:xfrm>
            <a:off x="9704937" y="5627069"/>
            <a:ext cx="89999" cy="38490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8F1CE99-1E17-B0B2-208D-130CD2727FA2}"/>
              </a:ext>
            </a:extLst>
          </p:cNvPr>
          <p:cNvSpPr/>
          <p:nvPr/>
        </p:nvSpPr>
        <p:spPr>
          <a:xfrm>
            <a:off x="9982450" y="5879977"/>
            <a:ext cx="85038" cy="134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58910A8-6342-55DF-961A-560A4A36A8F9}"/>
              </a:ext>
            </a:extLst>
          </p:cNvPr>
          <p:cNvSpPr/>
          <p:nvPr/>
        </p:nvSpPr>
        <p:spPr>
          <a:xfrm>
            <a:off x="8702076" y="5873790"/>
            <a:ext cx="90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358E73F-6EA1-BD26-25CF-954EF4160920}"/>
              </a:ext>
            </a:extLst>
          </p:cNvPr>
          <p:cNvSpPr/>
          <p:nvPr/>
        </p:nvSpPr>
        <p:spPr>
          <a:xfrm>
            <a:off x="10004448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AC4AFB-D04E-2788-4471-B64BF88F71AC}"/>
              </a:ext>
            </a:extLst>
          </p:cNvPr>
          <p:cNvSpPr/>
          <p:nvPr/>
        </p:nvSpPr>
        <p:spPr>
          <a:xfrm>
            <a:off x="1015381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6DAB3A5-4AFC-5401-3DD7-241A9D69E867}"/>
              </a:ext>
            </a:extLst>
          </p:cNvPr>
          <p:cNvSpPr/>
          <p:nvPr/>
        </p:nvSpPr>
        <p:spPr>
          <a:xfrm>
            <a:off x="984615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F7DA05F-5E75-D8AC-93BA-C233CA77FF32}"/>
              </a:ext>
            </a:extLst>
          </p:cNvPr>
          <p:cNvSpPr/>
          <p:nvPr/>
        </p:nvSpPr>
        <p:spPr>
          <a:xfrm flipH="1">
            <a:off x="9521300" y="5334823"/>
            <a:ext cx="90000" cy="67886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3FAF70A-C6B8-1F23-AEDE-85D8AA956378}"/>
              </a:ext>
            </a:extLst>
          </p:cNvPr>
          <p:cNvSpPr/>
          <p:nvPr/>
        </p:nvSpPr>
        <p:spPr>
          <a:xfrm flipH="1">
            <a:off x="9889500" y="5907371"/>
            <a:ext cx="90000" cy="10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B67C94F-C830-AB44-9B97-553AF4574C23}"/>
              </a:ext>
            </a:extLst>
          </p:cNvPr>
          <p:cNvSpPr/>
          <p:nvPr/>
        </p:nvSpPr>
        <p:spPr>
          <a:xfrm>
            <a:off x="9794281" y="5787897"/>
            <a:ext cx="88126" cy="224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F27E66B-C8FC-187E-E84D-30D82CB7542B}"/>
              </a:ext>
            </a:extLst>
          </p:cNvPr>
          <p:cNvSpPr/>
          <p:nvPr/>
        </p:nvSpPr>
        <p:spPr>
          <a:xfrm>
            <a:off x="8605892" y="5951085"/>
            <a:ext cx="90000" cy="6591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B6BCE6A-FC09-BC27-059D-4BD895114236}"/>
              </a:ext>
            </a:extLst>
          </p:cNvPr>
          <p:cNvSpPr/>
          <p:nvPr/>
        </p:nvSpPr>
        <p:spPr>
          <a:xfrm>
            <a:off x="8792485" y="5776287"/>
            <a:ext cx="90000" cy="237226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8CE288-4D9A-3036-1D8E-AA9EE441ADE9}"/>
              </a:ext>
            </a:extLst>
          </p:cNvPr>
          <p:cNvSpPr/>
          <p:nvPr/>
        </p:nvSpPr>
        <p:spPr>
          <a:xfrm>
            <a:off x="9063497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D30064C-544B-3845-43E7-6DFDD781EB68}"/>
              </a:ext>
            </a:extLst>
          </p:cNvPr>
          <p:cNvSpPr/>
          <p:nvPr/>
        </p:nvSpPr>
        <p:spPr>
          <a:xfrm flipH="1">
            <a:off x="8876418" y="5565612"/>
            <a:ext cx="90640" cy="447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32F359-8C94-FEF4-3259-CAFA4091CDB2}"/>
              </a:ext>
            </a:extLst>
          </p:cNvPr>
          <p:cNvCxnSpPr>
            <a:cxnSpLocks/>
          </p:cNvCxnSpPr>
          <p:nvPr/>
        </p:nvCxnSpPr>
        <p:spPr>
          <a:xfrm>
            <a:off x="7982706" y="6011972"/>
            <a:ext cx="2663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E3F4C96-D235-B994-4F6B-8BDA434D3B6F}"/>
              </a:ext>
            </a:extLst>
          </p:cNvPr>
          <p:cNvSpPr txBox="1"/>
          <p:nvPr/>
        </p:nvSpPr>
        <p:spPr>
          <a:xfrm>
            <a:off x="8728884" y="6109470"/>
            <a:ext cx="125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power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509E82-5BCC-DC27-9D60-C9A9DC272D98}"/>
              </a:ext>
            </a:extLst>
          </p:cNvPr>
          <p:cNvCxnSpPr/>
          <p:nvPr/>
        </p:nvCxnSpPr>
        <p:spPr>
          <a:xfrm>
            <a:off x="9282059" y="3967841"/>
            <a:ext cx="0" cy="72967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4A67B78-E882-AA2A-155A-7CB8681B9898}"/>
              </a:ext>
            </a:extLst>
          </p:cNvPr>
          <p:cNvSpPr txBox="1"/>
          <p:nvPr/>
        </p:nvSpPr>
        <p:spPr>
          <a:xfrm>
            <a:off x="9655818" y="2507462"/>
            <a:ext cx="715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DA5B8A-123A-3A35-16BC-1C3E079A61EC}"/>
              </a:ext>
            </a:extLst>
          </p:cNvPr>
          <p:cNvCxnSpPr>
            <a:cxnSpLocks/>
          </p:cNvCxnSpPr>
          <p:nvPr/>
        </p:nvCxnSpPr>
        <p:spPr>
          <a:xfrm flipH="1">
            <a:off x="7215026" y="7938536"/>
            <a:ext cx="803422" cy="9835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894AF5C-CC10-EC17-7C7F-487BA87039D5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6BC238-ED5F-DBF9-24FB-02DBBB837A87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AC0669-80F9-B500-8A4D-52106C01A996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A0545A5-D223-577B-9E4B-1F17E9D5CCE3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4EC871-5308-9ED6-DAF7-FFF512F7A3F4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66CDC4-6A0B-500E-0731-1BF99D2EBEEE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1B493C-3043-0AA4-39E8-DFA9B6B0A591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FBF360-347D-B07D-D397-F11636CACD02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314E7C8-32DB-0CA5-8045-553E67F828B1}"/>
              </a:ext>
            </a:extLst>
          </p:cNvPr>
          <p:cNvCxnSpPr>
            <a:stCxn id="54" idx="2"/>
            <a:endCxn id="56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DFA0FE-666F-D0C5-CB53-940231FB014F}"/>
              </a:ext>
            </a:extLst>
          </p:cNvPr>
          <p:cNvCxnSpPr>
            <a:stCxn id="56" idx="2"/>
            <a:endCxn id="80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57D82D8-0E08-053A-AD41-0CE5B1CD8815}"/>
              </a:ext>
            </a:extLst>
          </p:cNvPr>
          <p:cNvCxnSpPr>
            <a:stCxn id="80" idx="2"/>
            <a:endCxn id="79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B618E39-7AB3-AD92-33A7-4D9027E4DD7B}"/>
              </a:ext>
            </a:extLst>
          </p:cNvPr>
          <p:cNvCxnSpPr>
            <a:stCxn id="79" idx="2"/>
            <a:endCxn id="81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84723B-7DB8-FB3C-8DDA-97748C12E1F1}"/>
              </a:ext>
            </a:extLst>
          </p:cNvPr>
          <p:cNvCxnSpPr>
            <a:stCxn id="56" idx="3"/>
            <a:endCxn id="78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52802F5-743F-20B8-F834-0EAC4E7CECD6}"/>
              </a:ext>
            </a:extLst>
          </p:cNvPr>
          <p:cNvCxnSpPr>
            <a:stCxn id="78" idx="0"/>
            <a:endCxn id="53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D3EFE47-9B7A-C3E5-18CE-296EFA7F5D88}"/>
              </a:ext>
            </a:extLst>
          </p:cNvPr>
          <p:cNvCxnSpPr/>
          <p:nvPr/>
        </p:nvCxnSpPr>
        <p:spPr>
          <a:xfrm flipH="1">
            <a:off x="4700712" y="7938536"/>
            <a:ext cx="2514314" cy="9050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D75403A-D253-ADC5-B2E9-F747D6373C6F}"/>
              </a:ext>
            </a:extLst>
          </p:cNvPr>
          <p:cNvCxnSpPr>
            <a:cxnSpLocks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26833CB-7092-6B1C-D855-28B4FFDC6F23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0F21433-CB5B-E947-B83F-4E0A1BEB38F2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8816B3-693C-5ADA-BF22-92BE9668ABF0}"/>
              </a:ext>
            </a:extLst>
          </p:cNvPr>
          <p:cNvCxnSpPr>
            <a:cxnSpLocks/>
            <a:stCxn id="109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5ECDE27-4466-38FE-0D02-D28F5F6095A0}"/>
              </a:ext>
            </a:extLst>
          </p:cNvPr>
          <p:cNvSpPr txBox="1"/>
          <p:nvPr/>
        </p:nvSpPr>
        <p:spPr>
          <a:xfrm>
            <a:off x="4634583" y="5426793"/>
            <a:ext cx="154587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DDF473-A572-777F-B29B-5DD2C6506486}"/>
              </a:ext>
            </a:extLst>
          </p:cNvPr>
          <p:cNvCxnSpPr>
            <a:cxnSpLocks/>
            <a:stCxn id="111" idx="2"/>
            <a:endCxn id="109" idx="0"/>
          </p:cNvCxnSpPr>
          <p:nvPr/>
        </p:nvCxnSpPr>
        <p:spPr>
          <a:xfrm>
            <a:off x="5407519" y="5796125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6751A52-AFD1-FD8D-9559-835B556B6F12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0B95C41-BE56-D98D-4400-768853737A9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9332C4-A13C-D850-D7A6-CB21DF5F75D7}"/>
              </a:ext>
            </a:extLst>
          </p:cNvPr>
          <p:cNvSpPr txBox="1"/>
          <p:nvPr/>
        </p:nvSpPr>
        <p:spPr>
          <a:xfrm>
            <a:off x="5636359" y="7053001"/>
            <a:ext cx="1430841" cy="36933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 err="1"/>
              <a:t>X</a:t>
            </a:r>
            <a:r>
              <a:rPr lang="en-GB" baseline="30000" dirty="0" err="1"/>
              <a:t>th</a:t>
            </a:r>
            <a:r>
              <a:rPr lang="en-GB" dirty="0"/>
              <a:t> percentile</a:t>
            </a:r>
          </a:p>
        </p:txBody>
      </p:sp>
    </p:spTree>
    <p:extLst>
      <p:ext uri="{BB962C8B-B14F-4D97-AF65-F5344CB8AC3E}">
        <p14:creationId xmlns:p14="http://schemas.microsoft.com/office/powerpoint/2010/main" val="192191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814061E1-7BFF-490B-E06F-7BD306FB55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6323" r="17973"/>
          <a:stretch/>
        </p:blipFill>
        <p:spPr>
          <a:xfrm>
            <a:off x="481218" y="2316360"/>
            <a:ext cx="3456281" cy="296037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1130280" cy="478155"/>
          </a:xfrm>
        </p:spPr>
        <p:txBody>
          <a:bodyPr/>
          <a:lstStyle/>
          <a:p>
            <a:r>
              <a:rPr lang="en-GB" sz="4000" u="sng" dirty="0"/>
              <a:t>Time-frequency representations (TFRs)</a:t>
            </a:r>
            <a:endParaRPr lang="en-GB" u="sng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B90A56EA-8422-5285-7990-1406A56E34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3" r="17973"/>
          <a:stretch/>
        </p:blipFill>
        <p:spPr>
          <a:xfrm>
            <a:off x="3937499" y="2320250"/>
            <a:ext cx="3456281" cy="2960370"/>
          </a:xfrm>
          <a:prstGeom prst="rect">
            <a:avLst/>
          </a:prstGeom>
        </p:spPr>
      </p:pic>
      <p:pic>
        <p:nvPicPr>
          <p:cNvPr id="9" name="Picture 8" descr="A close-up of a screen&#10;&#10;Description automatically generated">
            <a:extLst>
              <a:ext uri="{FF2B5EF4-FFF2-40B4-BE49-F238E27FC236}">
                <a16:creationId xmlns:a16="http://schemas.microsoft.com/office/drawing/2014/main" id="{68840EF4-0C40-B69B-3780-ABFFFA1C0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23"/>
          <a:stretch/>
        </p:blipFill>
        <p:spPr>
          <a:xfrm>
            <a:off x="7380081" y="2316360"/>
            <a:ext cx="4213582" cy="2960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7047A-B7AA-C29B-3F67-60E5107598C9}"/>
              </a:ext>
            </a:extLst>
          </p:cNvPr>
          <p:cNvSpPr txBox="1"/>
          <p:nvPr/>
        </p:nvSpPr>
        <p:spPr>
          <a:xfrm>
            <a:off x="5456006" y="5091657"/>
            <a:ext cx="111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Time [s]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ED4B6-E55F-2413-7591-4A1ECBD1A5CE}"/>
              </a:ext>
            </a:extLst>
          </p:cNvPr>
          <p:cNvSpPr txBox="1"/>
          <p:nvPr/>
        </p:nvSpPr>
        <p:spPr>
          <a:xfrm rot="16200000">
            <a:off x="-409776" y="3376989"/>
            <a:ext cx="1781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Frequency [Hz]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951FC-A9DF-6FB0-7412-258971FE9B11}"/>
              </a:ext>
            </a:extLst>
          </p:cNvPr>
          <p:cNvSpPr txBox="1"/>
          <p:nvPr/>
        </p:nvSpPr>
        <p:spPr>
          <a:xfrm>
            <a:off x="2118146" y="1908016"/>
            <a:ext cx="79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500FA-D5EA-6C2C-8232-46CC4E9AB628}"/>
              </a:ext>
            </a:extLst>
          </p:cNvPr>
          <p:cNvSpPr txBox="1"/>
          <p:nvPr/>
        </p:nvSpPr>
        <p:spPr>
          <a:xfrm>
            <a:off x="5541815" y="1909048"/>
            <a:ext cx="697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B54F5-D215-B359-65C1-9EE673AB2655}"/>
              </a:ext>
            </a:extLst>
          </p:cNvPr>
          <p:cNvSpPr txBox="1"/>
          <p:nvPr/>
        </p:nvSpPr>
        <p:spPr>
          <a:xfrm>
            <a:off x="8990675" y="1908016"/>
            <a:ext cx="100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Thumb</a:t>
            </a:r>
          </a:p>
        </p:txBody>
      </p:sp>
      <p:pic>
        <p:nvPicPr>
          <p:cNvPr id="19" name="Picture 18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16F3B49C-E18C-CDBC-907C-529D77994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852" y="2355618"/>
            <a:ext cx="447260" cy="4472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39B961-C8DA-97C0-EED9-9BC4364A9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914" y="2355618"/>
            <a:ext cx="447261" cy="449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0AF54-FA3C-FB87-F3B6-3D18EA1A4C40}"/>
              </a:ext>
            </a:extLst>
          </p:cNvPr>
          <p:cNvSpPr txBox="1"/>
          <p:nvPr/>
        </p:nvSpPr>
        <p:spPr>
          <a:xfrm>
            <a:off x="502920" y="6051238"/>
            <a:ext cx="63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ERD occurs during movement sequence preparation &amp;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C81FE-BA72-EFCB-7642-EFF7ACE568D3}"/>
              </a:ext>
            </a:extLst>
          </p:cNvPr>
          <p:cNvSpPr txBox="1"/>
          <p:nvPr/>
        </p:nvSpPr>
        <p:spPr>
          <a:xfrm rot="5400000">
            <a:off x="10097626" y="3443590"/>
            <a:ext cx="2671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Power [percent change]</a:t>
            </a:r>
          </a:p>
        </p:txBody>
      </p:sp>
    </p:spTree>
    <p:extLst>
      <p:ext uri="{BB962C8B-B14F-4D97-AF65-F5344CB8AC3E}">
        <p14:creationId xmlns:p14="http://schemas.microsoft.com/office/powerpoint/2010/main" val="1466956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B4A67B78-E882-AA2A-155A-7CB8681B9898}"/>
              </a:ext>
            </a:extLst>
          </p:cNvPr>
          <p:cNvSpPr txBox="1"/>
          <p:nvPr/>
        </p:nvSpPr>
        <p:spPr>
          <a:xfrm>
            <a:off x="9655818" y="2507462"/>
            <a:ext cx="715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419069-C346-C54B-C86A-C304098431E8}"/>
              </a:ext>
            </a:extLst>
          </p:cNvPr>
          <p:cNvSpPr/>
          <p:nvPr/>
        </p:nvSpPr>
        <p:spPr>
          <a:xfrm>
            <a:off x="7566450" y="3134422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7941A-27D2-11D3-91B6-0597DC9A526E}"/>
              </a:ext>
            </a:extLst>
          </p:cNvPr>
          <p:cNvSpPr/>
          <p:nvPr/>
        </p:nvSpPr>
        <p:spPr>
          <a:xfrm>
            <a:off x="8063333" y="3127378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A133D2-16EC-C1BB-3691-022EA57D759D}"/>
              </a:ext>
            </a:extLst>
          </p:cNvPr>
          <p:cNvSpPr/>
          <p:nvPr/>
        </p:nvSpPr>
        <p:spPr>
          <a:xfrm>
            <a:off x="8517142" y="3127378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1AB86A-C749-4362-647B-31203EE09DFD}"/>
              </a:ext>
            </a:extLst>
          </p:cNvPr>
          <p:cNvSpPr/>
          <p:nvPr/>
        </p:nvSpPr>
        <p:spPr>
          <a:xfrm>
            <a:off x="8965655" y="3127378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AB30B7-CA5C-2B0C-EA84-AF09D1AB94CE}"/>
              </a:ext>
            </a:extLst>
          </p:cNvPr>
          <p:cNvSpPr/>
          <p:nvPr/>
        </p:nvSpPr>
        <p:spPr>
          <a:xfrm>
            <a:off x="9412497" y="313372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1F9B15-E977-7FD5-43A7-18042DF68522}"/>
              </a:ext>
            </a:extLst>
          </p:cNvPr>
          <p:cNvSpPr/>
          <p:nvPr/>
        </p:nvSpPr>
        <p:spPr>
          <a:xfrm>
            <a:off x="10515490" y="3138951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7290932" y="2827928"/>
            <a:ext cx="144001" cy="89960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0996483" y="2902511"/>
            <a:ext cx="144001" cy="89960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6183E-7C6A-CF8C-625C-B13BD0D1A261}"/>
              </a:ext>
            </a:extLst>
          </p:cNvPr>
          <p:cNvCxnSpPr>
            <a:cxnSpLocks/>
          </p:cNvCxnSpPr>
          <p:nvPr/>
        </p:nvCxnSpPr>
        <p:spPr>
          <a:xfrm flipV="1">
            <a:off x="7982706" y="4762166"/>
            <a:ext cx="0" cy="12605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1FDBCC2-39B3-E09F-6B97-3B67D005A655}"/>
              </a:ext>
            </a:extLst>
          </p:cNvPr>
          <p:cNvSpPr txBox="1"/>
          <p:nvPr/>
        </p:nvSpPr>
        <p:spPr>
          <a:xfrm>
            <a:off x="8465188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FB4CEE-214B-1A3E-D8A9-0AE6048190E1}"/>
              </a:ext>
            </a:extLst>
          </p:cNvPr>
          <p:cNvSpPr txBox="1"/>
          <p:nvPr/>
        </p:nvSpPr>
        <p:spPr>
          <a:xfrm>
            <a:off x="8912289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E78A91-A36A-23C7-14F1-E537EA66B971}"/>
              </a:ext>
            </a:extLst>
          </p:cNvPr>
          <p:cNvSpPr txBox="1"/>
          <p:nvPr/>
        </p:nvSpPr>
        <p:spPr>
          <a:xfrm>
            <a:off x="9359113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3149B7-8F30-B56F-3987-C653C02C5BB1}"/>
              </a:ext>
            </a:extLst>
          </p:cNvPr>
          <p:cNvSpPr txBox="1"/>
          <p:nvPr/>
        </p:nvSpPr>
        <p:spPr>
          <a:xfrm>
            <a:off x="10411359" y="3336962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66ABC-213E-C3B7-F9AE-898CBDD2C70A}"/>
              </a:ext>
            </a:extLst>
          </p:cNvPr>
          <p:cNvSpPr txBox="1"/>
          <p:nvPr/>
        </p:nvSpPr>
        <p:spPr>
          <a:xfrm>
            <a:off x="8018448" y="33428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63FCCF-5E53-CAED-0B35-CE3D6EB6C4F5}"/>
              </a:ext>
            </a:extLst>
          </p:cNvPr>
          <p:cNvSpPr txBox="1"/>
          <p:nvPr/>
        </p:nvSpPr>
        <p:spPr>
          <a:xfrm>
            <a:off x="7514070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B9C592-B8F7-47B2-DAEF-DCFD07D80B95}"/>
              </a:ext>
            </a:extLst>
          </p:cNvPr>
          <p:cNvSpPr/>
          <p:nvPr/>
        </p:nvSpPr>
        <p:spPr>
          <a:xfrm>
            <a:off x="9245115" y="4993338"/>
            <a:ext cx="90000" cy="1020349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50A71F-91D8-03A5-0EFD-1F8C869168D2}"/>
              </a:ext>
            </a:extLst>
          </p:cNvPr>
          <p:cNvSpPr/>
          <p:nvPr/>
        </p:nvSpPr>
        <p:spPr>
          <a:xfrm>
            <a:off x="9614419" y="5427295"/>
            <a:ext cx="90000" cy="5863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D78465A-51B3-CF19-8C53-1E232F8B1984}"/>
              </a:ext>
            </a:extLst>
          </p:cNvPr>
          <p:cNvSpPr/>
          <p:nvPr/>
        </p:nvSpPr>
        <p:spPr>
          <a:xfrm>
            <a:off x="9335692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9FC2C5-51EC-4671-706C-4A91F691B625}"/>
              </a:ext>
            </a:extLst>
          </p:cNvPr>
          <p:cNvSpPr/>
          <p:nvPr/>
        </p:nvSpPr>
        <p:spPr>
          <a:xfrm>
            <a:off x="9155115" y="5204203"/>
            <a:ext cx="90000" cy="81049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ADCCCCF-7A8A-3376-8C1C-29D177A02E39}"/>
              </a:ext>
            </a:extLst>
          </p:cNvPr>
          <p:cNvSpPr/>
          <p:nvPr/>
        </p:nvSpPr>
        <p:spPr>
          <a:xfrm>
            <a:off x="8971879" y="5322650"/>
            <a:ext cx="90000" cy="6910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77D019E-6BB7-C711-B21A-8B323EC44DC8}"/>
              </a:ext>
            </a:extLst>
          </p:cNvPr>
          <p:cNvSpPr/>
          <p:nvPr/>
        </p:nvSpPr>
        <p:spPr>
          <a:xfrm>
            <a:off x="9427939" y="5509687"/>
            <a:ext cx="90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E662146-06C0-F3B8-84CB-D1B2C245C72C}"/>
              </a:ext>
            </a:extLst>
          </p:cNvPr>
          <p:cNvSpPr txBox="1"/>
          <p:nvPr/>
        </p:nvSpPr>
        <p:spPr>
          <a:xfrm>
            <a:off x="7626062" y="52146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22D010-2A74-EA88-8FDF-7674960B95E6}"/>
              </a:ext>
            </a:extLst>
          </p:cNvPr>
          <p:cNvSpPr/>
          <p:nvPr/>
        </p:nvSpPr>
        <p:spPr>
          <a:xfrm>
            <a:off x="9837157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E1373A-73BF-9C9E-EABD-B9244ECD6C31}"/>
              </a:ext>
            </a:extLst>
          </p:cNvPr>
          <p:cNvSpPr/>
          <p:nvPr/>
        </p:nvSpPr>
        <p:spPr>
          <a:xfrm>
            <a:off x="9704937" y="5627069"/>
            <a:ext cx="89999" cy="38490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8F1CE99-1E17-B0B2-208D-130CD2727FA2}"/>
              </a:ext>
            </a:extLst>
          </p:cNvPr>
          <p:cNvSpPr/>
          <p:nvPr/>
        </p:nvSpPr>
        <p:spPr>
          <a:xfrm>
            <a:off x="9982450" y="5879977"/>
            <a:ext cx="85038" cy="134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58910A8-6342-55DF-961A-560A4A36A8F9}"/>
              </a:ext>
            </a:extLst>
          </p:cNvPr>
          <p:cNvSpPr/>
          <p:nvPr/>
        </p:nvSpPr>
        <p:spPr>
          <a:xfrm>
            <a:off x="8702076" y="5873790"/>
            <a:ext cx="90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358E73F-6EA1-BD26-25CF-954EF4160920}"/>
              </a:ext>
            </a:extLst>
          </p:cNvPr>
          <p:cNvSpPr/>
          <p:nvPr/>
        </p:nvSpPr>
        <p:spPr>
          <a:xfrm>
            <a:off x="10004448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AC4AFB-D04E-2788-4471-B64BF88F71AC}"/>
              </a:ext>
            </a:extLst>
          </p:cNvPr>
          <p:cNvSpPr/>
          <p:nvPr/>
        </p:nvSpPr>
        <p:spPr>
          <a:xfrm>
            <a:off x="1015381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6DAB3A5-4AFC-5401-3DD7-241A9D69E867}"/>
              </a:ext>
            </a:extLst>
          </p:cNvPr>
          <p:cNvSpPr/>
          <p:nvPr/>
        </p:nvSpPr>
        <p:spPr>
          <a:xfrm>
            <a:off x="984615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F7DA05F-5E75-D8AC-93BA-C233CA77FF32}"/>
              </a:ext>
            </a:extLst>
          </p:cNvPr>
          <p:cNvSpPr/>
          <p:nvPr/>
        </p:nvSpPr>
        <p:spPr>
          <a:xfrm flipH="1">
            <a:off x="9521300" y="5334823"/>
            <a:ext cx="90000" cy="67886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3FAF70A-C6B8-1F23-AEDE-85D8AA956378}"/>
              </a:ext>
            </a:extLst>
          </p:cNvPr>
          <p:cNvSpPr/>
          <p:nvPr/>
        </p:nvSpPr>
        <p:spPr>
          <a:xfrm flipH="1">
            <a:off x="9889500" y="5907371"/>
            <a:ext cx="90000" cy="10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B67C94F-C830-AB44-9B97-553AF4574C23}"/>
              </a:ext>
            </a:extLst>
          </p:cNvPr>
          <p:cNvSpPr/>
          <p:nvPr/>
        </p:nvSpPr>
        <p:spPr>
          <a:xfrm>
            <a:off x="9794281" y="5787897"/>
            <a:ext cx="88126" cy="224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F27E66B-C8FC-187E-E84D-30D82CB7542B}"/>
              </a:ext>
            </a:extLst>
          </p:cNvPr>
          <p:cNvSpPr/>
          <p:nvPr/>
        </p:nvSpPr>
        <p:spPr>
          <a:xfrm>
            <a:off x="8605892" y="5951085"/>
            <a:ext cx="90000" cy="6591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B6BCE6A-FC09-BC27-059D-4BD895114236}"/>
              </a:ext>
            </a:extLst>
          </p:cNvPr>
          <p:cNvSpPr/>
          <p:nvPr/>
        </p:nvSpPr>
        <p:spPr>
          <a:xfrm>
            <a:off x="8792485" y="5776287"/>
            <a:ext cx="90000" cy="237226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8CE288-4D9A-3036-1D8E-AA9EE441ADE9}"/>
              </a:ext>
            </a:extLst>
          </p:cNvPr>
          <p:cNvSpPr/>
          <p:nvPr/>
        </p:nvSpPr>
        <p:spPr>
          <a:xfrm>
            <a:off x="9063497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D30064C-544B-3845-43E7-6DFDD781EB68}"/>
              </a:ext>
            </a:extLst>
          </p:cNvPr>
          <p:cNvSpPr/>
          <p:nvPr/>
        </p:nvSpPr>
        <p:spPr>
          <a:xfrm flipH="1">
            <a:off x="8876418" y="5565612"/>
            <a:ext cx="90640" cy="447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32F359-8C94-FEF4-3259-CAFA4091CDB2}"/>
              </a:ext>
            </a:extLst>
          </p:cNvPr>
          <p:cNvCxnSpPr>
            <a:cxnSpLocks/>
          </p:cNvCxnSpPr>
          <p:nvPr/>
        </p:nvCxnSpPr>
        <p:spPr>
          <a:xfrm>
            <a:off x="7982706" y="6011972"/>
            <a:ext cx="2663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E3F4C96-D235-B994-4F6B-8BDA434D3B6F}"/>
              </a:ext>
            </a:extLst>
          </p:cNvPr>
          <p:cNvSpPr txBox="1"/>
          <p:nvPr/>
        </p:nvSpPr>
        <p:spPr>
          <a:xfrm>
            <a:off x="8728884" y="6109470"/>
            <a:ext cx="125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power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7B97B-1862-00A0-B9EA-79FAE843A387}"/>
              </a:ext>
            </a:extLst>
          </p:cNvPr>
          <p:cNvCxnSpPr>
            <a:cxnSpLocks/>
          </p:cNvCxnSpPr>
          <p:nvPr/>
        </p:nvCxnSpPr>
        <p:spPr>
          <a:xfrm>
            <a:off x="8965655" y="4762166"/>
            <a:ext cx="0" cy="137755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8522F54-5E49-D7DC-A4DE-BF62AD7B9362}"/>
              </a:ext>
            </a:extLst>
          </p:cNvPr>
          <p:cNvCxnSpPr/>
          <p:nvPr/>
        </p:nvCxnSpPr>
        <p:spPr>
          <a:xfrm>
            <a:off x="9282059" y="3967841"/>
            <a:ext cx="0" cy="72967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179F852-D090-9767-E104-6033A5E43DDB}"/>
              </a:ext>
            </a:extLst>
          </p:cNvPr>
          <p:cNvCxnSpPr/>
          <p:nvPr/>
        </p:nvCxnSpPr>
        <p:spPr>
          <a:xfrm flipH="1">
            <a:off x="6181578" y="5334823"/>
            <a:ext cx="2514314" cy="9050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0008F24-8EE0-DFF5-0506-957B18ABE05D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6B2F96-C997-DC43-5F92-426E015B0A58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2BE82D8-6537-D1DD-E2DE-0F583142C261}"/>
              </a:ext>
            </a:extLst>
          </p:cNvPr>
          <p:cNvCxnSpPr>
            <a:stCxn id="151" idx="2"/>
            <a:endCxn id="152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487EA51-83E1-186E-6958-5CCC72F5643E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AF66CC-5510-5FBE-6A8F-26EB56E6067E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70ED154-C392-4DF8-F45A-9F9F47A58CFC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7751F00-D658-5522-7885-316AB4B1F41D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0DCB7C6-DA1E-5A87-B7FB-B39F6B8DC5E3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E68ED1-0742-321C-FF8D-C9B5AAB4A652}"/>
              </a:ext>
            </a:extLst>
          </p:cNvPr>
          <p:cNvCxnSpPr>
            <a:stCxn id="152" idx="2"/>
            <a:endCxn id="154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F208BC-9986-9699-A722-1EC619317935}"/>
              </a:ext>
            </a:extLst>
          </p:cNvPr>
          <p:cNvCxnSpPr>
            <a:stCxn id="154" idx="2"/>
            <a:endCxn id="157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66F5B1-663F-D04F-B2CE-306FDF7BDD84}"/>
              </a:ext>
            </a:extLst>
          </p:cNvPr>
          <p:cNvCxnSpPr>
            <a:stCxn id="157" idx="2"/>
            <a:endCxn id="156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A20B860-ADAA-71BA-5565-039EECB85BBE}"/>
              </a:ext>
            </a:extLst>
          </p:cNvPr>
          <p:cNvCxnSpPr>
            <a:stCxn id="156" idx="2"/>
            <a:endCxn id="158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43D6E93-23E9-8B46-E98D-0CD83CB660D6}"/>
              </a:ext>
            </a:extLst>
          </p:cNvPr>
          <p:cNvCxnSpPr>
            <a:stCxn id="154" idx="3"/>
            <a:endCxn id="155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B794198-379C-D5B6-88F7-DC18EB3366CA}"/>
              </a:ext>
            </a:extLst>
          </p:cNvPr>
          <p:cNvCxnSpPr>
            <a:stCxn id="155" idx="0"/>
            <a:endCxn id="151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46267312-CB0D-CEE0-DB14-1E5BEB0C690B}"/>
              </a:ext>
            </a:extLst>
          </p:cNvPr>
          <p:cNvSpPr txBox="1"/>
          <p:nvPr/>
        </p:nvSpPr>
        <p:spPr>
          <a:xfrm>
            <a:off x="7556599" y="4275721"/>
            <a:ext cx="1430841" cy="36933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 err="1"/>
              <a:t>X</a:t>
            </a:r>
            <a:r>
              <a:rPr lang="en-GB" baseline="30000" dirty="0" err="1"/>
              <a:t>th</a:t>
            </a:r>
            <a:r>
              <a:rPr lang="en-GB" dirty="0"/>
              <a:t> percentile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75105F3-9EDC-8F9F-B91B-D10E60EC4DC4}"/>
              </a:ext>
            </a:extLst>
          </p:cNvPr>
          <p:cNvCxnSpPr>
            <a:cxnSpLocks/>
            <a:stCxn id="158" idx="2"/>
            <a:endCxn id="182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797D9E0-6F5D-61D3-B229-C13618582ADB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A3B1F8E-250C-B72F-48D8-D02631337456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0CEE467-4F3B-BF77-3D91-1D22D3A94C05}"/>
              </a:ext>
            </a:extLst>
          </p:cNvPr>
          <p:cNvCxnSpPr>
            <a:cxnSpLocks/>
            <a:stCxn id="178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FB42A7-BF2F-E0F7-5CF8-8CDAA356F4DE}"/>
              </a:ext>
            </a:extLst>
          </p:cNvPr>
          <p:cNvSpPr txBox="1"/>
          <p:nvPr/>
        </p:nvSpPr>
        <p:spPr>
          <a:xfrm>
            <a:off x="4634583" y="5426793"/>
            <a:ext cx="15458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81712A0-0F45-8851-45AA-3596CCDAD551}"/>
              </a:ext>
            </a:extLst>
          </p:cNvPr>
          <p:cNvCxnSpPr>
            <a:cxnSpLocks/>
            <a:stCxn id="180" idx="2"/>
            <a:endCxn id="178" idx="0"/>
          </p:cNvCxnSpPr>
          <p:nvPr/>
        </p:nvCxnSpPr>
        <p:spPr>
          <a:xfrm>
            <a:off x="5407519" y="5796125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66768AAA-6F7D-8E7B-0264-45A3EF937F18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D16BE37-DB97-6B58-73B3-86168D18AD8D}"/>
              </a:ext>
            </a:extLst>
          </p:cNvPr>
          <p:cNvCxnSpPr>
            <a:cxnSpLocks/>
            <a:stCxn id="182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6B4F5B-B3DC-4D5E-77EB-5EF08EF7E949}"/>
              </a:ext>
            </a:extLst>
          </p:cNvPr>
          <p:cNvSpPr txBox="1"/>
          <p:nvPr/>
        </p:nvSpPr>
        <p:spPr>
          <a:xfrm>
            <a:off x="2247677" y="8952612"/>
            <a:ext cx="103650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feedback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6D98B4-1E64-30A8-3BEC-9D724031027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82331" y="9136223"/>
            <a:ext cx="1565346" cy="10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333C852-1174-7E98-68C8-21DE789C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21363">
            <a:off x="3461213" y="868750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D98929-CCCB-6792-6FB0-9FDB34050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19865" y="7113071"/>
            <a:ext cx="1145583" cy="21339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DF48C9-03CD-8E13-18D6-D74738B77E3C}"/>
              </a:ext>
            </a:extLst>
          </p:cNvPr>
          <p:cNvCxnSpPr>
            <a:cxnSpLocks/>
          </p:cNvCxnSpPr>
          <p:nvPr/>
        </p:nvCxnSpPr>
        <p:spPr>
          <a:xfrm rot="19491567">
            <a:off x="4016142" y="815030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CB0DD4-3E79-A063-25B9-2726A7A30CBA}"/>
              </a:ext>
            </a:extLst>
          </p:cNvPr>
          <p:cNvCxnSpPr>
            <a:cxnSpLocks/>
          </p:cNvCxnSpPr>
          <p:nvPr/>
        </p:nvCxnSpPr>
        <p:spPr>
          <a:xfrm rot="19491567">
            <a:off x="4053868" y="8250502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0E2A8F-C343-CED7-00A2-F838BC6C337C}"/>
              </a:ext>
            </a:extLst>
          </p:cNvPr>
          <p:cNvCxnSpPr>
            <a:cxnSpLocks/>
          </p:cNvCxnSpPr>
          <p:nvPr/>
        </p:nvCxnSpPr>
        <p:spPr>
          <a:xfrm flipV="1">
            <a:off x="3989810" y="7940002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0F66F-A339-75FF-9DAC-F10A6DB23144}"/>
              </a:ext>
            </a:extLst>
          </p:cNvPr>
          <p:cNvSpPr/>
          <p:nvPr/>
        </p:nvSpPr>
        <p:spPr>
          <a:xfrm rot="20558644">
            <a:off x="4004737" y="797177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64B3DC5-0130-7369-FF0D-BD376564D117}"/>
              </a:ext>
            </a:extLst>
          </p:cNvPr>
          <p:cNvSpPr/>
          <p:nvPr/>
        </p:nvSpPr>
        <p:spPr>
          <a:xfrm rot="20488534">
            <a:off x="4079411" y="7945839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18D722-D266-ED1A-6AC2-2CAE39F3CD20}"/>
              </a:ext>
            </a:extLst>
          </p:cNvPr>
          <p:cNvSpPr/>
          <p:nvPr/>
        </p:nvSpPr>
        <p:spPr>
          <a:xfrm rot="20256072">
            <a:off x="4156753" y="792162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5AEB08-ABC0-897E-6BE6-055045CF1EC3}"/>
              </a:ext>
            </a:extLst>
          </p:cNvPr>
          <p:cNvSpPr/>
          <p:nvPr/>
        </p:nvSpPr>
        <p:spPr>
          <a:xfrm rot="14815550">
            <a:off x="4044342" y="8178661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8BEE92-6BFC-7997-C61F-4AFEE8A35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3847">
            <a:off x="3846018" y="7902868"/>
            <a:ext cx="100921" cy="3279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4AB262-228C-A044-895C-FCB8ECCAF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563503">
            <a:off x="4257776" y="7777358"/>
            <a:ext cx="96095" cy="3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4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98D553-5070-D21F-9867-054AC0844561}"/>
              </a:ext>
            </a:extLst>
          </p:cNvPr>
          <p:cNvCxnSpPr>
            <a:cxnSpLocks/>
            <a:stCxn id="177" idx="2"/>
            <a:endCxn id="2" idx="2"/>
          </p:cNvCxnSpPr>
          <p:nvPr/>
        </p:nvCxnSpPr>
        <p:spPr>
          <a:xfrm rot="5400000" flipH="1" flipV="1">
            <a:off x="2444441" y="4634576"/>
            <a:ext cx="1628158" cy="2321213"/>
          </a:xfrm>
          <a:prstGeom prst="bentConnector3">
            <a:avLst>
              <a:gd name="adj1" fmla="val 196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4A67B78-E882-AA2A-155A-7CB8681B9898}"/>
              </a:ext>
            </a:extLst>
          </p:cNvPr>
          <p:cNvSpPr txBox="1"/>
          <p:nvPr/>
        </p:nvSpPr>
        <p:spPr>
          <a:xfrm>
            <a:off x="9655818" y="2507462"/>
            <a:ext cx="715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…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419069-C346-C54B-C86A-C304098431E8}"/>
              </a:ext>
            </a:extLst>
          </p:cNvPr>
          <p:cNvSpPr/>
          <p:nvPr/>
        </p:nvSpPr>
        <p:spPr>
          <a:xfrm>
            <a:off x="7566450" y="3134422"/>
            <a:ext cx="144000" cy="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C7941A-27D2-11D3-91B6-0597DC9A526E}"/>
              </a:ext>
            </a:extLst>
          </p:cNvPr>
          <p:cNvSpPr/>
          <p:nvPr/>
        </p:nvSpPr>
        <p:spPr>
          <a:xfrm>
            <a:off x="8063333" y="3127378"/>
            <a:ext cx="144000" cy="144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A133D2-16EC-C1BB-3691-022EA57D759D}"/>
              </a:ext>
            </a:extLst>
          </p:cNvPr>
          <p:cNvSpPr/>
          <p:nvPr/>
        </p:nvSpPr>
        <p:spPr>
          <a:xfrm>
            <a:off x="8517142" y="3127378"/>
            <a:ext cx="144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1AB86A-C749-4362-647B-31203EE09DFD}"/>
              </a:ext>
            </a:extLst>
          </p:cNvPr>
          <p:cNvSpPr/>
          <p:nvPr/>
        </p:nvSpPr>
        <p:spPr>
          <a:xfrm>
            <a:off x="8965655" y="3127378"/>
            <a:ext cx="144000" cy="144000"/>
          </a:xfrm>
          <a:prstGeom prst="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AB30B7-CA5C-2B0C-EA84-AF09D1AB94CE}"/>
              </a:ext>
            </a:extLst>
          </p:cNvPr>
          <p:cNvSpPr/>
          <p:nvPr/>
        </p:nvSpPr>
        <p:spPr>
          <a:xfrm>
            <a:off x="9412497" y="3133729"/>
            <a:ext cx="144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1F9B15-E977-7FD5-43A7-18042DF68522}"/>
              </a:ext>
            </a:extLst>
          </p:cNvPr>
          <p:cNvSpPr/>
          <p:nvPr/>
        </p:nvSpPr>
        <p:spPr>
          <a:xfrm>
            <a:off x="10515490" y="3138951"/>
            <a:ext cx="144000" cy="14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525E0F1-86B2-3CBB-9112-65840860EF49}"/>
              </a:ext>
            </a:extLst>
          </p:cNvPr>
          <p:cNvSpPr/>
          <p:nvPr/>
        </p:nvSpPr>
        <p:spPr>
          <a:xfrm>
            <a:off x="7290932" y="2827928"/>
            <a:ext cx="144001" cy="89960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57BF8F96-3B39-4B6D-935B-28B1BB4755E9}"/>
              </a:ext>
            </a:extLst>
          </p:cNvPr>
          <p:cNvSpPr/>
          <p:nvPr/>
        </p:nvSpPr>
        <p:spPr>
          <a:xfrm>
            <a:off x="10996483" y="2902511"/>
            <a:ext cx="144001" cy="89960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66183E-7C6A-CF8C-625C-B13BD0D1A261}"/>
              </a:ext>
            </a:extLst>
          </p:cNvPr>
          <p:cNvCxnSpPr>
            <a:cxnSpLocks/>
          </p:cNvCxnSpPr>
          <p:nvPr/>
        </p:nvCxnSpPr>
        <p:spPr>
          <a:xfrm flipV="1">
            <a:off x="7982706" y="4762166"/>
            <a:ext cx="0" cy="12605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1FDBCC2-39B3-E09F-6B97-3B67D005A655}"/>
              </a:ext>
            </a:extLst>
          </p:cNvPr>
          <p:cNvSpPr txBox="1"/>
          <p:nvPr/>
        </p:nvSpPr>
        <p:spPr>
          <a:xfrm>
            <a:off x="8465188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FB4CEE-214B-1A3E-D8A9-0AE6048190E1}"/>
              </a:ext>
            </a:extLst>
          </p:cNvPr>
          <p:cNvSpPr txBox="1"/>
          <p:nvPr/>
        </p:nvSpPr>
        <p:spPr>
          <a:xfrm>
            <a:off x="8912289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E78A91-A36A-23C7-14F1-E537EA66B971}"/>
              </a:ext>
            </a:extLst>
          </p:cNvPr>
          <p:cNvSpPr txBox="1"/>
          <p:nvPr/>
        </p:nvSpPr>
        <p:spPr>
          <a:xfrm>
            <a:off x="9359113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3149B7-8F30-B56F-3987-C653C02C5BB1}"/>
              </a:ext>
            </a:extLst>
          </p:cNvPr>
          <p:cNvSpPr txBox="1"/>
          <p:nvPr/>
        </p:nvSpPr>
        <p:spPr>
          <a:xfrm>
            <a:off x="10411359" y="3336962"/>
            <a:ext cx="450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239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866ABC-213E-C3B7-F9AE-898CBDD2C70A}"/>
              </a:ext>
            </a:extLst>
          </p:cNvPr>
          <p:cNvSpPr txBox="1"/>
          <p:nvPr/>
        </p:nvSpPr>
        <p:spPr>
          <a:xfrm>
            <a:off x="8018448" y="3342819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63FCCF-5E53-CAED-0B35-CE3D6EB6C4F5}"/>
              </a:ext>
            </a:extLst>
          </p:cNvPr>
          <p:cNvSpPr txBox="1"/>
          <p:nvPr/>
        </p:nvSpPr>
        <p:spPr>
          <a:xfrm>
            <a:off x="7514070" y="3336962"/>
            <a:ext cx="33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B9C592-B8F7-47B2-DAEF-DCFD07D80B95}"/>
              </a:ext>
            </a:extLst>
          </p:cNvPr>
          <p:cNvSpPr/>
          <p:nvPr/>
        </p:nvSpPr>
        <p:spPr>
          <a:xfrm>
            <a:off x="9245115" y="4993338"/>
            <a:ext cx="90000" cy="1020349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50A71F-91D8-03A5-0EFD-1F8C869168D2}"/>
              </a:ext>
            </a:extLst>
          </p:cNvPr>
          <p:cNvSpPr/>
          <p:nvPr/>
        </p:nvSpPr>
        <p:spPr>
          <a:xfrm>
            <a:off x="9614419" y="5427295"/>
            <a:ext cx="90000" cy="5863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D78465A-51B3-CF19-8C53-1E232F8B1984}"/>
              </a:ext>
            </a:extLst>
          </p:cNvPr>
          <p:cNvSpPr/>
          <p:nvPr/>
        </p:nvSpPr>
        <p:spPr>
          <a:xfrm>
            <a:off x="9335692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9FC2C5-51EC-4671-706C-4A91F691B625}"/>
              </a:ext>
            </a:extLst>
          </p:cNvPr>
          <p:cNvSpPr/>
          <p:nvPr/>
        </p:nvSpPr>
        <p:spPr>
          <a:xfrm>
            <a:off x="9155115" y="5204203"/>
            <a:ext cx="90000" cy="81049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ADCCCCF-7A8A-3376-8C1C-29D177A02E39}"/>
              </a:ext>
            </a:extLst>
          </p:cNvPr>
          <p:cNvSpPr/>
          <p:nvPr/>
        </p:nvSpPr>
        <p:spPr>
          <a:xfrm>
            <a:off x="8971879" y="5322650"/>
            <a:ext cx="90000" cy="6910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77D019E-6BB7-C711-B21A-8B323EC44DC8}"/>
              </a:ext>
            </a:extLst>
          </p:cNvPr>
          <p:cNvSpPr/>
          <p:nvPr/>
        </p:nvSpPr>
        <p:spPr>
          <a:xfrm>
            <a:off x="9427939" y="5509687"/>
            <a:ext cx="90000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E662146-06C0-F3B8-84CB-D1B2C245C72C}"/>
              </a:ext>
            </a:extLst>
          </p:cNvPr>
          <p:cNvSpPr txBox="1"/>
          <p:nvPr/>
        </p:nvSpPr>
        <p:spPr>
          <a:xfrm>
            <a:off x="7626062" y="52146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22D010-2A74-EA88-8FDF-7674960B95E6}"/>
              </a:ext>
            </a:extLst>
          </p:cNvPr>
          <p:cNvSpPr/>
          <p:nvPr/>
        </p:nvSpPr>
        <p:spPr>
          <a:xfrm>
            <a:off x="9837157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E1373A-73BF-9C9E-EABD-B9244ECD6C31}"/>
              </a:ext>
            </a:extLst>
          </p:cNvPr>
          <p:cNvSpPr/>
          <p:nvPr/>
        </p:nvSpPr>
        <p:spPr>
          <a:xfrm>
            <a:off x="9704937" y="5627069"/>
            <a:ext cx="89999" cy="38490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8F1CE99-1E17-B0B2-208D-130CD2727FA2}"/>
              </a:ext>
            </a:extLst>
          </p:cNvPr>
          <p:cNvSpPr/>
          <p:nvPr/>
        </p:nvSpPr>
        <p:spPr>
          <a:xfrm>
            <a:off x="9982450" y="5879977"/>
            <a:ext cx="85038" cy="134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58910A8-6342-55DF-961A-560A4A36A8F9}"/>
              </a:ext>
            </a:extLst>
          </p:cNvPr>
          <p:cNvSpPr/>
          <p:nvPr/>
        </p:nvSpPr>
        <p:spPr>
          <a:xfrm>
            <a:off x="8702076" y="5873790"/>
            <a:ext cx="90000" cy="14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358E73F-6EA1-BD26-25CF-954EF4160920}"/>
              </a:ext>
            </a:extLst>
          </p:cNvPr>
          <p:cNvSpPr/>
          <p:nvPr/>
        </p:nvSpPr>
        <p:spPr>
          <a:xfrm>
            <a:off x="10004448" y="3190378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AC4AFB-D04E-2788-4471-B64BF88F71AC}"/>
              </a:ext>
            </a:extLst>
          </p:cNvPr>
          <p:cNvSpPr/>
          <p:nvPr/>
        </p:nvSpPr>
        <p:spPr>
          <a:xfrm>
            <a:off x="1015381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6DAB3A5-4AFC-5401-3DD7-241A9D69E867}"/>
              </a:ext>
            </a:extLst>
          </p:cNvPr>
          <p:cNvSpPr/>
          <p:nvPr/>
        </p:nvSpPr>
        <p:spPr>
          <a:xfrm>
            <a:off x="9846157" y="3215161"/>
            <a:ext cx="18000" cy="1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F7DA05F-5E75-D8AC-93BA-C233CA77FF32}"/>
              </a:ext>
            </a:extLst>
          </p:cNvPr>
          <p:cNvSpPr/>
          <p:nvPr/>
        </p:nvSpPr>
        <p:spPr>
          <a:xfrm flipH="1">
            <a:off x="9521300" y="5334823"/>
            <a:ext cx="90000" cy="67886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3FAF70A-C6B8-1F23-AEDE-85D8AA956378}"/>
              </a:ext>
            </a:extLst>
          </p:cNvPr>
          <p:cNvSpPr/>
          <p:nvPr/>
        </p:nvSpPr>
        <p:spPr>
          <a:xfrm flipH="1">
            <a:off x="9889500" y="5907371"/>
            <a:ext cx="90000" cy="10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B67C94F-C830-AB44-9B97-553AF4574C23}"/>
              </a:ext>
            </a:extLst>
          </p:cNvPr>
          <p:cNvSpPr/>
          <p:nvPr/>
        </p:nvSpPr>
        <p:spPr>
          <a:xfrm>
            <a:off x="9794281" y="5787897"/>
            <a:ext cx="88126" cy="224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F27E66B-C8FC-187E-E84D-30D82CB7542B}"/>
              </a:ext>
            </a:extLst>
          </p:cNvPr>
          <p:cNvSpPr/>
          <p:nvPr/>
        </p:nvSpPr>
        <p:spPr>
          <a:xfrm>
            <a:off x="8605892" y="5951085"/>
            <a:ext cx="90000" cy="6591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B6BCE6A-FC09-BC27-059D-4BD895114236}"/>
              </a:ext>
            </a:extLst>
          </p:cNvPr>
          <p:cNvSpPr/>
          <p:nvPr/>
        </p:nvSpPr>
        <p:spPr>
          <a:xfrm>
            <a:off x="8792485" y="5776287"/>
            <a:ext cx="90000" cy="237226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38CE288-4D9A-3036-1D8E-AA9EE441ADE9}"/>
              </a:ext>
            </a:extLst>
          </p:cNvPr>
          <p:cNvSpPr/>
          <p:nvPr/>
        </p:nvSpPr>
        <p:spPr>
          <a:xfrm>
            <a:off x="9063497" y="5118473"/>
            <a:ext cx="90000" cy="895214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D30064C-544B-3845-43E7-6DFDD781EB68}"/>
              </a:ext>
            </a:extLst>
          </p:cNvPr>
          <p:cNvSpPr/>
          <p:nvPr/>
        </p:nvSpPr>
        <p:spPr>
          <a:xfrm flipH="1">
            <a:off x="8876418" y="5565612"/>
            <a:ext cx="90640" cy="44790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32F359-8C94-FEF4-3259-CAFA4091CDB2}"/>
              </a:ext>
            </a:extLst>
          </p:cNvPr>
          <p:cNvCxnSpPr>
            <a:cxnSpLocks/>
          </p:cNvCxnSpPr>
          <p:nvPr/>
        </p:nvCxnSpPr>
        <p:spPr>
          <a:xfrm>
            <a:off x="7982706" y="6011972"/>
            <a:ext cx="2663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E3F4C96-D235-B994-4F6B-8BDA434D3B6F}"/>
              </a:ext>
            </a:extLst>
          </p:cNvPr>
          <p:cNvSpPr txBox="1"/>
          <p:nvPr/>
        </p:nvSpPr>
        <p:spPr>
          <a:xfrm>
            <a:off x="8728884" y="6109470"/>
            <a:ext cx="125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power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7B97B-1862-00A0-B9EA-79FAE843A387}"/>
              </a:ext>
            </a:extLst>
          </p:cNvPr>
          <p:cNvCxnSpPr>
            <a:cxnSpLocks/>
          </p:cNvCxnSpPr>
          <p:nvPr/>
        </p:nvCxnSpPr>
        <p:spPr>
          <a:xfrm>
            <a:off x="8965655" y="4762166"/>
            <a:ext cx="0" cy="137755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8522F54-5E49-D7DC-A4DE-BF62AD7B9362}"/>
              </a:ext>
            </a:extLst>
          </p:cNvPr>
          <p:cNvCxnSpPr/>
          <p:nvPr/>
        </p:nvCxnSpPr>
        <p:spPr>
          <a:xfrm>
            <a:off x="9282059" y="3967841"/>
            <a:ext cx="0" cy="72967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179F852-D090-9767-E104-6033A5E43DDB}"/>
              </a:ext>
            </a:extLst>
          </p:cNvPr>
          <p:cNvCxnSpPr/>
          <p:nvPr/>
        </p:nvCxnSpPr>
        <p:spPr>
          <a:xfrm flipH="1">
            <a:off x="6181578" y="5334823"/>
            <a:ext cx="2514314" cy="9050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0008F24-8EE0-DFF5-0506-957B18ABE05D}"/>
              </a:ext>
            </a:extLst>
          </p:cNvPr>
          <p:cNvSpPr txBox="1"/>
          <p:nvPr/>
        </p:nvSpPr>
        <p:spPr>
          <a:xfrm>
            <a:off x="863424" y="535201"/>
            <a:ext cx="24827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pull data chunk from LSL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6B2F96-C997-DC43-5F92-426E015B0A58}"/>
              </a:ext>
            </a:extLst>
          </p:cNvPr>
          <p:cNvSpPr txBox="1"/>
          <p:nvPr/>
        </p:nvSpPr>
        <p:spPr>
          <a:xfrm>
            <a:off x="1062951" y="1345962"/>
            <a:ext cx="2069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add chunk to buffer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2BE82D8-6537-D1DD-E2DE-0F583142C261}"/>
              </a:ext>
            </a:extLst>
          </p:cNvPr>
          <p:cNvCxnSpPr>
            <a:stCxn id="151" idx="2"/>
            <a:endCxn id="152" idx="0"/>
          </p:cNvCxnSpPr>
          <p:nvPr/>
        </p:nvCxnSpPr>
        <p:spPr>
          <a:xfrm flipH="1">
            <a:off x="2097914" y="904533"/>
            <a:ext cx="6876" cy="441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487EA51-83E1-186E-6958-5CCC72F5643E}"/>
              </a:ext>
            </a:extLst>
          </p:cNvPr>
          <p:cNvSpPr txBox="1"/>
          <p:nvPr/>
        </p:nvSpPr>
        <p:spPr>
          <a:xfrm>
            <a:off x="734829" y="2172062"/>
            <a:ext cx="273376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if chunk(s) ≥ ½ window size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AF66CC-5510-5FBE-6A8F-26EB56E6067E}"/>
              </a:ext>
            </a:extLst>
          </p:cNvPr>
          <p:cNvSpPr txBox="1"/>
          <p:nvPr/>
        </p:nvSpPr>
        <p:spPr>
          <a:xfrm>
            <a:off x="3813341" y="2175647"/>
            <a:ext cx="5581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else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70ED154-C392-4DF8-F45A-9F9F47A58CFC}"/>
              </a:ext>
            </a:extLst>
          </p:cNvPr>
          <p:cNvSpPr txBox="1"/>
          <p:nvPr/>
        </p:nvSpPr>
        <p:spPr>
          <a:xfrm>
            <a:off x="1302768" y="3800721"/>
            <a:ext cx="160210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bandpass filter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7751F00-D658-5522-7885-316AB4B1F41D}"/>
              </a:ext>
            </a:extLst>
          </p:cNvPr>
          <p:cNvSpPr txBox="1"/>
          <p:nvPr/>
        </p:nvSpPr>
        <p:spPr>
          <a:xfrm>
            <a:off x="1149340" y="2979910"/>
            <a:ext cx="1903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reflective padding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0DCB7C6-DA1E-5A87-B7FB-B39F6B8DC5E3}"/>
              </a:ext>
            </a:extLst>
          </p:cNvPr>
          <p:cNvSpPr txBox="1"/>
          <p:nvPr/>
        </p:nvSpPr>
        <p:spPr>
          <a:xfrm>
            <a:off x="1236090" y="4613858"/>
            <a:ext cx="173739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/>
              <a:t>remove padding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E68ED1-0742-321C-FF8D-C9B5AAB4A652}"/>
              </a:ext>
            </a:extLst>
          </p:cNvPr>
          <p:cNvCxnSpPr>
            <a:stCxn id="152" idx="2"/>
            <a:endCxn id="154" idx="0"/>
          </p:cNvCxnSpPr>
          <p:nvPr/>
        </p:nvCxnSpPr>
        <p:spPr>
          <a:xfrm>
            <a:off x="2097914" y="1715294"/>
            <a:ext cx="3796" cy="4567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F208BC-9986-9699-A722-1EC619317935}"/>
              </a:ext>
            </a:extLst>
          </p:cNvPr>
          <p:cNvCxnSpPr>
            <a:stCxn id="154" idx="2"/>
            <a:endCxn id="157" idx="0"/>
          </p:cNvCxnSpPr>
          <p:nvPr/>
        </p:nvCxnSpPr>
        <p:spPr>
          <a:xfrm flipH="1">
            <a:off x="2100915" y="2541394"/>
            <a:ext cx="795" cy="4385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66F5B1-663F-D04F-B2CE-306FDF7BDD84}"/>
              </a:ext>
            </a:extLst>
          </p:cNvPr>
          <p:cNvCxnSpPr>
            <a:stCxn id="157" idx="2"/>
            <a:endCxn id="156" idx="0"/>
          </p:cNvCxnSpPr>
          <p:nvPr/>
        </p:nvCxnSpPr>
        <p:spPr>
          <a:xfrm>
            <a:off x="2100915" y="3349242"/>
            <a:ext cx="2906" cy="45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A20B860-ADAA-71BA-5565-039EECB85BBE}"/>
              </a:ext>
            </a:extLst>
          </p:cNvPr>
          <p:cNvCxnSpPr>
            <a:stCxn id="156" idx="2"/>
            <a:endCxn id="158" idx="0"/>
          </p:cNvCxnSpPr>
          <p:nvPr/>
        </p:nvCxnSpPr>
        <p:spPr>
          <a:xfrm>
            <a:off x="2103821" y="4170053"/>
            <a:ext cx="969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43D6E93-23E9-8B46-E98D-0CD83CB660D6}"/>
              </a:ext>
            </a:extLst>
          </p:cNvPr>
          <p:cNvCxnSpPr>
            <a:stCxn id="154" idx="3"/>
            <a:endCxn id="155" idx="1"/>
          </p:cNvCxnSpPr>
          <p:nvPr/>
        </p:nvCxnSpPr>
        <p:spPr>
          <a:xfrm>
            <a:off x="3468591" y="2356728"/>
            <a:ext cx="344750" cy="3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B794198-379C-D5B6-88F7-DC18EB3366CA}"/>
              </a:ext>
            </a:extLst>
          </p:cNvPr>
          <p:cNvCxnSpPr>
            <a:stCxn id="155" idx="0"/>
            <a:endCxn id="151" idx="3"/>
          </p:cNvCxnSpPr>
          <p:nvPr/>
        </p:nvCxnSpPr>
        <p:spPr>
          <a:xfrm rot="16200000" flipV="1">
            <a:off x="2991400" y="1074622"/>
            <a:ext cx="1455780" cy="74626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46267312-CB0D-CEE0-DB14-1E5BEB0C690B}"/>
              </a:ext>
            </a:extLst>
          </p:cNvPr>
          <p:cNvSpPr txBox="1"/>
          <p:nvPr/>
        </p:nvSpPr>
        <p:spPr>
          <a:xfrm>
            <a:off x="7556599" y="4275721"/>
            <a:ext cx="1430841" cy="36933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 err="1"/>
              <a:t>X</a:t>
            </a:r>
            <a:r>
              <a:rPr lang="en-GB" baseline="30000" dirty="0" err="1"/>
              <a:t>th</a:t>
            </a:r>
            <a:r>
              <a:rPr lang="en-GB" dirty="0"/>
              <a:t> percentile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75105F3-9EDC-8F9F-B91B-D10E60EC4DC4}"/>
              </a:ext>
            </a:extLst>
          </p:cNvPr>
          <p:cNvCxnSpPr>
            <a:cxnSpLocks/>
            <a:stCxn id="158" idx="2"/>
            <a:endCxn id="182" idx="0"/>
          </p:cNvCxnSpPr>
          <p:nvPr/>
        </p:nvCxnSpPr>
        <p:spPr>
          <a:xfrm flipH="1">
            <a:off x="2104305" y="4983190"/>
            <a:ext cx="485" cy="443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6A3B1F8E-250C-B72F-48D8-D02631337456}"/>
              </a:ext>
            </a:extLst>
          </p:cNvPr>
          <p:cNvSpPr txBox="1"/>
          <p:nvPr/>
        </p:nvSpPr>
        <p:spPr>
          <a:xfrm>
            <a:off x="4865448" y="6239897"/>
            <a:ext cx="10841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threshold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0CEE467-4F3B-BF77-3D91-1D22D3A94C05}"/>
              </a:ext>
            </a:extLst>
          </p:cNvPr>
          <p:cNvCxnSpPr>
            <a:cxnSpLocks/>
            <a:stCxn id="178" idx="1"/>
          </p:cNvCxnSpPr>
          <p:nvPr/>
        </p:nvCxnSpPr>
        <p:spPr>
          <a:xfrm flipH="1">
            <a:off x="2781851" y="6424563"/>
            <a:ext cx="2083597" cy="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FB42A7-BF2F-E0F7-5CF8-8CDAA356F4DE}"/>
              </a:ext>
            </a:extLst>
          </p:cNvPr>
          <p:cNvSpPr txBox="1"/>
          <p:nvPr/>
        </p:nvSpPr>
        <p:spPr>
          <a:xfrm>
            <a:off x="4634583" y="5426793"/>
            <a:ext cx="15458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median power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797D9E0-6F5D-61D3-B229-C13618582ADB}"/>
              </a:ext>
            </a:extLst>
          </p:cNvPr>
          <p:cNvSpPr txBox="1"/>
          <p:nvPr/>
        </p:nvSpPr>
        <p:spPr>
          <a:xfrm>
            <a:off x="1413976" y="6239930"/>
            <a:ext cx="136787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thresholding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81712A0-0F45-8851-45AA-3596CCDAD551}"/>
              </a:ext>
            </a:extLst>
          </p:cNvPr>
          <p:cNvCxnSpPr>
            <a:cxnSpLocks/>
            <a:stCxn id="180" idx="2"/>
            <a:endCxn id="178" idx="0"/>
          </p:cNvCxnSpPr>
          <p:nvPr/>
        </p:nvCxnSpPr>
        <p:spPr>
          <a:xfrm>
            <a:off x="5407519" y="5796125"/>
            <a:ext cx="1" cy="443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D16BE37-DB97-6B58-73B3-86168D18AD8D}"/>
              </a:ext>
            </a:extLst>
          </p:cNvPr>
          <p:cNvCxnSpPr>
            <a:cxnSpLocks/>
            <a:stCxn id="182" idx="2"/>
          </p:cNvCxnSpPr>
          <p:nvPr/>
        </p:nvCxnSpPr>
        <p:spPr>
          <a:xfrm flipH="1">
            <a:off x="2097914" y="5796125"/>
            <a:ext cx="6391" cy="44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D93CF4-304E-1632-B549-4186DA62726B}"/>
              </a:ext>
            </a:extLst>
          </p:cNvPr>
          <p:cNvSpPr txBox="1"/>
          <p:nvPr/>
        </p:nvSpPr>
        <p:spPr>
          <a:xfrm>
            <a:off x="3900876" y="4611772"/>
            <a:ext cx="103650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GB" dirty="0"/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9D36F-84A9-DBD4-909B-342FBC7DE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21363">
            <a:off x="4645001" y="4180102"/>
            <a:ext cx="346965" cy="27373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6768AAA-6F7D-8E7B-0264-45A3EF937F18}"/>
              </a:ext>
            </a:extLst>
          </p:cNvPr>
          <p:cNvSpPr txBox="1"/>
          <p:nvPr/>
        </p:nvSpPr>
        <p:spPr>
          <a:xfrm>
            <a:off x="889806" y="5426793"/>
            <a:ext cx="24289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calculate median power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29EA11-978E-A714-3F22-623602607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824706" y="2923532"/>
            <a:ext cx="1145583" cy="21339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D61247-D74A-7427-90F7-6364D9539E1A}"/>
              </a:ext>
            </a:extLst>
          </p:cNvPr>
          <p:cNvCxnSpPr>
            <a:cxnSpLocks/>
          </p:cNvCxnSpPr>
          <p:nvPr/>
        </p:nvCxnSpPr>
        <p:spPr>
          <a:xfrm rot="19491567">
            <a:off x="5120983" y="396076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A4B2-31A8-6141-8A41-9B95C7E14F07}"/>
              </a:ext>
            </a:extLst>
          </p:cNvPr>
          <p:cNvCxnSpPr>
            <a:cxnSpLocks/>
          </p:cNvCxnSpPr>
          <p:nvPr/>
        </p:nvCxnSpPr>
        <p:spPr>
          <a:xfrm rot="19491567">
            <a:off x="5158709" y="406096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6514E3-C404-A170-AD63-B1BBAA0DF12D}"/>
              </a:ext>
            </a:extLst>
          </p:cNvPr>
          <p:cNvCxnSpPr>
            <a:cxnSpLocks/>
          </p:cNvCxnSpPr>
          <p:nvPr/>
        </p:nvCxnSpPr>
        <p:spPr>
          <a:xfrm flipV="1">
            <a:off x="5094651" y="375046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CD233C-8A6F-45E4-A67A-A70796A80A4B}"/>
              </a:ext>
            </a:extLst>
          </p:cNvPr>
          <p:cNvSpPr/>
          <p:nvPr/>
        </p:nvSpPr>
        <p:spPr>
          <a:xfrm rot="20558644">
            <a:off x="5109578" y="378223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7F96BB-E04B-C32C-07DA-F64EF6697A7D}"/>
              </a:ext>
            </a:extLst>
          </p:cNvPr>
          <p:cNvSpPr/>
          <p:nvPr/>
        </p:nvSpPr>
        <p:spPr>
          <a:xfrm rot="20488534">
            <a:off x="5184252" y="375630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DFAF12-2403-D1C8-638A-3F47B15E53A8}"/>
              </a:ext>
            </a:extLst>
          </p:cNvPr>
          <p:cNvSpPr/>
          <p:nvPr/>
        </p:nvSpPr>
        <p:spPr>
          <a:xfrm rot="20256072">
            <a:off x="5261594" y="373208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CDE243-29DE-2867-7541-7996A3DCE1FD}"/>
              </a:ext>
            </a:extLst>
          </p:cNvPr>
          <p:cNvSpPr/>
          <p:nvPr/>
        </p:nvSpPr>
        <p:spPr>
          <a:xfrm rot="14815550">
            <a:off x="5149183" y="398912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0A3965-280C-4384-1EC5-4B14F8BC7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3847">
            <a:off x="4950859" y="3713329"/>
            <a:ext cx="100921" cy="3279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7F938A-A89B-54D0-346E-808112785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563503">
            <a:off x="5362617" y="3587819"/>
            <a:ext cx="96095" cy="3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4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RDsim">
            <a:hlinkClick r:id="" action="ppaction://media"/>
            <a:extLst>
              <a:ext uri="{FF2B5EF4-FFF2-40B4-BE49-F238E27FC236}">
                <a16:creationId xmlns:a16="http://schemas.microsoft.com/office/drawing/2014/main" id="{76F22A09-4741-8669-2674-DAF1FA18F0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4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802238FB-CA8E-F426-5934-5C5200D9E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10" y="405180"/>
            <a:ext cx="7122733" cy="402688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74824" y="7332447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12533529" y="7316209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408545" y="-2401335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-4546841" y="-2454919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1EC1A1-389C-6F7D-B1C7-6D9447004530}"/>
              </a:ext>
            </a:extLst>
          </p:cNvPr>
          <p:cNvSpPr/>
          <p:nvPr/>
        </p:nvSpPr>
        <p:spPr>
          <a:xfrm>
            <a:off x="7442304" y="5258326"/>
            <a:ext cx="1991021" cy="10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err="1">
                <a:solidFill>
                  <a:schemeClr val="tx1"/>
                </a:solidFill>
              </a:rPr>
              <a:t>rtNFB</a:t>
            </a:r>
            <a:endParaRPr lang="en-GB" sz="2400">
              <a:solidFill>
                <a:schemeClr val="tx1"/>
              </a:solidFill>
            </a:endParaRPr>
          </a:p>
        </p:txBody>
      </p:sp>
      <p:pic>
        <p:nvPicPr>
          <p:cNvPr id="10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D5E53489-B727-4E5B-96F6-0097D8BA0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242" y="7237001"/>
            <a:ext cx="2200040" cy="14534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08ED228-9354-2BCE-94EB-5437C5B18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9657" y="8337135"/>
            <a:ext cx="1145583" cy="2133929"/>
          </a:xfrm>
          <a:prstGeom prst="rect">
            <a:avLst/>
          </a:prstGeom>
        </p:spPr>
      </p:pic>
      <p:pic>
        <p:nvPicPr>
          <p:cNvPr id="13" name="Picture 12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BE2514D5-2A72-AA6B-A884-29CA5004DC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125" y="8655565"/>
            <a:ext cx="1190558" cy="1367874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D288EEC4-503C-6D0E-B6B0-A4ADC4FFE679}"/>
              </a:ext>
            </a:extLst>
          </p:cNvPr>
          <p:cNvSpPr/>
          <p:nvPr/>
        </p:nvSpPr>
        <p:spPr>
          <a:xfrm>
            <a:off x="1242318" y="9066441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FE6C71-8AD2-E144-05D6-04C1E47454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5707" y="8140225"/>
            <a:ext cx="706587" cy="336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D9EF9-13E3-880A-75F7-D71A4E510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8665" y="8188665"/>
            <a:ext cx="157218" cy="215881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2D1F1B-2E1C-135E-884D-372F9E8EBC0F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 rot="10800000" flipH="1">
            <a:off x="1243509" y="8308297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black triangle with a cross&#10;&#10;Description automatically generated">
            <a:extLst>
              <a:ext uri="{FF2B5EF4-FFF2-40B4-BE49-F238E27FC236}">
                <a16:creationId xmlns:a16="http://schemas.microsoft.com/office/drawing/2014/main" id="{CC6DBAA4-42AD-53C1-0958-B161501B4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567794" y="9205441"/>
            <a:ext cx="237836" cy="3742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D2D947-0E53-A502-E448-C65F7CADE1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2178075" y="7842784"/>
            <a:ext cx="299755" cy="236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8F8772-7122-9C94-96BC-E9224E4B7D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5984" y="9238008"/>
            <a:ext cx="216743" cy="297617"/>
          </a:xfrm>
          <a:prstGeom prst="rect">
            <a:avLst/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1AF70EB9-C79B-ECCF-23B2-E4ACDC98F176}"/>
              </a:ext>
            </a:extLst>
          </p:cNvPr>
          <p:cNvSpPr/>
          <p:nvPr/>
        </p:nvSpPr>
        <p:spPr>
          <a:xfrm>
            <a:off x="1243509" y="9066440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8346553-B2D4-ACA7-67E1-1CA9EEBA7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340371" y="8319851"/>
            <a:ext cx="1145583" cy="213392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B878040-869D-3F14-2ABB-E4105D85C39A}"/>
              </a:ext>
            </a:extLst>
          </p:cNvPr>
          <p:cNvCxnSpPr>
            <a:cxnSpLocks/>
          </p:cNvCxnSpPr>
          <p:nvPr/>
        </p:nvCxnSpPr>
        <p:spPr>
          <a:xfrm rot="19491567">
            <a:off x="636648" y="9357086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D3FB0CB-69FA-EAB4-AFAD-3EB817C59706}"/>
              </a:ext>
            </a:extLst>
          </p:cNvPr>
          <p:cNvCxnSpPr>
            <a:cxnSpLocks/>
          </p:cNvCxnSpPr>
          <p:nvPr/>
        </p:nvCxnSpPr>
        <p:spPr>
          <a:xfrm rot="19491567">
            <a:off x="674374" y="9457282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9BA5C5C-E9D6-5ED1-7F48-E13C040E41E7}"/>
              </a:ext>
            </a:extLst>
          </p:cNvPr>
          <p:cNvCxnSpPr>
            <a:cxnSpLocks/>
          </p:cNvCxnSpPr>
          <p:nvPr/>
        </p:nvCxnSpPr>
        <p:spPr>
          <a:xfrm flipV="1">
            <a:off x="610316" y="9146782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F78E602-D1AF-9C38-F28B-6C12C36BFF15}"/>
              </a:ext>
            </a:extLst>
          </p:cNvPr>
          <p:cNvSpPr/>
          <p:nvPr/>
        </p:nvSpPr>
        <p:spPr>
          <a:xfrm rot="20558644">
            <a:off x="625243" y="917855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64D45E-65E2-B9F4-6DAB-DBB73B07A91E}"/>
              </a:ext>
            </a:extLst>
          </p:cNvPr>
          <p:cNvSpPr/>
          <p:nvPr/>
        </p:nvSpPr>
        <p:spPr>
          <a:xfrm rot="20488534">
            <a:off x="699917" y="9152619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7E2F768-754C-E769-F49D-C10B44327C47}"/>
              </a:ext>
            </a:extLst>
          </p:cNvPr>
          <p:cNvSpPr/>
          <p:nvPr/>
        </p:nvSpPr>
        <p:spPr>
          <a:xfrm rot="20256072">
            <a:off x="777259" y="9128400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7B59417-7AD3-5816-2CEF-B74C2B2525D2}"/>
              </a:ext>
            </a:extLst>
          </p:cNvPr>
          <p:cNvSpPr/>
          <p:nvPr/>
        </p:nvSpPr>
        <p:spPr>
          <a:xfrm rot="14815550">
            <a:off x="664848" y="9385441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DB362AC-8588-DAAC-4086-44E0239BE0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103847">
            <a:off x="466524" y="9109648"/>
            <a:ext cx="100921" cy="3279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EC80D70-2A08-5D8F-2E5C-E3F2541FC0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563503">
            <a:off x="878282" y="8984138"/>
            <a:ext cx="96095" cy="3123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A35CF3B-7BD5-C16D-E630-5F119C7B26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508410">
            <a:off x="150764" y="9003668"/>
            <a:ext cx="303356" cy="239331"/>
          </a:xfrm>
          <a:prstGeom prst="rect">
            <a:avLst/>
          </a:prstGeom>
        </p:spPr>
      </p:pic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8B4E1A4B-A668-1B9E-B971-1E2BA53C58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6631" y="7980049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37B97567-8A19-AD4C-71DD-22A4F1CC39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90314" y="7456787"/>
            <a:ext cx="1397797" cy="671343"/>
          </a:xfrm>
          <a:prstGeom prst="rect">
            <a:avLst/>
          </a:prstGeom>
        </p:spPr>
      </p:pic>
      <p:pic>
        <p:nvPicPr>
          <p:cNvPr id="86" name="Picture 85" descr="A close-up of a screen&#10;&#10;Description automatically generated">
            <a:extLst>
              <a:ext uri="{FF2B5EF4-FFF2-40B4-BE49-F238E27FC236}">
                <a16:creationId xmlns:a16="http://schemas.microsoft.com/office/drawing/2014/main" id="{67C3B197-18C7-A134-E931-D718180DBB8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/>
          <a:stretch/>
        </p:blipFill>
        <p:spPr>
          <a:xfrm>
            <a:off x="-3697926" y="7526356"/>
            <a:ext cx="1370449" cy="962848"/>
          </a:xfrm>
          <a:prstGeom prst="rect">
            <a:avLst/>
          </a:prstGeom>
        </p:spPr>
      </p:pic>
      <p:pic>
        <p:nvPicPr>
          <p:cNvPr id="89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EF3CA52E-EDC9-E194-45E2-DEC5B49C4D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-3679259" y="7526356"/>
            <a:ext cx="1129926" cy="962848"/>
          </a:xfrm>
          <a:prstGeom prst="rect">
            <a:avLst/>
          </a:prstGeom>
        </p:spPr>
      </p:pic>
      <p:pic>
        <p:nvPicPr>
          <p:cNvPr id="93" name="Picture 92" descr="A close-up of a graph&#10;&#10;Description automatically generated">
            <a:extLst>
              <a:ext uri="{FF2B5EF4-FFF2-40B4-BE49-F238E27FC236}">
                <a16:creationId xmlns:a16="http://schemas.microsoft.com/office/drawing/2014/main" id="{D83B600F-BFBD-B4E9-6283-4AD077EFFB7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6323" r="17551"/>
          <a:stretch/>
        </p:blipFill>
        <p:spPr>
          <a:xfrm>
            <a:off x="-3679259" y="7526356"/>
            <a:ext cx="1129926" cy="962848"/>
          </a:xfrm>
          <a:prstGeom prst="rect">
            <a:avLst/>
          </a:prstGeom>
        </p:spPr>
      </p:pic>
      <p:pic>
        <p:nvPicPr>
          <p:cNvPr id="94" name="Picture 9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1280581D-DFA8-26FB-1D2E-38403EBE79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407158" y="7536533"/>
            <a:ext cx="145470" cy="14547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6D822415-D835-D598-2F3C-520B852900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3126431" y="7535833"/>
            <a:ext cx="145470" cy="146170"/>
          </a:xfrm>
          <a:prstGeom prst="rect">
            <a:avLst/>
          </a:prstGeom>
        </p:spPr>
      </p:pic>
      <p:pic>
        <p:nvPicPr>
          <p:cNvPr id="96" name="Picture 95" descr="A diagram of a map&#10;&#10;Description automatically generated">
            <a:extLst>
              <a:ext uri="{FF2B5EF4-FFF2-40B4-BE49-F238E27FC236}">
                <a16:creationId xmlns:a16="http://schemas.microsoft.com/office/drawing/2014/main" id="{22ABB244-6540-49C7-B478-A6305618B58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3787" t="7524" r="8135" b="10126"/>
          <a:stretch/>
        </p:blipFill>
        <p:spPr>
          <a:xfrm>
            <a:off x="-2001628" y="7526356"/>
            <a:ext cx="1136259" cy="907386"/>
          </a:xfrm>
          <a:prstGeom prst="rect">
            <a:avLst/>
          </a:prstGeom>
        </p:spPr>
      </p:pic>
      <p:pic>
        <p:nvPicPr>
          <p:cNvPr id="97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CEAF1314-2491-5F81-131D-6B0C5FD3250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970997" y="8616586"/>
            <a:ext cx="1117761" cy="886421"/>
          </a:xfrm>
          <a:prstGeom prst="rect">
            <a:avLst/>
          </a:prstGeom>
        </p:spPr>
      </p:pic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A9B2C11F-5613-2A72-F659-7D9A16742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12191"/>
              </p:ext>
            </p:extLst>
          </p:nvPr>
        </p:nvGraphicFramePr>
        <p:xfrm>
          <a:off x="-3854934" y="8588607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99" name="Rectangle 98">
            <a:extLst>
              <a:ext uri="{FF2B5EF4-FFF2-40B4-BE49-F238E27FC236}">
                <a16:creationId xmlns:a16="http://schemas.microsoft.com/office/drawing/2014/main" id="{05C0C501-1DB4-7964-4C9A-00DD0B9BA3E7}"/>
              </a:ext>
            </a:extLst>
          </p:cNvPr>
          <p:cNvSpPr/>
          <p:nvPr/>
        </p:nvSpPr>
        <p:spPr>
          <a:xfrm>
            <a:off x="-4188708" y="7364848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err="1">
                <a:solidFill>
                  <a:schemeClr val="tx1"/>
                </a:solidFill>
              </a:rPr>
              <a:t>cqEEG</a:t>
            </a: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815BD95-4381-5022-6186-82DC2108D708}"/>
              </a:ext>
            </a:extLst>
          </p:cNvPr>
          <p:cNvSpPr/>
          <p:nvPr/>
        </p:nvSpPr>
        <p:spPr>
          <a:xfrm>
            <a:off x="4352209" y="163137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917634C-A95E-2375-D6AB-CE211CF51DE4}"/>
              </a:ext>
            </a:extLst>
          </p:cNvPr>
          <p:cNvSpPr/>
          <p:nvPr/>
        </p:nvSpPr>
        <p:spPr>
          <a:xfrm rot="5400000">
            <a:off x="11273963" y="184468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7CEF8C1B-BC4A-EF68-C03E-13DEEA107749}"/>
              </a:ext>
            </a:extLst>
          </p:cNvPr>
          <p:cNvSpPr/>
          <p:nvPr/>
        </p:nvSpPr>
        <p:spPr>
          <a:xfrm rot="16200000">
            <a:off x="4305661" y="3989704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711D705-4242-71E0-F871-F71953E507B3}"/>
              </a:ext>
            </a:extLst>
          </p:cNvPr>
          <p:cNvSpPr/>
          <p:nvPr/>
        </p:nvSpPr>
        <p:spPr>
          <a:xfrm rot="10800000">
            <a:off x="11310011" y="3969984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49473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8B7E6DCB-46CF-B32B-8C1D-8257F564B1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30842" y="1948712"/>
            <a:ext cx="2200040" cy="1453419"/>
          </a:xfr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D5AA492-C584-986D-7314-FD8A46B84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9257" y="3048846"/>
            <a:ext cx="1145583" cy="2133929"/>
          </a:xfrm>
          <a:prstGeom prst="rect">
            <a:avLst/>
          </a:prstGeom>
        </p:spPr>
      </p:pic>
      <p:pic>
        <p:nvPicPr>
          <p:cNvPr id="45" name="Picture 44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D27DD03E-30E8-13DC-7AFE-1F9540A66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725" y="3367276"/>
            <a:ext cx="1190558" cy="1367874"/>
          </a:xfrm>
          <a:prstGeom prst="rect">
            <a:avLst/>
          </a:prstGeom>
        </p:spPr>
      </p:pic>
      <p:sp>
        <p:nvSpPr>
          <p:cNvPr id="46" name="Hexagon 45">
            <a:extLst>
              <a:ext uri="{FF2B5EF4-FFF2-40B4-BE49-F238E27FC236}">
                <a16:creationId xmlns:a16="http://schemas.microsoft.com/office/drawing/2014/main" id="{1E431414-D2F6-57EB-46DA-23D5EFD8B50F}"/>
              </a:ext>
            </a:extLst>
          </p:cNvPr>
          <p:cNvSpPr/>
          <p:nvPr/>
        </p:nvSpPr>
        <p:spPr>
          <a:xfrm>
            <a:off x="4971918" y="3778152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85E3B12-D0E6-E3B5-5AC0-48F93B1BE0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307" y="2851936"/>
            <a:ext cx="706587" cy="3361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B7B52D1-CBAC-724D-8FE5-7982A85286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8265" y="2900376"/>
            <a:ext cx="157218" cy="215881"/>
          </a:xfrm>
          <a:prstGeom prst="rect">
            <a:avLst/>
          </a:prstGeom>
        </p:spPr>
      </p:pic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CE0DB19-6177-ACB3-9A7F-C32190FF0A0E}"/>
              </a:ext>
            </a:extLst>
          </p:cNvPr>
          <p:cNvCxnSpPr>
            <a:cxnSpLocks/>
            <a:stCxn id="56" idx="3"/>
            <a:endCxn id="47" idx="1"/>
          </p:cNvCxnSpPr>
          <p:nvPr/>
        </p:nvCxnSpPr>
        <p:spPr>
          <a:xfrm rot="10800000" flipH="1">
            <a:off x="4973109" y="302000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black triangle with a cross&#10;&#10;Description automatically generated">
            <a:extLst>
              <a:ext uri="{FF2B5EF4-FFF2-40B4-BE49-F238E27FC236}">
                <a16:creationId xmlns:a16="http://schemas.microsoft.com/office/drawing/2014/main" id="{1C225D73-258F-B3C5-6192-4EB825CD1A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297394" y="3917152"/>
            <a:ext cx="237836" cy="37424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E01241B-446A-5B47-978B-38230FEEFA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907675" y="2554495"/>
            <a:ext cx="299755" cy="2364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B262902-3F4D-606B-5CED-2D07F7C407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584" y="3949719"/>
            <a:ext cx="216743" cy="297617"/>
          </a:xfrm>
          <a:prstGeom prst="rect">
            <a:avLst/>
          </a:prstGeom>
        </p:spPr>
      </p:pic>
      <p:sp>
        <p:nvSpPr>
          <p:cNvPr id="56" name="Hexagon 55">
            <a:extLst>
              <a:ext uri="{FF2B5EF4-FFF2-40B4-BE49-F238E27FC236}">
                <a16:creationId xmlns:a16="http://schemas.microsoft.com/office/drawing/2014/main" id="{9F5C2C65-ED51-12DB-7F03-FEBAEB3D8D40}"/>
              </a:ext>
            </a:extLst>
          </p:cNvPr>
          <p:cNvSpPr/>
          <p:nvPr/>
        </p:nvSpPr>
        <p:spPr>
          <a:xfrm>
            <a:off x="4973109" y="3778151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E234B3FA-A9C8-4E8C-AC47-FA386A7D7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9971" y="3031562"/>
            <a:ext cx="1145583" cy="2133929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B23E3AF-94BB-4B49-A8F5-8B321CE10E1C}"/>
              </a:ext>
            </a:extLst>
          </p:cNvPr>
          <p:cNvCxnSpPr>
            <a:cxnSpLocks/>
          </p:cNvCxnSpPr>
          <p:nvPr/>
        </p:nvCxnSpPr>
        <p:spPr>
          <a:xfrm rot="19491567">
            <a:off x="4366248" y="406879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21AC4F-50FD-A3BA-02B3-EC0D2DFC0D62}"/>
              </a:ext>
            </a:extLst>
          </p:cNvPr>
          <p:cNvCxnSpPr>
            <a:cxnSpLocks/>
          </p:cNvCxnSpPr>
          <p:nvPr/>
        </p:nvCxnSpPr>
        <p:spPr>
          <a:xfrm rot="19491567">
            <a:off x="4403974" y="416899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A593EA2-5172-9171-9CFD-A63674F917A9}"/>
              </a:ext>
            </a:extLst>
          </p:cNvPr>
          <p:cNvCxnSpPr>
            <a:cxnSpLocks/>
          </p:cNvCxnSpPr>
          <p:nvPr/>
        </p:nvCxnSpPr>
        <p:spPr>
          <a:xfrm flipV="1">
            <a:off x="4339916" y="385849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B720C7C-4442-CCFF-5571-D619A9E12240}"/>
              </a:ext>
            </a:extLst>
          </p:cNvPr>
          <p:cNvSpPr/>
          <p:nvPr/>
        </p:nvSpPr>
        <p:spPr>
          <a:xfrm rot="20558644">
            <a:off x="4354843" y="38902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D6BE0757-92F4-FFDC-9A1C-F80E99EF1B9B}"/>
              </a:ext>
            </a:extLst>
          </p:cNvPr>
          <p:cNvSpPr/>
          <p:nvPr/>
        </p:nvSpPr>
        <p:spPr>
          <a:xfrm rot="20488534">
            <a:off x="4429517" y="386433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CECC535-04C4-476A-56C7-BEE17546AFDA}"/>
              </a:ext>
            </a:extLst>
          </p:cNvPr>
          <p:cNvSpPr/>
          <p:nvPr/>
        </p:nvSpPr>
        <p:spPr>
          <a:xfrm rot="20256072">
            <a:off x="4506859" y="384011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B52254E-ADAD-2169-64DD-BA6D20368A49}"/>
              </a:ext>
            </a:extLst>
          </p:cNvPr>
          <p:cNvSpPr/>
          <p:nvPr/>
        </p:nvSpPr>
        <p:spPr>
          <a:xfrm rot="14815550">
            <a:off x="4394448" y="409715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2B8F5515-BBC4-283C-964A-97235D17D3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03847">
            <a:off x="4196124" y="3821359"/>
            <a:ext cx="100921" cy="32799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2237706-7C50-E840-88B0-4C2FA0E59F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563503">
            <a:off x="4607882" y="3695849"/>
            <a:ext cx="96095" cy="31230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DA31020-1184-58F0-35F3-E662B14C8F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508410">
            <a:off x="3880364" y="3715379"/>
            <a:ext cx="303356" cy="239331"/>
          </a:xfrm>
          <a:prstGeom prst="rect">
            <a:avLst/>
          </a:prstGeom>
        </p:spPr>
      </p:pic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3494B2AA-1197-4B71-CF22-64BA6063D8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6231" y="2691760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AC907484-EABD-D7E2-7682-A5FAADE90F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9914" y="2168498"/>
            <a:ext cx="1397797" cy="671343"/>
          </a:xfrm>
          <a:prstGeom prst="rect">
            <a:avLst/>
          </a:prstGeom>
        </p:spPr>
      </p:pic>
      <p:pic>
        <p:nvPicPr>
          <p:cNvPr id="101" name="Picture 100" descr="A close-up of a screen&#10;&#10;Description automatically generated">
            <a:extLst>
              <a:ext uri="{FF2B5EF4-FFF2-40B4-BE49-F238E27FC236}">
                <a16:creationId xmlns:a16="http://schemas.microsoft.com/office/drawing/2014/main" id="{12913A2D-7E29-84F1-2A5D-3774213F900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10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2749BFEC-1295-B58B-0214-FD09A8A0F71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103" name="Picture 102" descr="A close-up of a graph&#10;&#10;Description automatically generated">
            <a:extLst>
              <a:ext uri="{FF2B5EF4-FFF2-40B4-BE49-F238E27FC236}">
                <a16:creationId xmlns:a16="http://schemas.microsoft.com/office/drawing/2014/main" id="{27B5B12D-9EEC-56A2-C1BA-FE88349878B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104" name="Picture 10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0B5490F5-B7AE-429B-75E7-9E5D4BCB0B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77F9397-0D94-B8B9-FB7E-22A9D3F1A99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106" name="Picture 105" descr="A diagram of a map&#10;&#10;Description automatically generated">
            <a:extLst>
              <a:ext uri="{FF2B5EF4-FFF2-40B4-BE49-F238E27FC236}">
                <a16:creationId xmlns:a16="http://schemas.microsoft.com/office/drawing/2014/main" id="{81019EC8-F331-A6BB-55C1-783B42D1EA8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107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160CFF6B-A900-1A9A-C762-5BD86009ADF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3057699B-0FE3-A727-B447-EA8A59FBC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00495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109" name="Rectangle 108">
            <a:extLst>
              <a:ext uri="{FF2B5EF4-FFF2-40B4-BE49-F238E27FC236}">
                <a16:creationId xmlns:a16="http://schemas.microsoft.com/office/drawing/2014/main" id="{1A9AB1ED-9A5D-17A5-08C2-3118BE440748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AC5A3924-CBB7-9B44-3900-4AC99D4EAED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B68E91CE-5957-F533-02A5-A789E642C47E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9E3C987-6F80-1B51-BB50-D508CF8B8D06}"/>
              </a:ext>
            </a:extLst>
          </p:cNvPr>
          <p:cNvSpPr/>
          <p:nvPr/>
        </p:nvSpPr>
        <p:spPr>
          <a:xfrm>
            <a:off x="7940658" y="104170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E73982D-957D-8054-1ED7-AC89D2AEAF6F}"/>
              </a:ext>
            </a:extLst>
          </p:cNvPr>
          <p:cNvSpPr/>
          <p:nvPr/>
        </p:nvSpPr>
        <p:spPr>
          <a:xfrm rot="5400000">
            <a:off x="11571424" y="132936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6A2C7B-B0EB-DFF6-A641-D8213690F0C1}"/>
              </a:ext>
            </a:extLst>
          </p:cNvPr>
          <p:cNvSpPr/>
          <p:nvPr/>
        </p:nvSpPr>
        <p:spPr>
          <a:xfrm rot="16200000">
            <a:off x="7922231" y="1989869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CA2D48-651D-DA55-1B3F-0D75DBB2147D}"/>
              </a:ext>
            </a:extLst>
          </p:cNvPr>
          <p:cNvSpPr/>
          <p:nvPr/>
        </p:nvSpPr>
        <p:spPr>
          <a:xfrm rot="10800000">
            <a:off x="11552997" y="2014315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6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D6A7AC7A-C78F-350E-7770-79FF5010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42" y="1948712"/>
            <a:ext cx="2200040" cy="14534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9E3C987-6F80-1B51-BB50-D508CF8B8D06}"/>
              </a:ext>
            </a:extLst>
          </p:cNvPr>
          <p:cNvSpPr/>
          <p:nvPr/>
        </p:nvSpPr>
        <p:spPr>
          <a:xfrm>
            <a:off x="7950186" y="4394202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E73982D-957D-8054-1ED7-AC89D2AEAF6F}"/>
              </a:ext>
            </a:extLst>
          </p:cNvPr>
          <p:cNvSpPr/>
          <p:nvPr/>
        </p:nvSpPr>
        <p:spPr>
          <a:xfrm rot="5400000">
            <a:off x="11580952" y="442296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6A2C7B-B0EB-DFF6-A641-D8213690F0C1}"/>
              </a:ext>
            </a:extLst>
          </p:cNvPr>
          <p:cNvSpPr/>
          <p:nvPr/>
        </p:nvSpPr>
        <p:spPr>
          <a:xfrm rot="16200000">
            <a:off x="7931759" y="6279901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CA2D48-651D-DA55-1B3F-0D75DBB2147D}"/>
              </a:ext>
            </a:extLst>
          </p:cNvPr>
          <p:cNvSpPr/>
          <p:nvPr/>
        </p:nvSpPr>
        <p:spPr>
          <a:xfrm rot="10800000">
            <a:off x="11562525" y="6304347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4A9353F-F34E-B41E-F228-6E16EEB86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9257" y="3048846"/>
            <a:ext cx="1145583" cy="2133929"/>
          </a:xfrm>
          <a:prstGeom prst="rect">
            <a:avLst/>
          </a:prstGeom>
        </p:spPr>
      </p:pic>
      <p:pic>
        <p:nvPicPr>
          <p:cNvPr id="19" name="Picture 1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E6C80CCE-F6C9-E4D5-4DE8-A11C0FA43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725" y="3367276"/>
            <a:ext cx="1190558" cy="1367874"/>
          </a:xfrm>
          <a:prstGeom prst="rect">
            <a:avLst/>
          </a:prstGeom>
        </p:spPr>
      </p:pic>
      <p:sp>
        <p:nvSpPr>
          <p:cNvPr id="20" name="Hexagon 19">
            <a:extLst>
              <a:ext uri="{FF2B5EF4-FFF2-40B4-BE49-F238E27FC236}">
                <a16:creationId xmlns:a16="http://schemas.microsoft.com/office/drawing/2014/main" id="{C83D960F-F746-FC03-5910-0D9541957D80}"/>
              </a:ext>
            </a:extLst>
          </p:cNvPr>
          <p:cNvSpPr/>
          <p:nvPr/>
        </p:nvSpPr>
        <p:spPr>
          <a:xfrm>
            <a:off x="4971918" y="3778152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4284AF-C76D-0CB5-AC30-CD03884D0A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307" y="2851936"/>
            <a:ext cx="706587" cy="3361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D356B6-83A3-9D95-0F84-965E414625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8265" y="2900376"/>
            <a:ext cx="157218" cy="21588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2D7495A-C1A2-9983-4A3E-3D8766AE225C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rot="10800000" flipH="1">
            <a:off x="4973109" y="302000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lack triangle with a cross&#10;&#10;Description automatically generated">
            <a:extLst>
              <a:ext uri="{FF2B5EF4-FFF2-40B4-BE49-F238E27FC236}">
                <a16:creationId xmlns:a16="http://schemas.microsoft.com/office/drawing/2014/main" id="{66CB3131-7B32-6C26-8DC4-8F3F97A7D8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297394" y="3917152"/>
            <a:ext cx="237836" cy="3742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C63B1F-1405-B627-A95D-FD7E916241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907675" y="2554495"/>
            <a:ext cx="299755" cy="2364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702EF2-CB35-D7DF-0037-6ED5CB2DD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584" y="3949719"/>
            <a:ext cx="216743" cy="297617"/>
          </a:xfrm>
          <a:prstGeom prst="rect">
            <a:avLst/>
          </a:prstGeom>
        </p:spPr>
      </p:pic>
      <p:sp>
        <p:nvSpPr>
          <p:cNvPr id="30" name="Hexagon 29">
            <a:extLst>
              <a:ext uri="{FF2B5EF4-FFF2-40B4-BE49-F238E27FC236}">
                <a16:creationId xmlns:a16="http://schemas.microsoft.com/office/drawing/2014/main" id="{6B07A02B-3DE8-5A55-420D-995CE5F3F559}"/>
              </a:ext>
            </a:extLst>
          </p:cNvPr>
          <p:cNvSpPr/>
          <p:nvPr/>
        </p:nvSpPr>
        <p:spPr>
          <a:xfrm>
            <a:off x="4973109" y="3778151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724016-72B7-C1B4-FBB9-FA0A434E7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9971" y="3031562"/>
            <a:ext cx="1145583" cy="213392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43A7CD-C338-6C3A-7506-BB390CDDCCD2}"/>
              </a:ext>
            </a:extLst>
          </p:cNvPr>
          <p:cNvCxnSpPr>
            <a:cxnSpLocks/>
          </p:cNvCxnSpPr>
          <p:nvPr/>
        </p:nvCxnSpPr>
        <p:spPr>
          <a:xfrm rot="19491567">
            <a:off x="4366248" y="406879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1EBF616-9402-AF2B-849F-D10584F29E2E}"/>
              </a:ext>
            </a:extLst>
          </p:cNvPr>
          <p:cNvCxnSpPr>
            <a:cxnSpLocks/>
          </p:cNvCxnSpPr>
          <p:nvPr/>
        </p:nvCxnSpPr>
        <p:spPr>
          <a:xfrm rot="19491567">
            <a:off x="4403974" y="416899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1B9537-30AD-6B34-83DD-23AA026DD056}"/>
              </a:ext>
            </a:extLst>
          </p:cNvPr>
          <p:cNvCxnSpPr>
            <a:cxnSpLocks/>
          </p:cNvCxnSpPr>
          <p:nvPr/>
        </p:nvCxnSpPr>
        <p:spPr>
          <a:xfrm flipV="1">
            <a:off x="4339916" y="385849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2A97E95-6255-CFB5-5C89-364BF2166C8D}"/>
              </a:ext>
            </a:extLst>
          </p:cNvPr>
          <p:cNvSpPr/>
          <p:nvPr/>
        </p:nvSpPr>
        <p:spPr>
          <a:xfrm rot="20558644">
            <a:off x="4354843" y="38902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5EDEC9D-0F2B-0308-3E1E-2E50D59EA5B3}"/>
              </a:ext>
            </a:extLst>
          </p:cNvPr>
          <p:cNvSpPr/>
          <p:nvPr/>
        </p:nvSpPr>
        <p:spPr>
          <a:xfrm rot="20488534">
            <a:off x="4429517" y="386433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387D9D8-E5E9-2AB1-361A-8D4673701DAA}"/>
              </a:ext>
            </a:extLst>
          </p:cNvPr>
          <p:cNvSpPr/>
          <p:nvPr/>
        </p:nvSpPr>
        <p:spPr>
          <a:xfrm rot="20256072">
            <a:off x="4506859" y="384011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16D808-A8E0-A64F-89CD-1A88626CB330}"/>
              </a:ext>
            </a:extLst>
          </p:cNvPr>
          <p:cNvSpPr/>
          <p:nvPr/>
        </p:nvSpPr>
        <p:spPr>
          <a:xfrm rot="14815550">
            <a:off x="4394448" y="409715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0240ABE-74E2-D898-DAC9-6DC2F34C7F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03847">
            <a:off x="4196124" y="3821359"/>
            <a:ext cx="100921" cy="3279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FCE9C5-4B11-30D7-2DC0-4DFDBD3781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563503">
            <a:off x="4607882" y="3695849"/>
            <a:ext cx="96095" cy="3123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5AC2D74-9334-4651-4BB8-B962C376E2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508410">
            <a:off x="3880364" y="3715379"/>
            <a:ext cx="303356" cy="239331"/>
          </a:xfrm>
          <a:prstGeom prst="rect">
            <a:avLst/>
          </a:prstGeom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E3A1F87-A7B1-5AF3-8B5B-D145A8E456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6231" y="2691760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7C35E76-AF1C-E69F-93BD-A36E3C3153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9914" y="2168498"/>
            <a:ext cx="1397797" cy="671343"/>
          </a:xfrm>
          <a:prstGeom prst="rect">
            <a:avLst/>
          </a:prstGeom>
        </p:spPr>
      </p:pic>
      <p:pic>
        <p:nvPicPr>
          <p:cNvPr id="61" name="Picture 60" descr="A close-up of a screen&#10;&#10;Description automatically generated">
            <a:extLst>
              <a:ext uri="{FF2B5EF4-FFF2-40B4-BE49-F238E27FC236}">
                <a16:creationId xmlns:a16="http://schemas.microsoft.com/office/drawing/2014/main" id="{E2A45D80-0649-EEC6-4A84-795BE5DFDB0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6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DB036DD9-C25B-00CD-894F-8B8F9EEDFC5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63" name="Picture 62" descr="A close-up of a graph&#10;&#10;Description automatically generated">
            <a:extLst>
              <a:ext uri="{FF2B5EF4-FFF2-40B4-BE49-F238E27FC236}">
                <a16:creationId xmlns:a16="http://schemas.microsoft.com/office/drawing/2014/main" id="{A2D33383-45A7-7BCF-D762-2FCCFD10C99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64" name="Picture 6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8F2FF2A7-E2C4-C940-10F8-FB649C20EA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CDF86D9-F2DF-6E53-5720-705DDE8C11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70" name="Picture 69" descr="A diagram of a map&#10;&#10;Description automatically generated">
            <a:extLst>
              <a:ext uri="{FF2B5EF4-FFF2-40B4-BE49-F238E27FC236}">
                <a16:creationId xmlns:a16="http://schemas.microsoft.com/office/drawing/2014/main" id="{349721AA-1C98-6014-C09C-3489B0B65B8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72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EDA1A4D5-40EE-38C2-5F8E-1418E79B75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D0DEAE72-F06C-67AC-651F-7ECD69089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00495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76" name="Rectangle 75">
            <a:extLst>
              <a:ext uri="{FF2B5EF4-FFF2-40B4-BE49-F238E27FC236}">
                <a16:creationId xmlns:a16="http://schemas.microsoft.com/office/drawing/2014/main" id="{AD41F390-CF40-ED31-6E51-C6A1CFA61379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8E7D5E50-5240-80B3-8D4B-F1933F1882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F2680F9-EEBE-77D0-708E-D189439AE95E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0909" y="2164960"/>
            <a:ext cx="5092951" cy="452706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EE2EF2-D010-105F-4EC6-98469898B95A}"/>
              </a:ext>
            </a:extLst>
          </p:cNvPr>
          <p:cNvSpPr/>
          <p:nvPr/>
        </p:nvSpPr>
        <p:spPr>
          <a:xfrm>
            <a:off x="4311594" y="2199023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1892C3F-D33E-BDE9-496D-EDEBA4ABDCDA}"/>
              </a:ext>
            </a:extLst>
          </p:cNvPr>
          <p:cNvSpPr/>
          <p:nvPr/>
        </p:nvSpPr>
        <p:spPr>
          <a:xfrm rot="5400000">
            <a:off x="11233348" y="2220354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7CAFFE-2007-0679-B095-10F8EBA75EAB}"/>
              </a:ext>
            </a:extLst>
          </p:cNvPr>
          <p:cNvSpPr/>
          <p:nvPr/>
        </p:nvSpPr>
        <p:spPr>
          <a:xfrm rot="16200000">
            <a:off x="4265046" y="6025590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5D79609-797E-0E6B-4CBE-AF2F84907B52}"/>
              </a:ext>
            </a:extLst>
          </p:cNvPr>
          <p:cNvSpPr/>
          <p:nvPr/>
        </p:nvSpPr>
        <p:spPr>
          <a:xfrm rot="10800000">
            <a:off x="11269396" y="6005870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07D660-6C59-083F-ED1D-9166FF5E2D89}"/>
              </a:ext>
            </a:extLst>
          </p:cNvPr>
          <p:cNvSpPr txBox="1"/>
          <p:nvPr/>
        </p:nvSpPr>
        <p:spPr>
          <a:xfrm>
            <a:off x="6183495" y="1128545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FC989A-8503-226D-E747-3725BCCCC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984280" y="-2665654"/>
            <a:ext cx="3752642" cy="2107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DCB705-1D3D-9C23-8CCB-CB097DC871AF}"/>
              </a:ext>
            </a:extLst>
          </p:cNvPr>
          <p:cNvSpPr/>
          <p:nvPr/>
        </p:nvSpPr>
        <p:spPr>
          <a:xfrm>
            <a:off x="-4122576" y="-2719238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8" name="Picture 7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8E20FF47-6674-41D2-CC65-477408B4C8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73" r="16065" b="10996"/>
          <a:stretch/>
        </p:blipFill>
        <p:spPr>
          <a:xfrm>
            <a:off x="17240766" y="1897986"/>
            <a:ext cx="4679262" cy="34340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0755E2-7024-ABE5-8E07-008410BCC6D5}"/>
              </a:ext>
            </a:extLst>
          </p:cNvPr>
          <p:cNvSpPr/>
          <p:nvPr/>
        </p:nvSpPr>
        <p:spPr>
          <a:xfrm>
            <a:off x="2290356" y="7174087"/>
            <a:ext cx="798285" cy="63862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2C5A9F-C256-9FE4-7EF7-02A41F698B58}"/>
              </a:ext>
            </a:extLst>
          </p:cNvPr>
          <p:cNvSpPr/>
          <p:nvPr/>
        </p:nvSpPr>
        <p:spPr>
          <a:xfrm>
            <a:off x="11809483" y="7306776"/>
            <a:ext cx="1966685" cy="1259114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close-up of a screen&#10;&#10;Description automatically generated">
            <a:extLst>
              <a:ext uri="{FF2B5EF4-FFF2-40B4-BE49-F238E27FC236}">
                <a16:creationId xmlns:a16="http://schemas.microsoft.com/office/drawing/2014/main" id="{FDA3C4E0-1EB9-83D2-0455-DDDA2F2582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23"/>
          <a:stretch/>
        </p:blipFill>
        <p:spPr>
          <a:xfrm>
            <a:off x="-3399230" y="7475660"/>
            <a:ext cx="1370449" cy="962848"/>
          </a:xfrm>
          <a:prstGeom prst="rect">
            <a:avLst/>
          </a:prstGeom>
        </p:spPr>
      </p:pic>
      <p:pic>
        <p:nvPicPr>
          <p:cNvPr id="13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10B4A513-9D82-20A9-2D58-8E73B22406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323" r="17551"/>
          <a:stretch/>
        </p:blipFill>
        <p:spPr>
          <a:xfrm>
            <a:off x="-3380563" y="7475660"/>
            <a:ext cx="1129926" cy="962848"/>
          </a:xfrm>
          <a:prstGeom prst="rect">
            <a:avLst/>
          </a:prstGeom>
        </p:spPr>
      </p:pic>
      <p:pic>
        <p:nvPicPr>
          <p:cNvPr id="14" name="Picture 13" descr="A close-up of a graph&#10;&#10;Description automatically generated">
            <a:extLst>
              <a:ext uri="{FF2B5EF4-FFF2-40B4-BE49-F238E27FC236}">
                <a16:creationId xmlns:a16="http://schemas.microsoft.com/office/drawing/2014/main" id="{2D7994FF-F725-4674-0D0A-5BD721235D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323" r="17551"/>
          <a:stretch/>
        </p:blipFill>
        <p:spPr>
          <a:xfrm>
            <a:off x="-3380563" y="7475660"/>
            <a:ext cx="1129926" cy="962848"/>
          </a:xfrm>
          <a:prstGeom prst="rect">
            <a:avLst/>
          </a:prstGeom>
        </p:spPr>
      </p:pic>
      <p:pic>
        <p:nvPicPr>
          <p:cNvPr id="15" name="Picture 14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CA41AB9B-6FFB-CA13-9A56-EB3EC80CA9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08462" y="7485837"/>
            <a:ext cx="145470" cy="145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9F775E-C172-F0F6-CDA0-4773C92D7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827735" y="7485137"/>
            <a:ext cx="145470" cy="146170"/>
          </a:xfrm>
          <a:prstGeom prst="rect">
            <a:avLst/>
          </a:prstGeom>
        </p:spPr>
      </p:pic>
      <p:pic>
        <p:nvPicPr>
          <p:cNvPr id="19" name="Picture 18" descr="A diagram of a map&#10;&#10;Description automatically generated">
            <a:extLst>
              <a:ext uri="{FF2B5EF4-FFF2-40B4-BE49-F238E27FC236}">
                <a16:creationId xmlns:a16="http://schemas.microsoft.com/office/drawing/2014/main" id="{10E491AC-F895-E219-20AE-E5DD593BD4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787" t="7524" r="8135" b="10126"/>
          <a:stretch/>
        </p:blipFill>
        <p:spPr>
          <a:xfrm>
            <a:off x="-1702932" y="7475660"/>
            <a:ext cx="1136259" cy="907386"/>
          </a:xfrm>
          <a:prstGeom prst="rect">
            <a:avLst/>
          </a:prstGeom>
        </p:spPr>
      </p:pic>
      <p:pic>
        <p:nvPicPr>
          <p:cNvPr id="20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36D3B393-F58F-62E7-5998-1CBD2C341E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72301" y="8565890"/>
            <a:ext cx="1117761" cy="886421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3EB3476-515A-C4CD-0EFD-E99C52B28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70166"/>
              </p:ext>
            </p:extLst>
          </p:nvPr>
        </p:nvGraphicFramePr>
        <p:xfrm>
          <a:off x="-3556238" y="8537911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86F59AA0-BFF0-FFA0-1ED9-C3EEAA206B01}"/>
              </a:ext>
            </a:extLst>
          </p:cNvPr>
          <p:cNvSpPr/>
          <p:nvPr/>
        </p:nvSpPr>
        <p:spPr>
          <a:xfrm>
            <a:off x="-3890012" y="7314152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5FCC3FED-F264-90D1-2386-C98525D288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D94CF36C-3A4F-F925-339A-36EEA22800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574775" y="1794337"/>
            <a:ext cx="2200040" cy="145341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6869804-2303-7A82-1FE6-DFD0039C26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096360" y="2894471"/>
            <a:ext cx="1145583" cy="2133929"/>
          </a:xfrm>
          <a:prstGeom prst="rect">
            <a:avLst/>
          </a:prstGeom>
        </p:spPr>
      </p:pic>
      <p:pic>
        <p:nvPicPr>
          <p:cNvPr id="47" name="Picture 46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32E10199-2D46-893B-989E-EB9BE9FB40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91892" y="3212901"/>
            <a:ext cx="1190558" cy="1367874"/>
          </a:xfrm>
          <a:prstGeom prst="rect">
            <a:avLst/>
          </a:prstGeom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5071BEEC-E4F1-CB6B-684C-654720F88007}"/>
              </a:ext>
            </a:extLst>
          </p:cNvPr>
          <p:cNvSpPr/>
          <p:nvPr/>
        </p:nvSpPr>
        <p:spPr>
          <a:xfrm>
            <a:off x="-3533699" y="3623777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59635F6-0510-33F2-9AB9-FC1665EE6F1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250310" y="2697561"/>
            <a:ext cx="706587" cy="3361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DB141B6-96AB-03DF-9F45-3AA6B94D27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047352" y="2746001"/>
            <a:ext cx="157218" cy="215881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A8197E8-A6E1-4067-D5E1-C19EBEBCA9E6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 rot="10800000" flipH="1">
            <a:off x="-3532508" y="2865633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black triangle with a cross&#10;&#10;Description automatically generated">
            <a:extLst>
              <a:ext uri="{FF2B5EF4-FFF2-40B4-BE49-F238E27FC236}">
                <a16:creationId xmlns:a16="http://schemas.microsoft.com/office/drawing/2014/main" id="{712C1CC5-4C9E-CBE1-82EF-52EEC7FCB84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-3208223" y="3762777"/>
            <a:ext cx="237836" cy="37424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70875F2-B481-C70C-1D42-4CBC1FB4BE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-2597942" y="2400120"/>
            <a:ext cx="299755" cy="23649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9E22882-22BC-FEAF-797D-17F9AB7024D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450033" y="3795344"/>
            <a:ext cx="216743" cy="297617"/>
          </a:xfrm>
          <a:prstGeom prst="rect">
            <a:avLst/>
          </a:prstGeom>
        </p:spPr>
      </p:pic>
      <p:sp>
        <p:nvSpPr>
          <p:cNvPr id="61" name="Hexagon 60">
            <a:extLst>
              <a:ext uri="{FF2B5EF4-FFF2-40B4-BE49-F238E27FC236}">
                <a16:creationId xmlns:a16="http://schemas.microsoft.com/office/drawing/2014/main" id="{5834311B-B819-8E1E-AD67-55C1199AC605}"/>
              </a:ext>
            </a:extLst>
          </p:cNvPr>
          <p:cNvSpPr/>
          <p:nvPr/>
        </p:nvSpPr>
        <p:spPr>
          <a:xfrm>
            <a:off x="-3532508" y="3623776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9D3C1238-2B41-21B1-072A-DC3B565B35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-4435646" y="2877187"/>
            <a:ext cx="1145583" cy="213392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F73E31-CECB-63BE-2CC4-58ECD6EA1B13}"/>
              </a:ext>
            </a:extLst>
          </p:cNvPr>
          <p:cNvCxnSpPr>
            <a:cxnSpLocks/>
          </p:cNvCxnSpPr>
          <p:nvPr/>
        </p:nvCxnSpPr>
        <p:spPr>
          <a:xfrm rot="19491567">
            <a:off x="-4139369" y="3914422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8DAE8D-B984-305D-A7DD-DDBAF8F1B611}"/>
              </a:ext>
            </a:extLst>
          </p:cNvPr>
          <p:cNvCxnSpPr>
            <a:cxnSpLocks/>
          </p:cNvCxnSpPr>
          <p:nvPr/>
        </p:nvCxnSpPr>
        <p:spPr>
          <a:xfrm rot="19491567">
            <a:off x="-4101643" y="4014618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62E27E1-52F6-D8D0-7334-8CDD809E61E2}"/>
              </a:ext>
            </a:extLst>
          </p:cNvPr>
          <p:cNvCxnSpPr>
            <a:cxnSpLocks/>
          </p:cNvCxnSpPr>
          <p:nvPr/>
        </p:nvCxnSpPr>
        <p:spPr>
          <a:xfrm flipV="1">
            <a:off x="-4165701" y="3704118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91B4AF3-25FB-F699-2356-833BFA474CED}"/>
              </a:ext>
            </a:extLst>
          </p:cNvPr>
          <p:cNvSpPr/>
          <p:nvPr/>
        </p:nvSpPr>
        <p:spPr>
          <a:xfrm rot="20558644">
            <a:off x="-4150774" y="3735886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E8A7BC4-9E9F-25A4-8972-8DCB5132FF58}"/>
              </a:ext>
            </a:extLst>
          </p:cNvPr>
          <p:cNvSpPr/>
          <p:nvPr/>
        </p:nvSpPr>
        <p:spPr>
          <a:xfrm rot="20488534">
            <a:off x="-4076100" y="3709955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6B0103-926D-28CE-0579-EA3B048F2658}"/>
              </a:ext>
            </a:extLst>
          </p:cNvPr>
          <p:cNvSpPr/>
          <p:nvPr/>
        </p:nvSpPr>
        <p:spPr>
          <a:xfrm rot="20256072">
            <a:off x="-3998758" y="3685736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36FEDDD-6D9C-44C4-8064-4CE398BBCE81}"/>
              </a:ext>
            </a:extLst>
          </p:cNvPr>
          <p:cNvSpPr/>
          <p:nvPr/>
        </p:nvSpPr>
        <p:spPr>
          <a:xfrm rot="14815550">
            <a:off x="-4111169" y="3942777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A668AE8-556D-B6DA-2FFC-EB78DC98D7F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103847">
            <a:off x="-4309493" y="3666984"/>
            <a:ext cx="100921" cy="32799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8D71A62-D738-FF93-01E6-6F8EB2E5F0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9563503">
            <a:off x="-3897735" y="3541474"/>
            <a:ext cx="96095" cy="31230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4B4814-8744-7457-9390-AACF6C67FF6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8508410">
            <a:off x="-4625253" y="3561004"/>
            <a:ext cx="303356" cy="239331"/>
          </a:xfrm>
          <a:prstGeom prst="rect">
            <a:avLst/>
          </a:prstGeom>
        </p:spPr>
      </p:pic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AC7FD7D-BA15-9758-7D50-F656A1DF9C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-4559386" y="2537385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0C50AC64-1A0B-6023-BC85-09AF95860A9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185703" y="2014123"/>
            <a:ext cx="1397797" cy="67134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552BE98-7B81-A105-1B6A-C465D782313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752827" y="-2332252"/>
            <a:ext cx="3789069" cy="214217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4785D3D-B8E5-A146-AE9C-587A9BBAEE33}"/>
              </a:ext>
            </a:extLst>
          </p:cNvPr>
          <p:cNvSpPr/>
          <p:nvPr/>
        </p:nvSpPr>
        <p:spPr>
          <a:xfrm>
            <a:off x="12656341" y="-2415940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2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9059C2-E7B6-090E-FE47-D20EE6FF2D1B}"/>
              </a:ext>
            </a:extLst>
          </p:cNvPr>
          <p:cNvSpPr/>
          <p:nvPr/>
        </p:nvSpPr>
        <p:spPr>
          <a:xfrm>
            <a:off x="2322286" y="4049486"/>
            <a:ext cx="798285" cy="63862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A7EED-E2B0-8B61-61B1-DEB4F62C18A7}"/>
              </a:ext>
            </a:extLst>
          </p:cNvPr>
          <p:cNvSpPr/>
          <p:nvPr/>
        </p:nvSpPr>
        <p:spPr>
          <a:xfrm>
            <a:off x="7598229" y="3429000"/>
            <a:ext cx="1966685" cy="1259114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51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D26BDE-D0DA-B2D5-6116-FC700042966C}"/>
              </a:ext>
            </a:extLst>
          </p:cNvPr>
          <p:cNvSpPr/>
          <p:nvPr/>
        </p:nvSpPr>
        <p:spPr>
          <a:xfrm>
            <a:off x="3575789" y="4037131"/>
            <a:ext cx="865583" cy="796126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C3F7E-BDFE-4158-6733-1F0455531721}"/>
              </a:ext>
            </a:extLst>
          </p:cNvPr>
          <p:cNvSpPr/>
          <p:nvPr/>
        </p:nvSpPr>
        <p:spPr>
          <a:xfrm>
            <a:off x="8498115" y="2995730"/>
            <a:ext cx="892628" cy="57694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73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A3D906-2364-4A38-6B12-22EB9543975C}"/>
              </a:ext>
            </a:extLst>
          </p:cNvPr>
          <p:cNvSpPr/>
          <p:nvPr/>
        </p:nvSpPr>
        <p:spPr>
          <a:xfrm>
            <a:off x="4746171" y="3759199"/>
            <a:ext cx="406399" cy="76925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6B10F-A216-9401-73B8-8FB836C38ADB}"/>
              </a:ext>
            </a:extLst>
          </p:cNvPr>
          <p:cNvSpPr/>
          <p:nvPr/>
        </p:nvSpPr>
        <p:spPr>
          <a:xfrm>
            <a:off x="9775373" y="2993571"/>
            <a:ext cx="573314" cy="57694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8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1CEC04-4676-CEF4-A097-7886F28F38A6}"/>
              </a:ext>
            </a:extLst>
          </p:cNvPr>
          <p:cNvSpPr txBox="1"/>
          <p:nvPr/>
        </p:nvSpPr>
        <p:spPr>
          <a:xfrm>
            <a:off x="2778369" y="915585"/>
            <a:ext cx="684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32949-4A44-4710-8849-D2FFBCE2D947}"/>
              </a:ext>
            </a:extLst>
          </p:cNvPr>
          <p:cNvSpPr txBox="1"/>
          <p:nvPr/>
        </p:nvSpPr>
        <p:spPr>
          <a:xfrm>
            <a:off x="2503806" y="915585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Thumb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u="sng" dirty="0"/>
              <a:t>Cluster-based permutation test</a:t>
            </a:r>
            <a:endParaRPr lang="en-GB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09881-FC4C-6A2B-4AD2-5A59F0353F7C}"/>
              </a:ext>
            </a:extLst>
          </p:cNvPr>
          <p:cNvSpPr txBox="1"/>
          <p:nvPr/>
        </p:nvSpPr>
        <p:spPr>
          <a:xfrm>
            <a:off x="2669794" y="3568970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Time [s]</a:t>
            </a: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332F5845-39A6-114D-49EE-25AB97A4C6E8}"/>
              </a:ext>
            </a:extLst>
          </p:cNvPr>
          <p:cNvSpPr/>
          <p:nvPr/>
        </p:nvSpPr>
        <p:spPr>
          <a:xfrm>
            <a:off x="6096000" y="1880314"/>
            <a:ext cx="4004734" cy="1717590"/>
          </a:xfrm>
          <a:prstGeom prst="snip2DiagRect">
            <a:avLst/>
          </a:prstGeom>
          <a:solidFill>
            <a:srgbClr val="10486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During what times in a trial can we see significant deviations from baseline?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728E9-C2CB-7D4E-9CA3-D2642AFDFB7C}"/>
              </a:ext>
            </a:extLst>
          </p:cNvPr>
          <p:cNvSpPr txBox="1"/>
          <p:nvPr/>
        </p:nvSpPr>
        <p:spPr>
          <a:xfrm>
            <a:off x="532710" y="2351957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DC37B-5A22-079F-F84E-FE8666D304A4}"/>
              </a:ext>
            </a:extLst>
          </p:cNvPr>
          <p:cNvSpPr txBox="1"/>
          <p:nvPr/>
        </p:nvSpPr>
        <p:spPr>
          <a:xfrm rot="16200000">
            <a:off x="179805" y="2190063"/>
            <a:ext cx="267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Power [percent change]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23147-8B43-BFE9-9D87-C5AE0AA8F8F7}"/>
              </a:ext>
            </a:extLst>
          </p:cNvPr>
          <p:cNvSpPr txBox="1"/>
          <p:nvPr/>
        </p:nvSpPr>
        <p:spPr>
          <a:xfrm>
            <a:off x="473685" y="6208475"/>
            <a:ext cx="4274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ERD during production, but not preparation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9A79D-AD7A-0086-CDEA-3366A3D28595}"/>
              </a:ext>
            </a:extLst>
          </p:cNvPr>
          <p:cNvSpPr txBox="1"/>
          <p:nvPr/>
        </p:nvSpPr>
        <p:spPr>
          <a:xfrm>
            <a:off x="2804782" y="953685"/>
            <a:ext cx="77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Slow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A45BC614-2A70-1133-A4B9-4C5F29B48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62" y="1415350"/>
            <a:ext cx="2563115" cy="20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6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8FD4D8-9B7C-ABC6-C209-1717C6624B25}"/>
              </a:ext>
            </a:extLst>
          </p:cNvPr>
          <p:cNvSpPr/>
          <p:nvPr/>
        </p:nvSpPr>
        <p:spPr>
          <a:xfrm>
            <a:off x="1409501" y="3106056"/>
            <a:ext cx="797666" cy="172720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53B1-5C94-A519-8AA5-8674B53348CC}"/>
              </a:ext>
            </a:extLst>
          </p:cNvPr>
          <p:cNvSpPr/>
          <p:nvPr/>
        </p:nvSpPr>
        <p:spPr>
          <a:xfrm>
            <a:off x="5902959" y="1846942"/>
            <a:ext cx="1296127" cy="223157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6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B482C1-0D0E-E594-4C99-10EE9F8E16B7}"/>
              </a:ext>
            </a:extLst>
          </p:cNvPr>
          <p:cNvSpPr/>
          <p:nvPr/>
        </p:nvSpPr>
        <p:spPr>
          <a:xfrm>
            <a:off x="1273968" y="1975146"/>
            <a:ext cx="758032" cy="92771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D327E-64B0-DFAD-C8CE-5C323A980F20}"/>
              </a:ext>
            </a:extLst>
          </p:cNvPr>
          <p:cNvSpPr/>
          <p:nvPr/>
        </p:nvSpPr>
        <p:spPr>
          <a:xfrm>
            <a:off x="7721600" y="2209801"/>
            <a:ext cx="827314" cy="925286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22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FBC2CE0-D699-7AFD-EBD2-F70C8715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160" y="1256665"/>
            <a:ext cx="4592320" cy="4082061"/>
          </a:xfrm>
          <a:prstGeom prst="rect">
            <a:avLst/>
          </a:prstGeom>
        </p:spPr>
      </p:pic>
      <p:pic>
        <p:nvPicPr>
          <p:cNvPr id="11" name="Picture 10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FA8CF980-C2AC-4FEF-690D-81AC69551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5902959" y="1513840"/>
            <a:ext cx="4679262" cy="343408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752CF7-5A29-CC8A-FED1-6DC75F613D5E}"/>
              </a:ext>
            </a:extLst>
          </p:cNvPr>
          <p:cNvSpPr/>
          <p:nvPr/>
        </p:nvSpPr>
        <p:spPr>
          <a:xfrm>
            <a:off x="-1032995" y="-914776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944C08-CFA7-794D-DFB6-CDBAA6AE7A36}"/>
              </a:ext>
            </a:extLst>
          </p:cNvPr>
          <p:cNvSpPr/>
          <p:nvPr/>
        </p:nvSpPr>
        <p:spPr>
          <a:xfrm rot="5400000">
            <a:off x="12486079" y="-830492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A2B60F-27CA-CD7E-5D50-BDC4FA482DB7}"/>
              </a:ext>
            </a:extLst>
          </p:cNvPr>
          <p:cNvSpPr/>
          <p:nvPr/>
        </p:nvSpPr>
        <p:spPr>
          <a:xfrm rot="16200000">
            <a:off x="-760275" y="6951703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B20142-DB97-51D3-2D90-CFCCD568A53E}"/>
              </a:ext>
            </a:extLst>
          </p:cNvPr>
          <p:cNvSpPr/>
          <p:nvPr/>
        </p:nvSpPr>
        <p:spPr>
          <a:xfrm rot="10800000">
            <a:off x="12280314" y="6933381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FFD8D-C101-66E7-A955-9D7C0F50705F}"/>
              </a:ext>
            </a:extLst>
          </p:cNvPr>
          <p:cNvSpPr txBox="1"/>
          <p:nvPr/>
        </p:nvSpPr>
        <p:spPr>
          <a:xfrm>
            <a:off x="1808334" y="-1667451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9C4FE7-0090-D4D5-8346-A7EEDF12254A}"/>
              </a:ext>
            </a:extLst>
          </p:cNvPr>
          <p:cNvSpPr/>
          <p:nvPr/>
        </p:nvSpPr>
        <p:spPr>
          <a:xfrm>
            <a:off x="2409372" y="1284889"/>
            <a:ext cx="1857827" cy="266299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92B245-EB2D-4FAF-3329-BDD75EDBF2DB}"/>
              </a:ext>
            </a:extLst>
          </p:cNvPr>
          <p:cNvSpPr/>
          <p:nvPr/>
        </p:nvSpPr>
        <p:spPr>
          <a:xfrm rot="1212413">
            <a:off x="8495402" y="2428833"/>
            <a:ext cx="1284512" cy="80303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4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FC989A-8503-226D-E747-3725BCCCC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84280" y="-2665654"/>
            <a:ext cx="3752642" cy="2107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DCB705-1D3D-9C23-8CCB-CB097DC871AF}"/>
              </a:ext>
            </a:extLst>
          </p:cNvPr>
          <p:cNvSpPr/>
          <p:nvPr/>
        </p:nvSpPr>
        <p:spPr>
          <a:xfrm>
            <a:off x="-4122576" y="-2719238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8" name="Picture 7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8E20FF47-6674-41D2-CC65-477408B4C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73" r="16065" b="10996"/>
          <a:stretch/>
        </p:blipFill>
        <p:spPr>
          <a:xfrm>
            <a:off x="13002595" y="1897986"/>
            <a:ext cx="4679262" cy="34340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F0FDAA-682D-F1FB-E875-C1A1CD316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0909" y="2164960"/>
            <a:ext cx="5092951" cy="452706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767938B-D57C-96BA-1A54-3B09B709FAB5}"/>
              </a:ext>
            </a:extLst>
          </p:cNvPr>
          <p:cNvSpPr/>
          <p:nvPr/>
        </p:nvSpPr>
        <p:spPr>
          <a:xfrm>
            <a:off x="4311594" y="2199023"/>
            <a:ext cx="654164" cy="707835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1E56AA-F5BE-BF28-1373-27418085268B}"/>
              </a:ext>
            </a:extLst>
          </p:cNvPr>
          <p:cNvSpPr/>
          <p:nvPr/>
        </p:nvSpPr>
        <p:spPr>
          <a:xfrm rot="5400000">
            <a:off x="11233348" y="2220354"/>
            <a:ext cx="707836" cy="672589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E6A4BBF-01FC-619D-8EA6-754A3E658FE7}"/>
              </a:ext>
            </a:extLst>
          </p:cNvPr>
          <p:cNvSpPr/>
          <p:nvPr/>
        </p:nvSpPr>
        <p:spPr>
          <a:xfrm rot="16200000">
            <a:off x="4265046" y="6025590"/>
            <a:ext cx="709231" cy="672587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8AECF2-DC95-182E-D867-12CDC13593CA}"/>
              </a:ext>
            </a:extLst>
          </p:cNvPr>
          <p:cNvSpPr/>
          <p:nvPr/>
        </p:nvSpPr>
        <p:spPr>
          <a:xfrm rot="10800000">
            <a:off x="11269396" y="6005870"/>
            <a:ext cx="672589" cy="70923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3A22F-F08B-0C9F-AA2C-7D3312C97761}"/>
              </a:ext>
            </a:extLst>
          </p:cNvPr>
          <p:cNvSpPr txBox="1"/>
          <p:nvPr/>
        </p:nvSpPr>
        <p:spPr>
          <a:xfrm>
            <a:off x="6183495" y="1128545"/>
            <a:ext cx="3810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/>
              <a:t>haptic feedback</a:t>
            </a:r>
            <a:endParaRPr lang="en-GB" sz="240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D05FCEF-CC45-E31B-C64A-3A00820A82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AFE8EBAD-EA05-DC21-C2A7-6EC2AE74B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027" y="-3984644"/>
            <a:ext cx="2200040" cy="145341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51ABD7D-ED02-F0E1-9FE0-8A76CFFF42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3442" y="-2884510"/>
            <a:ext cx="1145583" cy="2133929"/>
          </a:xfrm>
          <a:prstGeom prst="rect">
            <a:avLst/>
          </a:prstGeom>
        </p:spPr>
      </p:pic>
      <p:pic>
        <p:nvPicPr>
          <p:cNvPr id="26" name="Picture 25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22FFC5E2-19CA-D471-597A-7AE653370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910" y="-2566080"/>
            <a:ext cx="1190558" cy="1367874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FDB7B239-8029-521B-793D-A77C3B5DE3EE}"/>
              </a:ext>
            </a:extLst>
          </p:cNvPr>
          <p:cNvSpPr/>
          <p:nvPr/>
        </p:nvSpPr>
        <p:spPr>
          <a:xfrm>
            <a:off x="4456103" y="-2155204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C81D9B-D7D8-9756-4F4E-4940AEDCA4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9492" y="-3081420"/>
            <a:ext cx="706587" cy="3361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EE66F99-A380-03D0-5FE3-AB82FB1F4D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2450" y="-3032980"/>
            <a:ext cx="157218" cy="215881"/>
          </a:xfrm>
          <a:prstGeom prst="rect">
            <a:avLst/>
          </a:prstGeom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3C4B922-BF89-1BAC-6814-1C53188AC1CB}"/>
              </a:ext>
            </a:extLst>
          </p:cNvPr>
          <p:cNvCxnSpPr>
            <a:cxnSpLocks/>
            <a:stCxn id="47" idx="3"/>
            <a:endCxn id="29" idx="1"/>
          </p:cNvCxnSpPr>
          <p:nvPr/>
        </p:nvCxnSpPr>
        <p:spPr>
          <a:xfrm rot="10800000" flipH="1">
            <a:off x="4457294" y="-291334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ack triangle with a cross&#10;&#10;Description automatically generated">
            <a:extLst>
              <a:ext uri="{FF2B5EF4-FFF2-40B4-BE49-F238E27FC236}">
                <a16:creationId xmlns:a16="http://schemas.microsoft.com/office/drawing/2014/main" id="{6E75E4D0-9CF6-EAEB-9BCA-F734498BF4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781579" y="-2016204"/>
            <a:ext cx="237836" cy="3742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9567313-1774-ECEE-8175-2490C97914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5391860" y="-3378861"/>
            <a:ext cx="299755" cy="2364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CF3345-B4B0-2C66-FA31-6EC50E7E2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9769" y="-1983637"/>
            <a:ext cx="216743" cy="297617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438E3B40-429C-DF28-E453-A8FD20BFAB85}"/>
              </a:ext>
            </a:extLst>
          </p:cNvPr>
          <p:cNvSpPr/>
          <p:nvPr/>
        </p:nvSpPr>
        <p:spPr>
          <a:xfrm>
            <a:off x="4457294" y="-2155205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ED3AB809-CE31-44AE-CB65-7A73B3C172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3554156" y="-2901794"/>
            <a:ext cx="1145583" cy="213392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50A492-DB35-7527-127D-7C2D6AE9DDB6}"/>
              </a:ext>
            </a:extLst>
          </p:cNvPr>
          <p:cNvCxnSpPr>
            <a:cxnSpLocks/>
          </p:cNvCxnSpPr>
          <p:nvPr/>
        </p:nvCxnSpPr>
        <p:spPr>
          <a:xfrm rot="19491567">
            <a:off x="3850433" y="-1864559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6C9BEC-57CC-AFF7-9A47-8A8C8D4F9AF1}"/>
              </a:ext>
            </a:extLst>
          </p:cNvPr>
          <p:cNvCxnSpPr>
            <a:cxnSpLocks/>
          </p:cNvCxnSpPr>
          <p:nvPr/>
        </p:nvCxnSpPr>
        <p:spPr>
          <a:xfrm rot="19491567">
            <a:off x="3888159" y="-176436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4026AE-3A5A-1F2C-9027-A2B33CA6740E}"/>
              </a:ext>
            </a:extLst>
          </p:cNvPr>
          <p:cNvCxnSpPr>
            <a:cxnSpLocks/>
          </p:cNvCxnSpPr>
          <p:nvPr/>
        </p:nvCxnSpPr>
        <p:spPr>
          <a:xfrm flipV="1">
            <a:off x="3824101" y="-207486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2771604-72D8-BC47-63CE-1502F6D4BD99}"/>
              </a:ext>
            </a:extLst>
          </p:cNvPr>
          <p:cNvSpPr/>
          <p:nvPr/>
        </p:nvSpPr>
        <p:spPr>
          <a:xfrm rot="20558644">
            <a:off x="3839028" y="-204309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3D97668-AF20-B048-0882-3ED2118B9B88}"/>
              </a:ext>
            </a:extLst>
          </p:cNvPr>
          <p:cNvSpPr/>
          <p:nvPr/>
        </p:nvSpPr>
        <p:spPr>
          <a:xfrm rot="20488534">
            <a:off x="3913702" y="-2069026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241369E-D652-754A-E503-5754EDBC12B5}"/>
              </a:ext>
            </a:extLst>
          </p:cNvPr>
          <p:cNvSpPr/>
          <p:nvPr/>
        </p:nvSpPr>
        <p:spPr>
          <a:xfrm rot="20256072">
            <a:off x="3991044" y="-2093245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86F9567-C660-6756-30AF-BC947775412E}"/>
              </a:ext>
            </a:extLst>
          </p:cNvPr>
          <p:cNvSpPr/>
          <p:nvPr/>
        </p:nvSpPr>
        <p:spPr>
          <a:xfrm rot="14815550">
            <a:off x="3878633" y="-1836204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2AAEEF7-1643-94FE-1E6D-B2610798DD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103847">
            <a:off x="3680309" y="-2111997"/>
            <a:ext cx="100921" cy="32799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F39A05-DD88-A78A-6486-1621E634D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563503">
            <a:off x="4092067" y="-2237507"/>
            <a:ext cx="96095" cy="31230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26EA4E8-3A6B-29FE-7DE3-BDB0CFB5D8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508410">
            <a:off x="3364549" y="-2217977"/>
            <a:ext cx="303356" cy="239331"/>
          </a:xfrm>
          <a:prstGeom prst="rect">
            <a:avLst/>
          </a:prstGeom>
        </p:spPr>
      </p:pic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AFDD43F-8C82-781D-5EA1-F6E0D914D2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0416" y="-3241596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3AE0B14-867A-DEE7-67A9-9D35F8E123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04099" y="-3764858"/>
            <a:ext cx="1397797" cy="671343"/>
          </a:xfrm>
          <a:prstGeom prst="rect">
            <a:avLst/>
          </a:prstGeom>
        </p:spPr>
      </p:pic>
      <p:pic>
        <p:nvPicPr>
          <p:cNvPr id="67" name="Picture 66" descr="A close-up of a screen&#10;&#10;Description automatically generated">
            <a:extLst>
              <a:ext uri="{FF2B5EF4-FFF2-40B4-BE49-F238E27FC236}">
                <a16:creationId xmlns:a16="http://schemas.microsoft.com/office/drawing/2014/main" id="{0EEEBF1C-04D4-D6AA-8168-4573E241735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/>
          <a:stretch/>
        </p:blipFill>
        <p:spPr>
          <a:xfrm>
            <a:off x="-3491260" y="7619512"/>
            <a:ext cx="1370449" cy="962848"/>
          </a:xfrm>
          <a:prstGeom prst="rect">
            <a:avLst/>
          </a:prstGeom>
        </p:spPr>
      </p:pic>
      <p:pic>
        <p:nvPicPr>
          <p:cNvPr id="68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0881CD49-77F1-4AA5-6B08-F490C09E971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-3472593" y="7619512"/>
            <a:ext cx="1129926" cy="962848"/>
          </a:xfrm>
          <a:prstGeom prst="rect">
            <a:avLst/>
          </a:prstGeom>
        </p:spPr>
      </p:pic>
      <p:pic>
        <p:nvPicPr>
          <p:cNvPr id="69" name="Picture 68" descr="A close-up of a graph&#10;&#10;Description automatically generated">
            <a:extLst>
              <a:ext uri="{FF2B5EF4-FFF2-40B4-BE49-F238E27FC236}">
                <a16:creationId xmlns:a16="http://schemas.microsoft.com/office/drawing/2014/main" id="{60C5564D-436E-7E39-21F0-502CEAE8520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6323" r="17551"/>
          <a:stretch/>
        </p:blipFill>
        <p:spPr>
          <a:xfrm>
            <a:off x="-3472593" y="7619512"/>
            <a:ext cx="1129926" cy="962848"/>
          </a:xfrm>
          <a:prstGeom prst="rect">
            <a:avLst/>
          </a:prstGeom>
        </p:spPr>
      </p:pic>
      <p:pic>
        <p:nvPicPr>
          <p:cNvPr id="70" name="Picture 69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BE8ADFC4-F8B3-5F4E-E44B-5E8F258815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200492" y="7629689"/>
            <a:ext cx="145470" cy="1454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1F9D618-A749-9924-5836-AD15D53AD2D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919765" y="7628989"/>
            <a:ext cx="145470" cy="146170"/>
          </a:xfrm>
          <a:prstGeom prst="rect">
            <a:avLst/>
          </a:prstGeom>
        </p:spPr>
      </p:pic>
      <p:pic>
        <p:nvPicPr>
          <p:cNvPr id="74" name="Picture 73" descr="A diagram of a map&#10;&#10;Description automatically generated">
            <a:extLst>
              <a:ext uri="{FF2B5EF4-FFF2-40B4-BE49-F238E27FC236}">
                <a16:creationId xmlns:a16="http://schemas.microsoft.com/office/drawing/2014/main" id="{8082F849-8E96-1206-4299-553462FF8017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3787" t="7524" r="8135" b="10126"/>
          <a:stretch/>
        </p:blipFill>
        <p:spPr>
          <a:xfrm>
            <a:off x="-1794962" y="7619512"/>
            <a:ext cx="1136259" cy="907386"/>
          </a:xfrm>
          <a:prstGeom prst="rect">
            <a:avLst/>
          </a:prstGeom>
        </p:spPr>
      </p:pic>
      <p:pic>
        <p:nvPicPr>
          <p:cNvPr id="76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9E41ED3E-63F8-FD27-2478-CA6FBDCC574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764331" y="8709742"/>
            <a:ext cx="1117761" cy="886421"/>
          </a:xfrm>
          <a:prstGeom prst="rect">
            <a:avLst/>
          </a:prstGeom>
        </p:spPr>
      </p:pic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E68E26A8-EE98-A5C3-D6B1-98A810341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812063"/>
              </p:ext>
            </p:extLst>
          </p:nvPr>
        </p:nvGraphicFramePr>
        <p:xfrm>
          <a:off x="-3648268" y="8681763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BFB720CF-3705-5361-1A90-3AC7BC0071C6}"/>
              </a:ext>
            </a:extLst>
          </p:cNvPr>
          <p:cNvSpPr/>
          <p:nvPr/>
        </p:nvSpPr>
        <p:spPr>
          <a:xfrm>
            <a:off x="-3982042" y="7458004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C8D8753-6C16-F4D9-3C32-CE7F88BE85F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729380" y="-2482392"/>
            <a:ext cx="3789069" cy="214217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573FB05-0691-C5BD-980B-ACB183ABBD3A}"/>
              </a:ext>
            </a:extLst>
          </p:cNvPr>
          <p:cNvSpPr/>
          <p:nvPr/>
        </p:nvSpPr>
        <p:spPr>
          <a:xfrm>
            <a:off x="12632894" y="-2566080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5E72B6A-E362-E1E1-E6A1-A84368F21180}"/>
              </a:ext>
            </a:extLst>
          </p:cNvPr>
          <p:cNvSpPr/>
          <p:nvPr/>
        </p:nvSpPr>
        <p:spPr>
          <a:xfrm>
            <a:off x="12729380" y="3569994"/>
            <a:ext cx="1857827" cy="2662997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BCEFF70-BAFF-A2B5-6430-BEA10BEAB77F}"/>
              </a:ext>
            </a:extLst>
          </p:cNvPr>
          <p:cNvSpPr/>
          <p:nvPr/>
        </p:nvSpPr>
        <p:spPr>
          <a:xfrm rot="1212413">
            <a:off x="15632179" y="2911922"/>
            <a:ext cx="1284512" cy="80303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91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687C228A-74FC-83AF-526E-79E7E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42" y="1948712"/>
            <a:ext cx="2200040" cy="14534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F71CE0-A59F-437B-A89B-3C7DB47846F5}"/>
              </a:ext>
            </a:extLst>
          </p:cNvPr>
          <p:cNvSpPr/>
          <p:nvPr/>
        </p:nvSpPr>
        <p:spPr>
          <a:xfrm>
            <a:off x="7950186" y="4394202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29E81-3C0D-C189-4FC6-ABE5B2B02F19}"/>
              </a:ext>
            </a:extLst>
          </p:cNvPr>
          <p:cNvSpPr/>
          <p:nvPr/>
        </p:nvSpPr>
        <p:spPr>
          <a:xfrm rot="5400000">
            <a:off x="11580952" y="4422968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6D5719-7A64-CCDB-18DB-7F08185C3F04}"/>
              </a:ext>
            </a:extLst>
          </p:cNvPr>
          <p:cNvSpPr/>
          <p:nvPr/>
        </p:nvSpPr>
        <p:spPr>
          <a:xfrm rot="16200000">
            <a:off x="7931759" y="6279901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8AA1D1-406D-0DD8-E420-10F7E352AE2B}"/>
              </a:ext>
            </a:extLst>
          </p:cNvPr>
          <p:cNvSpPr/>
          <p:nvPr/>
        </p:nvSpPr>
        <p:spPr>
          <a:xfrm rot="10800000">
            <a:off x="11562525" y="6304347"/>
            <a:ext cx="497157" cy="460303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120174-27B8-C01B-7746-14C25FB319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67E4F54-B6CF-BF00-9F0F-174B0A9C14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9257" y="3048846"/>
            <a:ext cx="1145583" cy="2133929"/>
          </a:xfrm>
          <a:prstGeom prst="rect">
            <a:avLst/>
          </a:prstGeom>
        </p:spPr>
      </p:pic>
      <p:pic>
        <p:nvPicPr>
          <p:cNvPr id="19" name="Picture 1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73BACBFC-65E7-8152-845E-F02F0673A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725" y="3367276"/>
            <a:ext cx="1190558" cy="1367874"/>
          </a:xfrm>
          <a:prstGeom prst="rect">
            <a:avLst/>
          </a:prstGeom>
        </p:spPr>
      </p:pic>
      <p:sp>
        <p:nvSpPr>
          <p:cNvPr id="20" name="Hexagon 19">
            <a:extLst>
              <a:ext uri="{FF2B5EF4-FFF2-40B4-BE49-F238E27FC236}">
                <a16:creationId xmlns:a16="http://schemas.microsoft.com/office/drawing/2014/main" id="{6CDB2BB3-0B9F-4925-324C-021A6113EE96}"/>
              </a:ext>
            </a:extLst>
          </p:cNvPr>
          <p:cNvSpPr/>
          <p:nvPr/>
        </p:nvSpPr>
        <p:spPr>
          <a:xfrm>
            <a:off x="4971918" y="3778152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769C38-16B8-4C60-6A66-B5E7BB390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5307" y="2851936"/>
            <a:ext cx="706587" cy="3361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9AE79F-CBFC-F28A-A1A0-6CA07FB953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8265" y="2900376"/>
            <a:ext cx="157218" cy="21588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0A6E2A5-6148-EEF0-B136-FC6FE03D35D0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rot="10800000" flipH="1">
            <a:off x="4973109" y="302000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lack triangle with a cross&#10;&#10;Description automatically generated">
            <a:extLst>
              <a:ext uri="{FF2B5EF4-FFF2-40B4-BE49-F238E27FC236}">
                <a16:creationId xmlns:a16="http://schemas.microsoft.com/office/drawing/2014/main" id="{F4DA8198-3AE2-7792-35D4-EC1BA984D3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297394" y="3917152"/>
            <a:ext cx="237836" cy="3742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1B639F-B9A1-2B2C-D8B4-01F1A6C621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907675" y="2554495"/>
            <a:ext cx="299755" cy="2364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862120-D433-31CF-2837-6A2B02858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584" y="3949719"/>
            <a:ext cx="216743" cy="297617"/>
          </a:xfrm>
          <a:prstGeom prst="rect">
            <a:avLst/>
          </a:prstGeom>
        </p:spPr>
      </p:pic>
      <p:sp>
        <p:nvSpPr>
          <p:cNvPr id="30" name="Hexagon 29">
            <a:extLst>
              <a:ext uri="{FF2B5EF4-FFF2-40B4-BE49-F238E27FC236}">
                <a16:creationId xmlns:a16="http://schemas.microsoft.com/office/drawing/2014/main" id="{CC805EA9-E65F-DFF7-F716-48504B50793E}"/>
              </a:ext>
            </a:extLst>
          </p:cNvPr>
          <p:cNvSpPr/>
          <p:nvPr/>
        </p:nvSpPr>
        <p:spPr>
          <a:xfrm>
            <a:off x="4973109" y="3778151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3C1D0FA-C846-3CA9-1310-A0637B0CBF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9971" y="3031562"/>
            <a:ext cx="1145583" cy="213392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66D94D-6485-E00A-5EE6-C9294DB1EC0C}"/>
              </a:ext>
            </a:extLst>
          </p:cNvPr>
          <p:cNvCxnSpPr>
            <a:cxnSpLocks/>
          </p:cNvCxnSpPr>
          <p:nvPr/>
        </p:nvCxnSpPr>
        <p:spPr>
          <a:xfrm rot="19491567">
            <a:off x="4366248" y="406879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5BF082-427D-BAAD-F3ED-7B4E26C00B82}"/>
              </a:ext>
            </a:extLst>
          </p:cNvPr>
          <p:cNvCxnSpPr>
            <a:cxnSpLocks/>
          </p:cNvCxnSpPr>
          <p:nvPr/>
        </p:nvCxnSpPr>
        <p:spPr>
          <a:xfrm rot="19491567">
            <a:off x="4403974" y="416899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376DF9-EC6E-49C1-A364-748FA2910DBF}"/>
              </a:ext>
            </a:extLst>
          </p:cNvPr>
          <p:cNvCxnSpPr>
            <a:cxnSpLocks/>
          </p:cNvCxnSpPr>
          <p:nvPr/>
        </p:nvCxnSpPr>
        <p:spPr>
          <a:xfrm flipV="1">
            <a:off x="4339916" y="385849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E2364E6-42CF-3C47-84A4-41B4BB443390}"/>
              </a:ext>
            </a:extLst>
          </p:cNvPr>
          <p:cNvSpPr/>
          <p:nvPr/>
        </p:nvSpPr>
        <p:spPr>
          <a:xfrm rot="20558644">
            <a:off x="4354843" y="38902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30318B8-9AFF-847D-6C47-702DB235F307}"/>
              </a:ext>
            </a:extLst>
          </p:cNvPr>
          <p:cNvSpPr/>
          <p:nvPr/>
        </p:nvSpPr>
        <p:spPr>
          <a:xfrm rot="20488534">
            <a:off x="4429517" y="386433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CB87E5E-E9BD-FD24-D496-2176ED615DB5}"/>
              </a:ext>
            </a:extLst>
          </p:cNvPr>
          <p:cNvSpPr/>
          <p:nvPr/>
        </p:nvSpPr>
        <p:spPr>
          <a:xfrm rot="20256072">
            <a:off x="4506859" y="384011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EF17344-694A-F0A2-A811-A04C9B5D28B6}"/>
              </a:ext>
            </a:extLst>
          </p:cNvPr>
          <p:cNvSpPr/>
          <p:nvPr/>
        </p:nvSpPr>
        <p:spPr>
          <a:xfrm rot="14815550">
            <a:off x="4394448" y="409715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160D833-08B5-8DAE-0912-3F6DCFBBAA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03847">
            <a:off x="4196124" y="3821359"/>
            <a:ext cx="100921" cy="3279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F3CD4B-6499-FD5D-7DE5-299C698260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563503">
            <a:off x="4607882" y="3695849"/>
            <a:ext cx="96095" cy="3123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7473C37-99C2-F939-6624-EE9F789849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508410">
            <a:off x="3880364" y="3715379"/>
            <a:ext cx="303356" cy="239331"/>
          </a:xfrm>
          <a:prstGeom prst="rect">
            <a:avLst/>
          </a:prstGeom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6B52A20-1CEC-D643-1226-49E3B61A88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6231" y="2691760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FD127444-94C3-1BB3-5C05-D273FE3736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9914" y="2168498"/>
            <a:ext cx="1397797" cy="671343"/>
          </a:xfrm>
          <a:prstGeom prst="rect">
            <a:avLst/>
          </a:prstGeom>
        </p:spPr>
      </p:pic>
      <p:pic>
        <p:nvPicPr>
          <p:cNvPr id="61" name="Picture 60" descr="A close-up of a screen&#10;&#10;Description automatically generated">
            <a:extLst>
              <a:ext uri="{FF2B5EF4-FFF2-40B4-BE49-F238E27FC236}">
                <a16:creationId xmlns:a16="http://schemas.microsoft.com/office/drawing/2014/main" id="{654FC966-77B8-AC94-FA24-143D0B24D8C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6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EB00AD1B-D183-1A2C-5B37-D1AC6F253DE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63" name="Picture 62" descr="A close-up of a graph&#10;&#10;Description automatically generated">
            <a:extLst>
              <a:ext uri="{FF2B5EF4-FFF2-40B4-BE49-F238E27FC236}">
                <a16:creationId xmlns:a16="http://schemas.microsoft.com/office/drawing/2014/main" id="{E5805051-DA16-B176-56A8-B9A3C2A0475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64" name="Picture 6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246AF3E9-BE66-6617-2396-310D950E8E5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4286932-F3E1-0581-CDDC-FAE7F0F24C0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70" name="Picture 69" descr="A diagram of a map&#10;&#10;Description automatically generated">
            <a:extLst>
              <a:ext uri="{FF2B5EF4-FFF2-40B4-BE49-F238E27FC236}">
                <a16:creationId xmlns:a16="http://schemas.microsoft.com/office/drawing/2014/main" id="{2DCBFD33-E616-BAC0-7EF0-137DCD9EC4D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72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E07BBFCA-CC13-D0B9-874E-E1F7D7FE87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4B9E1B96-519A-70B5-37D6-D69707E28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00495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76" name="Rectangle 75">
            <a:extLst>
              <a:ext uri="{FF2B5EF4-FFF2-40B4-BE49-F238E27FC236}">
                <a16:creationId xmlns:a16="http://schemas.microsoft.com/office/drawing/2014/main" id="{A28E653B-9034-CF22-63D7-62302BDD88D4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3D9A652-3A5F-0234-EEB6-022C0B41BE3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FF644083-80AD-65D0-5E60-88AE4A1124B9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06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close-up of a screen&#10;&#10;Description automatically generated">
            <a:extLst>
              <a:ext uri="{FF2B5EF4-FFF2-40B4-BE49-F238E27FC236}">
                <a16:creationId xmlns:a16="http://schemas.microsoft.com/office/drawing/2014/main" id="{106B1CE3-AD42-99CF-76F4-F37142F5B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3"/>
          <a:stretch/>
        </p:blipFill>
        <p:spPr>
          <a:xfrm>
            <a:off x="710184" y="4618404"/>
            <a:ext cx="1370449" cy="962848"/>
          </a:xfrm>
          <a:prstGeom prst="rect">
            <a:avLst/>
          </a:prstGeom>
        </p:spPr>
      </p:pic>
      <p:pic>
        <p:nvPicPr>
          <p:cNvPr id="62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A6828BE8-FDC3-75AF-1A00-79196B3291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63" name="Picture 62" descr="A close-up of a graph&#10;&#10;Description automatically generated">
            <a:extLst>
              <a:ext uri="{FF2B5EF4-FFF2-40B4-BE49-F238E27FC236}">
                <a16:creationId xmlns:a16="http://schemas.microsoft.com/office/drawing/2014/main" id="{9B57426C-B991-6C63-5A82-1A1C9699B6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23" r="17551"/>
          <a:stretch/>
        </p:blipFill>
        <p:spPr>
          <a:xfrm>
            <a:off x="728851" y="4618404"/>
            <a:ext cx="1129926" cy="962848"/>
          </a:xfrm>
          <a:prstGeom prst="rect">
            <a:avLst/>
          </a:prstGeom>
        </p:spPr>
      </p:pic>
      <p:pic>
        <p:nvPicPr>
          <p:cNvPr id="64" name="Picture 63" descr="A circular pattern with a gold border&#10;&#10;Description automatically generated">
            <a:extLst>
              <a:ext uri="{FF2B5EF4-FFF2-40B4-BE49-F238E27FC236}">
                <a16:creationId xmlns:a16="http://schemas.microsoft.com/office/drawing/2014/main" id="{73C1B4B1-788A-E15D-3CED-1A5C3C0BC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952" y="4628581"/>
            <a:ext cx="145470" cy="14547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9B79B04-D86D-6F76-378F-939C430BE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679" y="4627881"/>
            <a:ext cx="145470" cy="146170"/>
          </a:xfrm>
          <a:prstGeom prst="rect">
            <a:avLst/>
          </a:prstGeom>
        </p:spPr>
      </p:pic>
      <p:pic>
        <p:nvPicPr>
          <p:cNvPr id="70" name="Picture 69" descr="A diagram of a map&#10;&#10;Description automatically generated">
            <a:extLst>
              <a:ext uri="{FF2B5EF4-FFF2-40B4-BE49-F238E27FC236}">
                <a16:creationId xmlns:a16="http://schemas.microsoft.com/office/drawing/2014/main" id="{67E4129B-0BD7-2037-2926-1EA8A1438F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787" t="7524" r="8135" b="10126"/>
          <a:stretch/>
        </p:blipFill>
        <p:spPr>
          <a:xfrm>
            <a:off x="2406482" y="4618404"/>
            <a:ext cx="1136259" cy="907386"/>
          </a:xfrm>
          <a:prstGeom prst="rect">
            <a:avLst/>
          </a:prstGeom>
        </p:spPr>
      </p:pic>
      <p:pic>
        <p:nvPicPr>
          <p:cNvPr id="72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3A304E82-A8E6-55CD-875B-BFE21ED2B1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113" y="5708634"/>
            <a:ext cx="1117761" cy="886421"/>
          </a:xfrm>
          <a:prstGeom prst="rect">
            <a:avLst/>
          </a:prstGeom>
        </p:spPr>
      </p:pic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93321F18-D466-B0D2-54EB-82113A564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00495"/>
              </p:ext>
            </p:extLst>
          </p:nvPr>
        </p:nvGraphicFramePr>
        <p:xfrm>
          <a:off x="553176" y="5680655"/>
          <a:ext cx="16844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4">
                  <a:extLst>
                    <a:ext uri="{9D8B030D-6E8A-4147-A177-3AD203B41FA5}">
                      <a16:colId xmlns:a16="http://schemas.microsoft.com/office/drawing/2014/main" val="1584659174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30412898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74839947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1232654746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560567900"/>
                    </a:ext>
                  </a:extLst>
                </a:gridCol>
                <a:gridCol w="280744">
                  <a:extLst>
                    <a:ext uri="{9D8B030D-6E8A-4147-A177-3AD203B41FA5}">
                      <a16:colId xmlns:a16="http://schemas.microsoft.com/office/drawing/2014/main" val="217539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LMM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300" dirty="0"/>
                        <a:t>RT  ~ 1 + power + (1|subject)</a:t>
                      </a:r>
                    </a:p>
                  </a:txBody>
                  <a:tcPr>
                    <a:solidFill>
                      <a:srgbClr val="10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87866"/>
                  </a:ext>
                </a:extLst>
              </a:tr>
              <a:tr h="150908">
                <a:tc>
                  <a:txBody>
                    <a:bodyPr/>
                    <a:lstStyle/>
                    <a:p>
                      <a:r>
                        <a:rPr lang="en-GB" sz="300" dirty="0"/>
                        <a:t>power </a:t>
                      </a:r>
                    </a:p>
                    <a:p>
                      <a:r>
                        <a:rPr lang="en-GB" sz="300" dirty="0"/>
                        <a:t>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0.4 - 0.7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 –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1.2 -1.5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0.013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55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lowB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0.007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0.021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694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 err="1"/>
                        <a:t>highB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3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00" dirty="0"/>
                        <a:t>0.022</a:t>
                      </a:r>
                    </a:p>
                  </a:txBody>
                  <a:tcP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8546"/>
                  </a:ext>
                </a:extLst>
              </a:tr>
            </a:tbl>
          </a:graphicData>
        </a:graphic>
      </p:graphicFrame>
      <p:sp>
        <p:nvSpPr>
          <p:cNvPr id="76" name="Rectangle 75">
            <a:extLst>
              <a:ext uri="{FF2B5EF4-FFF2-40B4-BE49-F238E27FC236}">
                <a16:creationId xmlns:a16="http://schemas.microsoft.com/office/drawing/2014/main" id="{9CD2F5FB-9169-61C5-F578-7ED74A3D15F4}"/>
              </a:ext>
            </a:extLst>
          </p:cNvPr>
          <p:cNvSpPr/>
          <p:nvPr/>
        </p:nvSpPr>
        <p:spPr>
          <a:xfrm>
            <a:off x="219402" y="4456896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cqEEG</a:t>
            </a:r>
            <a:endParaRPr lang="en-GB" sz="3600">
              <a:solidFill>
                <a:schemeClr val="tx1"/>
              </a:solidFill>
            </a:endParaRPr>
          </a:p>
        </p:txBody>
      </p:sp>
      <p:pic>
        <p:nvPicPr>
          <p:cNvPr id="15" name="Content Placeholder 4" descr="A computer with a blank screen&#10;&#10;Description automatically generated">
            <a:extLst>
              <a:ext uri="{FF2B5EF4-FFF2-40B4-BE49-F238E27FC236}">
                <a16:creationId xmlns:a16="http://schemas.microsoft.com/office/drawing/2014/main" id="{838FFBA6-6FBB-B874-0718-C3D4FEC4F5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0842" y="1948712"/>
            <a:ext cx="2200040" cy="14534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143F792-4A1A-C5AB-5183-7F4C7C8A3B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1853" y="4473133"/>
            <a:ext cx="2499448" cy="222173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D7CC4B-4632-7AF4-4C70-1E3A716DDC6C}"/>
              </a:ext>
            </a:extLst>
          </p:cNvPr>
          <p:cNvSpPr/>
          <p:nvPr/>
        </p:nvSpPr>
        <p:spPr>
          <a:xfrm>
            <a:off x="7990558" y="4456895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haptic feedback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E0A8D47-2E1D-46E5-F9A5-B6BB3C758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7698" y="211237"/>
            <a:ext cx="3752642" cy="21077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2197D99-3A4F-068A-688C-F51E665F40D1}"/>
              </a:ext>
            </a:extLst>
          </p:cNvPr>
          <p:cNvSpPr/>
          <p:nvPr/>
        </p:nvSpPr>
        <p:spPr>
          <a:xfrm>
            <a:off x="219402" y="157653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05D8F8-0097-D19C-3C41-FC6C93D26B2A}"/>
              </a:ext>
            </a:extLst>
          </p:cNvPr>
          <p:cNvSpPr/>
          <p:nvPr/>
        </p:nvSpPr>
        <p:spPr>
          <a:xfrm>
            <a:off x="95301" y="105855"/>
            <a:ext cx="1060572" cy="1031048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465601-CD9C-B9E1-AE76-CBF58A976094}"/>
              </a:ext>
            </a:extLst>
          </p:cNvPr>
          <p:cNvSpPr/>
          <p:nvPr/>
        </p:nvSpPr>
        <p:spPr>
          <a:xfrm rot="10800000">
            <a:off x="11030856" y="5766549"/>
            <a:ext cx="1060572" cy="1031048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0A696C-07B4-53CE-B562-5A6D7008BB8E}"/>
              </a:ext>
            </a:extLst>
          </p:cNvPr>
          <p:cNvSpPr/>
          <p:nvPr/>
        </p:nvSpPr>
        <p:spPr>
          <a:xfrm rot="16200000">
            <a:off x="32239" y="5749822"/>
            <a:ext cx="1113598" cy="98195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4795B36-056C-70A5-B508-617A26A79F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09257" y="3048846"/>
            <a:ext cx="1145583" cy="2133929"/>
          </a:xfrm>
          <a:prstGeom prst="rect">
            <a:avLst/>
          </a:prstGeom>
        </p:spPr>
      </p:pic>
      <p:pic>
        <p:nvPicPr>
          <p:cNvPr id="19" name="Picture 18" descr="A black and white drawing of a head&#10;&#10;Description automatically generated">
            <a:extLst>
              <a:ext uri="{FF2B5EF4-FFF2-40B4-BE49-F238E27FC236}">
                <a16:creationId xmlns:a16="http://schemas.microsoft.com/office/drawing/2014/main" id="{0B6CCB14-9B4D-CA4F-57F1-731B6964B7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3725" y="3367276"/>
            <a:ext cx="1190558" cy="1367874"/>
          </a:xfrm>
          <a:prstGeom prst="rect">
            <a:avLst/>
          </a:prstGeom>
        </p:spPr>
      </p:pic>
      <p:sp>
        <p:nvSpPr>
          <p:cNvPr id="20" name="Hexagon 19">
            <a:extLst>
              <a:ext uri="{FF2B5EF4-FFF2-40B4-BE49-F238E27FC236}">
                <a16:creationId xmlns:a16="http://schemas.microsoft.com/office/drawing/2014/main" id="{62636585-EA78-5E1B-AB93-7D2E5A388A90}"/>
              </a:ext>
            </a:extLst>
          </p:cNvPr>
          <p:cNvSpPr/>
          <p:nvPr/>
        </p:nvSpPr>
        <p:spPr>
          <a:xfrm>
            <a:off x="4971918" y="3778152"/>
            <a:ext cx="704773" cy="603685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83E6D9-4899-8CA1-ABFC-521F9E27AC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5307" y="2851936"/>
            <a:ext cx="706587" cy="3361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BEB3DC-93A0-2095-C673-2749FC53FF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265" y="2900376"/>
            <a:ext cx="157218" cy="21588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25BDBCD-0C32-14B4-1FED-307E23F6E89A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rot="10800000" flipH="1">
            <a:off x="4973109" y="3020008"/>
            <a:ext cx="282198" cy="1059986"/>
          </a:xfrm>
          <a:prstGeom prst="bentConnector3">
            <a:avLst>
              <a:gd name="adj1" fmla="val 0"/>
            </a:avLst>
          </a:prstGeom>
          <a:ln w="19050">
            <a:solidFill>
              <a:srgbClr val="3B6BF9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lack triangle with a cross&#10;&#10;Description automatically generated">
            <a:extLst>
              <a:ext uri="{FF2B5EF4-FFF2-40B4-BE49-F238E27FC236}">
                <a16:creationId xmlns:a16="http://schemas.microsoft.com/office/drawing/2014/main" id="{1C9E86A5-D61B-C09A-6C83-ABA496E4DF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5297394" y="3917152"/>
            <a:ext cx="237836" cy="3742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670B10-681D-7ABE-2FB5-5FDEE00A67F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5907675" y="2554495"/>
            <a:ext cx="299755" cy="2364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E82A12-D0D1-A464-F086-4F46AB721B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55584" y="3949719"/>
            <a:ext cx="216743" cy="297617"/>
          </a:xfrm>
          <a:prstGeom prst="rect">
            <a:avLst/>
          </a:prstGeom>
        </p:spPr>
      </p:pic>
      <p:sp>
        <p:nvSpPr>
          <p:cNvPr id="30" name="Hexagon 29">
            <a:extLst>
              <a:ext uri="{FF2B5EF4-FFF2-40B4-BE49-F238E27FC236}">
                <a16:creationId xmlns:a16="http://schemas.microsoft.com/office/drawing/2014/main" id="{10843356-20A2-58A3-EAFA-6B4D21D7B41D}"/>
              </a:ext>
            </a:extLst>
          </p:cNvPr>
          <p:cNvSpPr/>
          <p:nvPr/>
        </p:nvSpPr>
        <p:spPr>
          <a:xfrm>
            <a:off x="4973109" y="3778151"/>
            <a:ext cx="704773" cy="603685"/>
          </a:xfrm>
          <a:prstGeom prst="hexag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ADAFC2F0-0E3C-E944-590F-628BE91D7F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4069971" y="3031562"/>
            <a:ext cx="1145583" cy="213392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F4704F-AD60-D6D4-94E9-C772AA14FE2F}"/>
              </a:ext>
            </a:extLst>
          </p:cNvPr>
          <p:cNvCxnSpPr>
            <a:cxnSpLocks/>
          </p:cNvCxnSpPr>
          <p:nvPr/>
        </p:nvCxnSpPr>
        <p:spPr>
          <a:xfrm rot="19491567">
            <a:off x="4366248" y="4068797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DFF5F7-2119-C3F5-F1E5-0CD3A7576A2E}"/>
              </a:ext>
            </a:extLst>
          </p:cNvPr>
          <p:cNvCxnSpPr>
            <a:cxnSpLocks/>
          </p:cNvCxnSpPr>
          <p:nvPr/>
        </p:nvCxnSpPr>
        <p:spPr>
          <a:xfrm rot="19491567">
            <a:off x="4403974" y="4168993"/>
            <a:ext cx="289716" cy="70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17DE863-663A-721E-A99C-887B503CAE74}"/>
              </a:ext>
            </a:extLst>
          </p:cNvPr>
          <p:cNvCxnSpPr>
            <a:cxnSpLocks/>
          </p:cNvCxnSpPr>
          <p:nvPr/>
        </p:nvCxnSpPr>
        <p:spPr>
          <a:xfrm flipV="1">
            <a:off x="4339916" y="3858493"/>
            <a:ext cx="213569" cy="139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ED53F50-29B7-E9E2-0D38-09B86592ED25}"/>
              </a:ext>
            </a:extLst>
          </p:cNvPr>
          <p:cNvSpPr/>
          <p:nvPr/>
        </p:nvSpPr>
        <p:spPr>
          <a:xfrm rot="20558644">
            <a:off x="4354843" y="389026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E39B6E-FD13-8341-6C42-DE20C5771142}"/>
              </a:ext>
            </a:extLst>
          </p:cNvPr>
          <p:cNvSpPr/>
          <p:nvPr/>
        </p:nvSpPr>
        <p:spPr>
          <a:xfrm rot="20488534">
            <a:off x="4429517" y="3864330"/>
            <a:ext cx="51825" cy="127467"/>
          </a:xfrm>
          <a:prstGeom prst="roundRect">
            <a:avLst/>
          </a:prstGeom>
          <a:solidFill>
            <a:srgbClr val="C59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DC48B84-FA30-5CA0-1F1F-F752FDD65F11}"/>
              </a:ext>
            </a:extLst>
          </p:cNvPr>
          <p:cNvSpPr/>
          <p:nvPr/>
        </p:nvSpPr>
        <p:spPr>
          <a:xfrm rot="20256072">
            <a:off x="4506859" y="3840111"/>
            <a:ext cx="51825" cy="12746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A75CC4D-EDC4-992C-428D-45AA10F20053}"/>
              </a:ext>
            </a:extLst>
          </p:cNvPr>
          <p:cNvSpPr/>
          <p:nvPr/>
        </p:nvSpPr>
        <p:spPr>
          <a:xfrm rot="14815550">
            <a:off x="4394448" y="4097152"/>
            <a:ext cx="268788" cy="135759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C80F90C-6C63-658E-9F0B-435F467EF5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103847">
            <a:off x="4196124" y="3821359"/>
            <a:ext cx="100921" cy="3279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F60FB7-90F3-3986-4550-C84ABF201D0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9563503">
            <a:off x="4607882" y="3695849"/>
            <a:ext cx="96095" cy="3123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C237367-DEC5-5F19-BF77-E03ADE3859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8508410">
            <a:off x="3880364" y="3715379"/>
            <a:ext cx="303356" cy="239331"/>
          </a:xfrm>
          <a:prstGeom prst="rect">
            <a:avLst/>
          </a:prstGeom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61CEABE-50E4-11FC-1CD7-9A9406FE1D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46231" y="2691760"/>
            <a:ext cx="1882294" cy="1006938"/>
          </a:xfrm>
          <a:prstGeom prst="bentConnector3">
            <a:avLst>
              <a:gd name="adj1" fmla="val 100198"/>
            </a:avLst>
          </a:prstGeom>
          <a:ln w="19050">
            <a:solidFill>
              <a:srgbClr val="00BBC3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414033A4-2E40-C3A0-8C37-BB874670A7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19914" y="2168498"/>
            <a:ext cx="1397797" cy="6713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994E4D8-1635-F80A-0F9F-CE4DE1DDBCD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87042" y="246825"/>
            <a:ext cx="3789069" cy="214217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733DAC2-53B6-60E2-D7A5-60156B5A5ACA}"/>
              </a:ext>
            </a:extLst>
          </p:cNvPr>
          <p:cNvSpPr/>
          <p:nvPr/>
        </p:nvSpPr>
        <p:spPr>
          <a:xfrm>
            <a:off x="7990556" y="163137"/>
            <a:ext cx="3982042" cy="224345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err="1">
                <a:solidFill>
                  <a:schemeClr val="tx1"/>
                </a:solidFill>
              </a:rPr>
              <a:t>rtNFB</a:t>
            </a:r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ED4D3C-D075-8F95-1330-BFD679EC6FAB}"/>
              </a:ext>
            </a:extLst>
          </p:cNvPr>
          <p:cNvSpPr/>
          <p:nvPr/>
        </p:nvSpPr>
        <p:spPr>
          <a:xfrm rot="5400000">
            <a:off x="11043653" y="171678"/>
            <a:ext cx="1113598" cy="981952"/>
          </a:xfrm>
          <a:custGeom>
            <a:avLst/>
            <a:gdLst>
              <a:gd name="connsiteX0" fmla="*/ 0 w 545736"/>
              <a:gd name="connsiteY0" fmla="*/ 0 h 546370"/>
              <a:gd name="connsiteX1" fmla="*/ 545736 w 545736"/>
              <a:gd name="connsiteY1" fmla="*/ 0 h 546370"/>
              <a:gd name="connsiteX2" fmla="*/ 545736 w 545736"/>
              <a:gd name="connsiteY2" fmla="*/ 141403 h 546370"/>
              <a:gd name="connsiteX3" fmla="*/ 141404 w 545736"/>
              <a:gd name="connsiteY3" fmla="*/ 141403 h 546370"/>
              <a:gd name="connsiteX4" fmla="*/ 141404 w 545736"/>
              <a:gd name="connsiteY4" fmla="*/ 546370 h 546370"/>
              <a:gd name="connsiteX5" fmla="*/ 2 w 545736"/>
              <a:gd name="connsiteY5" fmla="*/ 546370 h 546370"/>
              <a:gd name="connsiteX6" fmla="*/ 2 w 545736"/>
              <a:gd name="connsiteY6" fmla="*/ 141403 h 546370"/>
              <a:gd name="connsiteX7" fmla="*/ 0 w 545736"/>
              <a:gd name="connsiteY7" fmla="*/ 141403 h 54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736" h="546370">
                <a:moveTo>
                  <a:pt x="0" y="0"/>
                </a:moveTo>
                <a:lnTo>
                  <a:pt x="545736" y="0"/>
                </a:lnTo>
                <a:lnTo>
                  <a:pt x="545736" y="141403"/>
                </a:lnTo>
                <a:lnTo>
                  <a:pt x="141404" y="141403"/>
                </a:lnTo>
                <a:lnTo>
                  <a:pt x="141404" y="546370"/>
                </a:lnTo>
                <a:lnTo>
                  <a:pt x="2" y="546370"/>
                </a:lnTo>
                <a:lnTo>
                  <a:pt x="2" y="141403"/>
                </a:lnTo>
                <a:lnTo>
                  <a:pt x="0" y="1414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3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u="sng" dirty="0"/>
              <a:t>Cluster-based permutation test</a:t>
            </a:r>
            <a:endParaRPr lang="en-GB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5F115-4233-F7C2-9950-C62E8ACFF5F7}"/>
              </a:ext>
            </a:extLst>
          </p:cNvPr>
          <p:cNvSpPr txBox="1"/>
          <p:nvPr/>
        </p:nvSpPr>
        <p:spPr>
          <a:xfrm>
            <a:off x="2804782" y="953685"/>
            <a:ext cx="77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91CD3-1420-0351-767B-2C55339C02DA}"/>
              </a:ext>
            </a:extLst>
          </p:cNvPr>
          <p:cNvSpPr txBox="1"/>
          <p:nvPr/>
        </p:nvSpPr>
        <p:spPr>
          <a:xfrm>
            <a:off x="6229084" y="953685"/>
            <a:ext cx="684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Fast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66370-F10F-0F50-5645-008622D8C6B5}"/>
              </a:ext>
            </a:extLst>
          </p:cNvPr>
          <p:cNvSpPr txBox="1"/>
          <p:nvPr/>
        </p:nvSpPr>
        <p:spPr>
          <a:xfrm>
            <a:off x="9708334" y="966385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Thumb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657A07-7100-13E4-6C7C-4BDABF26E960}"/>
              </a:ext>
            </a:extLst>
          </p:cNvPr>
          <p:cNvSpPr txBox="1"/>
          <p:nvPr/>
        </p:nvSpPr>
        <p:spPr>
          <a:xfrm>
            <a:off x="532710" y="2351957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09881-FC4C-6A2B-4AD2-5A59F0353F7C}"/>
              </a:ext>
            </a:extLst>
          </p:cNvPr>
          <p:cNvSpPr txBox="1"/>
          <p:nvPr/>
        </p:nvSpPr>
        <p:spPr>
          <a:xfrm>
            <a:off x="6150175" y="3600021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Time [s]</a:t>
            </a:r>
          </a:p>
        </p:txBody>
      </p:sp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EABE0A8F-AB4E-3EE2-AFAE-B616CCA6A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53" y="1415350"/>
            <a:ext cx="2563115" cy="2032634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399E6B3E-D33C-44C6-713F-BB9F78BE1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62" y="1415350"/>
            <a:ext cx="2563115" cy="2032635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C914CA1B-F156-7D3A-BA7D-4DB147FE5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84" y="1393493"/>
            <a:ext cx="2566180" cy="2035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B0624A-9625-7213-1C72-076B1662B5EF}"/>
              </a:ext>
            </a:extLst>
          </p:cNvPr>
          <p:cNvSpPr txBox="1"/>
          <p:nvPr/>
        </p:nvSpPr>
        <p:spPr>
          <a:xfrm rot="16200000">
            <a:off x="179805" y="2190063"/>
            <a:ext cx="267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Power [percent change]</a:t>
            </a:r>
          </a:p>
        </p:txBody>
      </p:sp>
    </p:spTree>
    <p:extLst>
      <p:ext uri="{BB962C8B-B14F-4D97-AF65-F5344CB8AC3E}">
        <p14:creationId xmlns:p14="http://schemas.microsoft.com/office/powerpoint/2010/main" val="300105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 descr="A graph showing a line&#10;&#10;Description automatically generated">
            <a:extLst>
              <a:ext uri="{FF2B5EF4-FFF2-40B4-BE49-F238E27FC236}">
                <a16:creationId xmlns:a16="http://schemas.microsoft.com/office/drawing/2014/main" id="{0213F7C5-DBC2-F4BB-1C84-997E99F9F5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657730" y="3885918"/>
            <a:ext cx="2561650" cy="20314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9075DF-A6E4-5C27-C979-E53BDE47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u="sng" dirty="0"/>
              <a:t>Cluster-based permutation test</a:t>
            </a:r>
            <a:endParaRPr lang="en-GB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5F115-4233-F7C2-9950-C62E8ACFF5F7}"/>
              </a:ext>
            </a:extLst>
          </p:cNvPr>
          <p:cNvSpPr txBox="1"/>
          <p:nvPr/>
        </p:nvSpPr>
        <p:spPr>
          <a:xfrm>
            <a:off x="2804782" y="953685"/>
            <a:ext cx="77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91CD3-1420-0351-767B-2C55339C02DA}"/>
              </a:ext>
            </a:extLst>
          </p:cNvPr>
          <p:cNvSpPr txBox="1"/>
          <p:nvPr/>
        </p:nvSpPr>
        <p:spPr>
          <a:xfrm>
            <a:off x="6229084" y="953685"/>
            <a:ext cx="684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Fast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66370-F10F-0F50-5645-008622D8C6B5}"/>
              </a:ext>
            </a:extLst>
          </p:cNvPr>
          <p:cNvSpPr txBox="1"/>
          <p:nvPr/>
        </p:nvSpPr>
        <p:spPr>
          <a:xfrm>
            <a:off x="9708334" y="966385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Thumb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E9C8DA-A755-3E4B-81BB-C3291B7C85AF}"/>
              </a:ext>
            </a:extLst>
          </p:cNvPr>
          <p:cNvSpPr txBox="1"/>
          <p:nvPr/>
        </p:nvSpPr>
        <p:spPr>
          <a:xfrm>
            <a:off x="502920" y="4821866"/>
            <a:ext cx="745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beta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657A07-7100-13E4-6C7C-4BDABF26E960}"/>
              </a:ext>
            </a:extLst>
          </p:cNvPr>
          <p:cNvSpPr txBox="1"/>
          <p:nvPr/>
        </p:nvSpPr>
        <p:spPr>
          <a:xfrm>
            <a:off x="532710" y="2351957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09881-FC4C-6A2B-4AD2-5A59F0353F7C}"/>
              </a:ext>
            </a:extLst>
          </p:cNvPr>
          <p:cNvSpPr txBox="1"/>
          <p:nvPr/>
        </p:nvSpPr>
        <p:spPr>
          <a:xfrm>
            <a:off x="6150175" y="5993031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Time 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D34EA-1C36-8C06-FE4E-DE41FFC7A4CC}"/>
              </a:ext>
            </a:extLst>
          </p:cNvPr>
          <p:cNvSpPr txBox="1"/>
          <p:nvPr/>
        </p:nvSpPr>
        <p:spPr>
          <a:xfrm rot="16200000">
            <a:off x="177757" y="3505678"/>
            <a:ext cx="267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Power [percent change]</a:t>
            </a:r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2870A0AB-8E54-FF3E-F1D4-644B495D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19" y="3886796"/>
            <a:ext cx="2561649" cy="2031471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EABE0A8F-AB4E-3EE2-AFAE-B616CCA6A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53" y="1415350"/>
            <a:ext cx="2563115" cy="2032634"/>
          </a:xfrm>
          <a:prstGeom prst="rect">
            <a:avLst/>
          </a:prstGeom>
        </p:spPr>
      </p:pic>
      <p:pic>
        <p:nvPicPr>
          <p:cNvPr id="13" name="Picture 12" descr="A graph with a line&#10;&#10;Description automatically generated">
            <a:extLst>
              <a:ext uri="{FF2B5EF4-FFF2-40B4-BE49-F238E27FC236}">
                <a16:creationId xmlns:a16="http://schemas.microsoft.com/office/drawing/2014/main" id="{714CF3A9-FAB1-7F60-9738-17A5CB640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94" y="3886795"/>
            <a:ext cx="2561650" cy="2031472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399E6B3E-D33C-44C6-713F-BB9F78BE1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62" y="1415350"/>
            <a:ext cx="2563115" cy="2032635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C914CA1B-F156-7D3A-BA7D-4DB147FE5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84" y="1393493"/>
            <a:ext cx="2566180" cy="20350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D5604D-07F0-A8EF-C8B4-82A2939421E1}"/>
              </a:ext>
            </a:extLst>
          </p:cNvPr>
          <p:cNvSpPr txBox="1"/>
          <p:nvPr/>
        </p:nvSpPr>
        <p:spPr>
          <a:xfrm>
            <a:off x="473685" y="6208475"/>
            <a:ext cx="353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ERD during preparation only in beta</a:t>
            </a:r>
          </a:p>
        </p:txBody>
      </p:sp>
    </p:spTree>
    <p:extLst>
      <p:ext uri="{BB962C8B-B14F-4D97-AF65-F5344CB8AC3E}">
        <p14:creationId xmlns:p14="http://schemas.microsoft.com/office/powerpoint/2010/main" val="2655596415"/>
      </p:ext>
    </p:extLst>
  </p:cSld>
  <p:clrMapOvr>
    <a:masterClrMapping/>
  </p:clrMapOvr>
</p:sld>
</file>

<file path=ppt/theme/theme1.xml><?xml version="1.0" encoding="utf-8"?>
<a:theme xmlns:a="http://schemas.openxmlformats.org/drawingml/2006/main" name="Dark Theme">
  <a:themeElements>
    <a:clrScheme name="UoB Colours Dark">
      <a:dk1>
        <a:srgbClr val="000000"/>
      </a:dk1>
      <a:lt1>
        <a:srgbClr val="FFFFFF"/>
      </a:lt1>
      <a:dk2>
        <a:srgbClr val="CD9700"/>
      </a:dk2>
      <a:lt2>
        <a:srgbClr val="E30513"/>
      </a:lt2>
      <a:accent1>
        <a:srgbClr val="3AAA34"/>
      </a:accent1>
      <a:accent2>
        <a:srgbClr val="00ACA9"/>
      </a:accent2>
      <a:accent3>
        <a:srgbClr val="2481C3"/>
      </a:accent3>
      <a:accent4>
        <a:srgbClr val="5E4F9C"/>
      </a:accent4>
      <a:accent5>
        <a:srgbClr val="EA5183"/>
      </a:accent5>
      <a:accent6>
        <a:srgbClr val="F07F3C"/>
      </a:accent6>
      <a:hlink>
        <a:srgbClr val="CD9700"/>
      </a:hlink>
      <a:folHlink>
        <a:srgbClr val="5859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493320C7-8D07-0B42-8D59-EBCF125169F0}"/>
    </a:ext>
  </a:extLst>
</a:theme>
</file>

<file path=ppt/theme/theme2.xml><?xml version="1.0" encoding="utf-8"?>
<a:theme xmlns:a="http://schemas.openxmlformats.org/drawingml/2006/main" name="Light Theme">
  <a:themeElements>
    <a:clrScheme name="UoB Colours Light">
      <a:dk1>
        <a:srgbClr val="000000"/>
      </a:dk1>
      <a:lt1>
        <a:srgbClr val="FFFFFF"/>
      </a:lt1>
      <a:dk2>
        <a:srgbClr val="C59A00"/>
      </a:dk2>
      <a:lt2>
        <a:srgbClr val="C20019"/>
      </a:lt2>
      <a:accent1>
        <a:srgbClr val="007838"/>
      </a:accent1>
      <a:accent2>
        <a:srgbClr val="00788E"/>
      </a:accent2>
      <a:accent3>
        <a:srgbClr val="0057BF"/>
      </a:accent3>
      <a:accent4>
        <a:srgbClr val="501D83"/>
      </a:accent4>
      <a:accent5>
        <a:srgbClr val="DB0061"/>
      </a:accent5>
      <a:accent6>
        <a:srgbClr val="CF4527"/>
      </a:accent6>
      <a:hlink>
        <a:srgbClr val="C49900"/>
      </a:hlink>
      <a:folHlink>
        <a:srgbClr val="3C3C3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0C11D688-98AA-9440-97F5-5528AEA15EE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8" ma:contentTypeDescription="Create a new document." ma:contentTypeScope="" ma:versionID="0b35a3a2ddc1a7379da584d1017a675c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0987f44e3cec8068723d8ef6cfc5de7e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EB96AD-99A0-45ED-B827-BCC3E4FCF4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664635-8939-4B31-A5A8-5262AB8CBFA3}">
  <ds:schemaRefs>
    <ds:schemaRef ds:uri="997cdd1e-e429-4b09-99d2-d895aefd500f"/>
    <ds:schemaRef ds:uri="a3ce718d-f813-4adc-8824-5d044fc767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UoB_Presentation_v8</Template>
  <TotalTime>976</TotalTime>
  <Words>2992</Words>
  <Application>Microsoft Office PowerPoint</Application>
  <PresentationFormat>Widescreen</PresentationFormat>
  <Paragraphs>1259</Paragraphs>
  <Slides>75</Slides>
  <Notes>51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Dark Theme</vt:lpstr>
      <vt:lpstr>Light Theme</vt:lpstr>
      <vt:lpstr>PowerPoint Presentation</vt:lpstr>
      <vt:lpstr>PowerPoint Presentation</vt:lpstr>
      <vt:lpstr>PowerPoint Presentation</vt:lpstr>
      <vt:lpstr>TFRs</vt:lpstr>
      <vt:lpstr>Task  Finger sequence production from memory</vt:lpstr>
      <vt:lpstr>Time-frequency representations (TFRs)</vt:lpstr>
      <vt:lpstr>Cluster-based permutation test</vt:lpstr>
      <vt:lpstr>Cluster-based permutation test</vt:lpstr>
      <vt:lpstr>Cluster-based permutation test</vt:lpstr>
      <vt:lpstr>Topographies  beta (13-30 Hz) - 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EEG systems - Neurofeedback</dc:title>
  <dc:creator>Martin Geiger (Psychology)</dc:creator>
  <cp:lastModifiedBy>Martin Geiger (Psychology)</cp:lastModifiedBy>
  <cp:revision>5</cp:revision>
  <cp:lastPrinted>2024-01-24T20:43:46Z</cp:lastPrinted>
  <dcterms:created xsi:type="dcterms:W3CDTF">2023-12-11T11:08:33Z</dcterms:created>
  <dcterms:modified xsi:type="dcterms:W3CDTF">2024-09-27T10:33:13Z</dcterms:modified>
</cp:coreProperties>
</file>